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8" r:id="rId2"/>
    <p:sldId id="287" r:id="rId3"/>
    <p:sldId id="289" r:id="rId4"/>
    <p:sldId id="291" r:id="rId5"/>
    <p:sldId id="290" r:id="rId6"/>
    <p:sldId id="279" r:id="rId7"/>
    <p:sldId id="277" r:id="rId8"/>
    <p:sldId id="278" r:id="rId9"/>
    <p:sldId id="292" r:id="rId10"/>
    <p:sldId id="280" r:id="rId11"/>
    <p:sldId id="281" r:id="rId12"/>
    <p:sldId id="284" r:id="rId13"/>
    <p:sldId id="282" r:id="rId14"/>
    <p:sldId id="293" r:id="rId15"/>
    <p:sldId id="283" r:id="rId16"/>
    <p:sldId id="294" r:id="rId17"/>
    <p:sldId id="286" r:id="rId18"/>
    <p:sldId id="28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85C0"/>
    <a:srgbClr val="0E2E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294" autoAdjust="0"/>
  </p:normalViewPr>
  <p:slideViewPr>
    <p:cSldViewPr snapToGrid="0">
      <p:cViewPr varScale="1">
        <p:scale>
          <a:sx n="96" d="100"/>
          <a:sy n="96" d="100"/>
        </p:scale>
        <p:origin x="178" y="5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2808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633CBA-2502-434A-928C-6EC6967F259D}" type="doc">
      <dgm:prSet loTypeId="urn:microsoft.com/office/officeart/2005/8/layout/cycle2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012EDDC6-207F-4EE3-9DEB-146599520561}">
      <dgm:prSet phldrT="[Text]"/>
      <dgm:spPr/>
      <dgm:t>
        <a:bodyPr/>
        <a:lstStyle/>
        <a:p>
          <a:r>
            <a:rPr lang="en-US" dirty="0"/>
            <a:t>Step 1 </a:t>
          </a:r>
          <a:br>
            <a:rPr lang="en-US" dirty="0"/>
          </a:br>
          <a:r>
            <a:rPr lang="en-US" dirty="0"/>
            <a:t>Title</a:t>
          </a:r>
        </a:p>
      </dgm:t>
      <dgm:extLst>
        <a:ext uri="{E40237B7-FDA0-4F09-8148-C483321AD2D9}">
          <dgm14:cNvPr xmlns:dgm14="http://schemas.microsoft.com/office/drawing/2010/diagram" id="0" name="" title="Step 1 title"/>
        </a:ext>
      </dgm:extLst>
    </dgm:pt>
    <dgm:pt modelId="{1850CBD5-1A99-4F4F-897C-451AA66F1516}" type="parTrans" cxnId="{A9676025-22BC-4F10-8860-B270A6112553}">
      <dgm:prSet/>
      <dgm:spPr/>
      <dgm:t>
        <a:bodyPr/>
        <a:lstStyle/>
        <a:p>
          <a:endParaRPr lang="en-US"/>
        </a:p>
      </dgm:t>
    </dgm:pt>
    <dgm:pt modelId="{7985EE53-BD3D-4DB3-B5BD-6B9FFA75B9E6}" type="sibTrans" cxnId="{A9676025-22BC-4F10-8860-B270A6112553}">
      <dgm:prSet/>
      <dgm:spPr/>
      <dgm:t>
        <a:bodyPr/>
        <a:lstStyle/>
        <a:p>
          <a:endParaRPr lang="en-US" dirty="0"/>
        </a:p>
      </dgm:t>
      <dgm:extLst>
        <a:ext uri="{E40237B7-FDA0-4F09-8148-C483321AD2D9}">
          <dgm14:cNvPr xmlns:dgm14="http://schemas.microsoft.com/office/drawing/2010/diagram" id="0" name="" title="Arrow between Step 1 and Step 2"/>
        </a:ext>
      </dgm:extLst>
    </dgm:pt>
    <dgm:pt modelId="{38FB0022-09EC-4D6F-86C0-C813C6F2F39A}">
      <dgm:prSet phldrT="[Text]"/>
      <dgm:spPr/>
      <dgm:t>
        <a:bodyPr/>
        <a:lstStyle/>
        <a:p>
          <a:r>
            <a:rPr lang="en-US" dirty="0"/>
            <a:t>Step 3</a:t>
          </a:r>
          <a:br>
            <a:rPr lang="en-US" dirty="0"/>
          </a:br>
          <a:r>
            <a:rPr lang="en-US" dirty="0"/>
            <a:t>Title</a:t>
          </a:r>
        </a:p>
      </dgm:t>
      <dgm:extLst>
        <a:ext uri="{E40237B7-FDA0-4F09-8148-C483321AD2D9}">
          <dgm14:cNvPr xmlns:dgm14="http://schemas.microsoft.com/office/drawing/2010/diagram" id="0" name="" title="Step 3 title"/>
        </a:ext>
      </dgm:extLst>
    </dgm:pt>
    <dgm:pt modelId="{A0BBE5C2-C8CF-4F12-974F-53039E6D00EC}" type="parTrans" cxnId="{9A1C775D-7DDB-48F9-97D9-490A63DE2A86}">
      <dgm:prSet/>
      <dgm:spPr/>
      <dgm:t>
        <a:bodyPr/>
        <a:lstStyle/>
        <a:p>
          <a:endParaRPr lang="en-US"/>
        </a:p>
      </dgm:t>
    </dgm:pt>
    <dgm:pt modelId="{EA86A114-EBD1-49CF-AB76-042FF3D636A5}" type="sibTrans" cxnId="{9A1C775D-7DDB-48F9-97D9-490A63DE2A86}">
      <dgm:prSet/>
      <dgm:spPr/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title="Arrow between Step 3 and Step 4"/>
        </a:ext>
      </dgm:extLst>
    </dgm:pt>
    <dgm:pt modelId="{9131EDB8-27A6-42FD-A541-052EFC01D4C6}">
      <dgm:prSet phldrT="[Text]"/>
      <dgm:spPr/>
      <dgm:t>
        <a:bodyPr/>
        <a:lstStyle/>
        <a:p>
          <a:r>
            <a:rPr lang="en-US" dirty="0"/>
            <a:t>Step 4</a:t>
          </a:r>
          <a:br>
            <a:rPr lang="en-US" dirty="0"/>
          </a:br>
          <a:r>
            <a:rPr lang="en-US" dirty="0"/>
            <a:t>Title</a:t>
          </a:r>
        </a:p>
      </dgm:t>
      <dgm:extLst>
        <a:ext uri="{E40237B7-FDA0-4F09-8148-C483321AD2D9}">
          <dgm14:cNvPr xmlns:dgm14="http://schemas.microsoft.com/office/drawing/2010/diagram" id="0" name="" title="Step 4 title"/>
        </a:ext>
      </dgm:extLst>
    </dgm:pt>
    <dgm:pt modelId="{6EC3601D-D6CE-49D7-9229-0442323129DA}" type="parTrans" cxnId="{198EE807-14A4-40FA-B030-5F9F79A9713E}">
      <dgm:prSet/>
      <dgm:spPr/>
      <dgm:t>
        <a:bodyPr/>
        <a:lstStyle/>
        <a:p>
          <a:endParaRPr lang="en-US"/>
        </a:p>
      </dgm:t>
    </dgm:pt>
    <dgm:pt modelId="{13A2EB04-B868-427A-B17F-16729BFA55DA}" type="sibTrans" cxnId="{198EE807-14A4-40FA-B030-5F9F79A9713E}">
      <dgm:prSet/>
      <dgm:spPr/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title="Arrow between Step 4 and Step 5"/>
        </a:ext>
      </dgm:extLst>
    </dgm:pt>
    <dgm:pt modelId="{23116FF9-AEB9-43F5-882D-9ECB1FD5DE18}">
      <dgm:prSet phldrT="[Text]"/>
      <dgm:spPr/>
      <dgm:t>
        <a:bodyPr/>
        <a:lstStyle/>
        <a:p>
          <a:r>
            <a:rPr lang="en-US" dirty="0"/>
            <a:t>Step 5</a:t>
          </a:r>
          <a:br>
            <a:rPr lang="en-US" dirty="0"/>
          </a:br>
          <a:r>
            <a:rPr lang="en-US" dirty="0"/>
            <a:t>Title</a:t>
          </a:r>
        </a:p>
      </dgm:t>
      <dgm:extLst>
        <a:ext uri="{E40237B7-FDA0-4F09-8148-C483321AD2D9}">
          <dgm14:cNvPr xmlns:dgm14="http://schemas.microsoft.com/office/drawing/2010/diagram" id="0" name="" title="Step 5 title"/>
        </a:ext>
      </dgm:extLst>
    </dgm:pt>
    <dgm:pt modelId="{86229775-B50F-4220-B88B-07C4BA05CEAC}" type="parTrans" cxnId="{97323DE5-E2BF-422D-8188-D2445F20223B}">
      <dgm:prSet/>
      <dgm:spPr/>
      <dgm:t>
        <a:bodyPr/>
        <a:lstStyle/>
        <a:p>
          <a:endParaRPr lang="en-US"/>
        </a:p>
      </dgm:t>
    </dgm:pt>
    <dgm:pt modelId="{BEE765C7-6165-4808-9B3B-A6627557B77F}" type="sibTrans" cxnId="{97323DE5-E2BF-422D-8188-D2445F20223B}">
      <dgm:prSet/>
      <dgm:spPr/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title="Arrow between Step 5 and Step 1"/>
        </a:ext>
      </dgm:extLst>
    </dgm:pt>
    <dgm:pt modelId="{DA2EE66E-1894-4E15-A659-CCDCFE4DAD65}">
      <dgm:prSet phldrT="[Text]"/>
      <dgm:spPr/>
      <dgm:t>
        <a:bodyPr/>
        <a:lstStyle/>
        <a:p>
          <a:r>
            <a:rPr lang="en-US" dirty="0"/>
            <a:t>Step 2</a:t>
          </a:r>
          <a:br>
            <a:rPr lang="en-US" dirty="0"/>
          </a:br>
          <a:r>
            <a:rPr lang="en-US" dirty="0"/>
            <a:t>Title</a:t>
          </a:r>
        </a:p>
      </dgm:t>
      <dgm:extLst>
        <a:ext uri="{E40237B7-FDA0-4F09-8148-C483321AD2D9}">
          <dgm14:cNvPr xmlns:dgm14="http://schemas.microsoft.com/office/drawing/2010/diagram" id="0" name="" title="Step 2 title"/>
        </a:ext>
      </dgm:extLst>
    </dgm:pt>
    <dgm:pt modelId="{21005F9D-878A-4CC9-A13A-8A9C577A9239}" type="parTrans" cxnId="{64DAF508-E1BA-4EDC-A97D-EE1A011CB9E0}">
      <dgm:prSet/>
      <dgm:spPr/>
      <dgm:t>
        <a:bodyPr/>
        <a:lstStyle/>
        <a:p>
          <a:endParaRPr lang="en-US"/>
        </a:p>
      </dgm:t>
    </dgm:pt>
    <dgm:pt modelId="{612BA10D-4F4F-4BF6-9059-06A94BDAF34E}" type="sibTrans" cxnId="{64DAF508-E1BA-4EDC-A97D-EE1A011CB9E0}">
      <dgm:prSet/>
      <dgm:spPr/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title="Arrow between Step 2 and Step 3"/>
        </a:ext>
      </dgm:extLst>
    </dgm:pt>
    <dgm:pt modelId="{EA3ADED0-C9AD-4C17-98CE-D872DACD90E8}" type="pres">
      <dgm:prSet presAssocID="{13633CBA-2502-434A-928C-6EC6967F259D}" presName="cycle" presStyleCnt="0">
        <dgm:presLayoutVars>
          <dgm:dir/>
          <dgm:resizeHandles val="exact"/>
        </dgm:presLayoutVars>
      </dgm:prSet>
      <dgm:spPr/>
    </dgm:pt>
    <dgm:pt modelId="{558890D5-4F42-4C33-B381-CD393B37A1FF}" type="pres">
      <dgm:prSet presAssocID="{012EDDC6-207F-4EE3-9DEB-146599520561}" presName="node" presStyleLbl="node1" presStyleIdx="0" presStyleCnt="5">
        <dgm:presLayoutVars>
          <dgm:bulletEnabled val="1"/>
        </dgm:presLayoutVars>
      </dgm:prSet>
      <dgm:spPr/>
    </dgm:pt>
    <dgm:pt modelId="{973C755A-5077-47FB-BDC0-FF7A84FD3F26}" type="pres">
      <dgm:prSet presAssocID="{7985EE53-BD3D-4DB3-B5BD-6B9FFA75B9E6}" presName="sibTrans" presStyleLbl="sibTrans2D1" presStyleIdx="0" presStyleCnt="5"/>
      <dgm:spPr/>
    </dgm:pt>
    <dgm:pt modelId="{746707A3-847D-4DEF-8437-C19565999197}" type="pres">
      <dgm:prSet presAssocID="{7985EE53-BD3D-4DB3-B5BD-6B9FFA75B9E6}" presName="connectorText" presStyleLbl="sibTrans2D1" presStyleIdx="0" presStyleCnt="5"/>
      <dgm:spPr/>
    </dgm:pt>
    <dgm:pt modelId="{7C5A343C-E262-450D-959C-A644EA0CABBE}" type="pres">
      <dgm:prSet presAssocID="{DA2EE66E-1894-4E15-A659-CCDCFE4DAD65}" presName="node" presStyleLbl="node1" presStyleIdx="1" presStyleCnt="5">
        <dgm:presLayoutVars>
          <dgm:bulletEnabled val="1"/>
        </dgm:presLayoutVars>
      </dgm:prSet>
      <dgm:spPr/>
    </dgm:pt>
    <dgm:pt modelId="{719BC63E-F731-4648-BC28-EDC25FC57AA9}" type="pres">
      <dgm:prSet presAssocID="{612BA10D-4F4F-4BF6-9059-06A94BDAF34E}" presName="sibTrans" presStyleLbl="sibTrans2D1" presStyleIdx="1" presStyleCnt="5"/>
      <dgm:spPr/>
    </dgm:pt>
    <dgm:pt modelId="{018B9E75-742E-4303-A16C-8A821310EF15}" type="pres">
      <dgm:prSet presAssocID="{612BA10D-4F4F-4BF6-9059-06A94BDAF34E}" presName="connectorText" presStyleLbl="sibTrans2D1" presStyleIdx="1" presStyleCnt="5"/>
      <dgm:spPr/>
    </dgm:pt>
    <dgm:pt modelId="{91CB6799-0928-4E01-9EDA-41B17BB04FAF}" type="pres">
      <dgm:prSet presAssocID="{38FB0022-09EC-4D6F-86C0-C813C6F2F39A}" presName="node" presStyleLbl="node1" presStyleIdx="2" presStyleCnt="5">
        <dgm:presLayoutVars>
          <dgm:bulletEnabled val="1"/>
        </dgm:presLayoutVars>
      </dgm:prSet>
      <dgm:spPr/>
    </dgm:pt>
    <dgm:pt modelId="{3701657F-6946-4A4C-877D-2A88A526B7E1}" type="pres">
      <dgm:prSet presAssocID="{EA86A114-EBD1-49CF-AB76-042FF3D636A5}" presName="sibTrans" presStyleLbl="sibTrans2D1" presStyleIdx="2" presStyleCnt="5"/>
      <dgm:spPr/>
    </dgm:pt>
    <dgm:pt modelId="{A60042D3-910C-4160-96CD-1A63C2C4C0FB}" type="pres">
      <dgm:prSet presAssocID="{EA86A114-EBD1-49CF-AB76-042FF3D636A5}" presName="connectorText" presStyleLbl="sibTrans2D1" presStyleIdx="2" presStyleCnt="5"/>
      <dgm:spPr/>
    </dgm:pt>
    <dgm:pt modelId="{28372633-A8CE-4898-AF86-305447452F30}" type="pres">
      <dgm:prSet presAssocID="{9131EDB8-27A6-42FD-A541-052EFC01D4C6}" presName="node" presStyleLbl="node1" presStyleIdx="3" presStyleCnt="5">
        <dgm:presLayoutVars>
          <dgm:bulletEnabled val="1"/>
        </dgm:presLayoutVars>
      </dgm:prSet>
      <dgm:spPr/>
    </dgm:pt>
    <dgm:pt modelId="{3BFA7701-5D17-48E5-8EAF-0CE4B894FCD8}" type="pres">
      <dgm:prSet presAssocID="{13A2EB04-B868-427A-B17F-16729BFA55DA}" presName="sibTrans" presStyleLbl="sibTrans2D1" presStyleIdx="3" presStyleCnt="5"/>
      <dgm:spPr/>
    </dgm:pt>
    <dgm:pt modelId="{2F68EEE9-28D4-49EC-A4B1-C191492E34F2}" type="pres">
      <dgm:prSet presAssocID="{13A2EB04-B868-427A-B17F-16729BFA55DA}" presName="connectorText" presStyleLbl="sibTrans2D1" presStyleIdx="3" presStyleCnt="5"/>
      <dgm:spPr/>
    </dgm:pt>
    <dgm:pt modelId="{4DD53E4A-81C3-4CAD-B31F-4C20BA5CFCD7}" type="pres">
      <dgm:prSet presAssocID="{23116FF9-AEB9-43F5-882D-9ECB1FD5DE18}" presName="node" presStyleLbl="node1" presStyleIdx="4" presStyleCnt="5">
        <dgm:presLayoutVars>
          <dgm:bulletEnabled val="1"/>
        </dgm:presLayoutVars>
      </dgm:prSet>
      <dgm:spPr/>
    </dgm:pt>
    <dgm:pt modelId="{670EC530-2BF9-418C-9EBE-CFD33FE15D7D}" type="pres">
      <dgm:prSet presAssocID="{BEE765C7-6165-4808-9B3B-A6627557B77F}" presName="sibTrans" presStyleLbl="sibTrans2D1" presStyleIdx="4" presStyleCnt="5"/>
      <dgm:spPr/>
    </dgm:pt>
    <dgm:pt modelId="{75E8BE9C-270B-4810-939F-EB750969C50A}" type="pres">
      <dgm:prSet presAssocID="{BEE765C7-6165-4808-9B3B-A6627557B77F}" presName="connectorText" presStyleLbl="sibTrans2D1" presStyleIdx="4" presStyleCnt="5"/>
      <dgm:spPr/>
    </dgm:pt>
  </dgm:ptLst>
  <dgm:cxnLst>
    <dgm:cxn modelId="{198EE807-14A4-40FA-B030-5F9F79A9713E}" srcId="{13633CBA-2502-434A-928C-6EC6967F259D}" destId="{9131EDB8-27A6-42FD-A541-052EFC01D4C6}" srcOrd="3" destOrd="0" parTransId="{6EC3601D-D6CE-49D7-9229-0442323129DA}" sibTransId="{13A2EB04-B868-427A-B17F-16729BFA55DA}"/>
    <dgm:cxn modelId="{64DAF508-E1BA-4EDC-A97D-EE1A011CB9E0}" srcId="{13633CBA-2502-434A-928C-6EC6967F259D}" destId="{DA2EE66E-1894-4E15-A659-CCDCFE4DAD65}" srcOrd="1" destOrd="0" parTransId="{21005F9D-878A-4CC9-A13A-8A9C577A9239}" sibTransId="{612BA10D-4F4F-4BF6-9059-06A94BDAF34E}"/>
    <dgm:cxn modelId="{08C26720-4CBB-4226-9FAA-5FA72C464F41}" type="presOf" srcId="{612BA10D-4F4F-4BF6-9059-06A94BDAF34E}" destId="{018B9E75-742E-4303-A16C-8A821310EF15}" srcOrd="1" destOrd="0" presId="urn:microsoft.com/office/officeart/2005/8/layout/cycle2"/>
    <dgm:cxn modelId="{A9676025-22BC-4F10-8860-B270A6112553}" srcId="{13633CBA-2502-434A-928C-6EC6967F259D}" destId="{012EDDC6-207F-4EE3-9DEB-146599520561}" srcOrd="0" destOrd="0" parTransId="{1850CBD5-1A99-4F4F-897C-451AA66F1516}" sibTransId="{7985EE53-BD3D-4DB3-B5BD-6B9FFA75B9E6}"/>
    <dgm:cxn modelId="{54F8772A-7F81-4F90-B03D-21A18269F8D4}" type="presOf" srcId="{DA2EE66E-1894-4E15-A659-CCDCFE4DAD65}" destId="{7C5A343C-E262-450D-959C-A644EA0CABBE}" srcOrd="0" destOrd="0" presId="urn:microsoft.com/office/officeart/2005/8/layout/cycle2"/>
    <dgm:cxn modelId="{6BAAF43C-7E5B-435B-A7D7-29098A98B81E}" type="presOf" srcId="{7985EE53-BD3D-4DB3-B5BD-6B9FFA75B9E6}" destId="{973C755A-5077-47FB-BDC0-FF7A84FD3F26}" srcOrd="0" destOrd="0" presId="urn:microsoft.com/office/officeart/2005/8/layout/cycle2"/>
    <dgm:cxn modelId="{9A1C775D-7DDB-48F9-97D9-490A63DE2A86}" srcId="{13633CBA-2502-434A-928C-6EC6967F259D}" destId="{38FB0022-09EC-4D6F-86C0-C813C6F2F39A}" srcOrd="2" destOrd="0" parTransId="{A0BBE5C2-C8CF-4F12-974F-53039E6D00EC}" sibTransId="{EA86A114-EBD1-49CF-AB76-042FF3D636A5}"/>
    <dgm:cxn modelId="{2E4A0F44-C22C-4A79-B441-BE1F243004F3}" type="presOf" srcId="{612BA10D-4F4F-4BF6-9059-06A94BDAF34E}" destId="{719BC63E-F731-4648-BC28-EDC25FC57AA9}" srcOrd="0" destOrd="0" presId="urn:microsoft.com/office/officeart/2005/8/layout/cycle2"/>
    <dgm:cxn modelId="{22D86A64-D851-411D-98DD-66DB08D887DE}" type="presOf" srcId="{012EDDC6-207F-4EE3-9DEB-146599520561}" destId="{558890D5-4F42-4C33-B381-CD393B37A1FF}" srcOrd="0" destOrd="0" presId="urn:microsoft.com/office/officeart/2005/8/layout/cycle2"/>
    <dgm:cxn modelId="{70A15E49-F97C-4E32-8474-DA58034FE49C}" type="presOf" srcId="{7985EE53-BD3D-4DB3-B5BD-6B9FFA75B9E6}" destId="{746707A3-847D-4DEF-8437-C19565999197}" srcOrd="1" destOrd="0" presId="urn:microsoft.com/office/officeart/2005/8/layout/cycle2"/>
    <dgm:cxn modelId="{66822E6F-E441-4678-A445-668144701D63}" type="presOf" srcId="{13A2EB04-B868-427A-B17F-16729BFA55DA}" destId="{2F68EEE9-28D4-49EC-A4B1-C191492E34F2}" srcOrd="1" destOrd="0" presId="urn:microsoft.com/office/officeart/2005/8/layout/cycle2"/>
    <dgm:cxn modelId="{8426E189-4684-4E41-AAAC-C4772D18A644}" type="presOf" srcId="{38FB0022-09EC-4D6F-86C0-C813C6F2F39A}" destId="{91CB6799-0928-4E01-9EDA-41B17BB04FAF}" srcOrd="0" destOrd="0" presId="urn:microsoft.com/office/officeart/2005/8/layout/cycle2"/>
    <dgm:cxn modelId="{3EDF7B8C-7598-4E0B-B3E9-3F82986F4CD4}" type="presOf" srcId="{9131EDB8-27A6-42FD-A541-052EFC01D4C6}" destId="{28372633-A8CE-4898-AF86-305447452F30}" srcOrd="0" destOrd="0" presId="urn:microsoft.com/office/officeart/2005/8/layout/cycle2"/>
    <dgm:cxn modelId="{04CB5DA5-3FF2-4B6D-8DE7-1F090C09BE47}" type="presOf" srcId="{EA86A114-EBD1-49CF-AB76-042FF3D636A5}" destId="{3701657F-6946-4A4C-877D-2A88A526B7E1}" srcOrd="0" destOrd="0" presId="urn:microsoft.com/office/officeart/2005/8/layout/cycle2"/>
    <dgm:cxn modelId="{70E930A6-C827-4F72-B6F2-9BC8DC8AB8CD}" type="presOf" srcId="{23116FF9-AEB9-43F5-882D-9ECB1FD5DE18}" destId="{4DD53E4A-81C3-4CAD-B31F-4C20BA5CFCD7}" srcOrd="0" destOrd="0" presId="urn:microsoft.com/office/officeart/2005/8/layout/cycle2"/>
    <dgm:cxn modelId="{5637A8D1-6DDD-43E0-A654-B84F12CA0E6D}" type="presOf" srcId="{EA86A114-EBD1-49CF-AB76-042FF3D636A5}" destId="{A60042D3-910C-4160-96CD-1A63C2C4C0FB}" srcOrd="1" destOrd="0" presId="urn:microsoft.com/office/officeart/2005/8/layout/cycle2"/>
    <dgm:cxn modelId="{E6D814D4-FE86-41BE-AC34-7861C8901BCD}" type="presOf" srcId="{13633CBA-2502-434A-928C-6EC6967F259D}" destId="{EA3ADED0-C9AD-4C17-98CE-D872DACD90E8}" srcOrd="0" destOrd="0" presId="urn:microsoft.com/office/officeart/2005/8/layout/cycle2"/>
    <dgm:cxn modelId="{178C50D8-77D8-41C7-84A7-20D85C0A1825}" type="presOf" srcId="{BEE765C7-6165-4808-9B3B-A6627557B77F}" destId="{670EC530-2BF9-418C-9EBE-CFD33FE15D7D}" srcOrd="0" destOrd="0" presId="urn:microsoft.com/office/officeart/2005/8/layout/cycle2"/>
    <dgm:cxn modelId="{6A3565DD-D04C-4E82-B5A0-4809B84DBC70}" type="presOf" srcId="{13A2EB04-B868-427A-B17F-16729BFA55DA}" destId="{3BFA7701-5D17-48E5-8EAF-0CE4B894FCD8}" srcOrd="0" destOrd="0" presId="urn:microsoft.com/office/officeart/2005/8/layout/cycle2"/>
    <dgm:cxn modelId="{142518E3-74EC-49D4-B3EA-D407F6E4F483}" type="presOf" srcId="{BEE765C7-6165-4808-9B3B-A6627557B77F}" destId="{75E8BE9C-270B-4810-939F-EB750969C50A}" srcOrd="1" destOrd="0" presId="urn:microsoft.com/office/officeart/2005/8/layout/cycle2"/>
    <dgm:cxn modelId="{97323DE5-E2BF-422D-8188-D2445F20223B}" srcId="{13633CBA-2502-434A-928C-6EC6967F259D}" destId="{23116FF9-AEB9-43F5-882D-9ECB1FD5DE18}" srcOrd="4" destOrd="0" parTransId="{86229775-B50F-4220-B88B-07C4BA05CEAC}" sibTransId="{BEE765C7-6165-4808-9B3B-A6627557B77F}"/>
    <dgm:cxn modelId="{DFA86892-7D69-4BFB-B34F-2C8C07271E8B}" type="presParOf" srcId="{EA3ADED0-C9AD-4C17-98CE-D872DACD90E8}" destId="{558890D5-4F42-4C33-B381-CD393B37A1FF}" srcOrd="0" destOrd="0" presId="urn:microsoft.com/office/officeart/2005/8/layout/cycle2"/>
    <dgm:cxn modelId="{7F9B98CF-1D17-4778-A91B-7B74EBAA0FA8}" type="presParOf" srcId="{EA3ADED0-C9AD-4C17-98CE-D872DACD90E8}" destId="{973C755A-5077-47FB-BDC0-FF7A84FD3F26}" srcOrd="1" destOrd="0" presId="urn:microsoft.com/office/officeart/2005/8/layout/cycle2"/>
    <dgm:cxn modelId="{58B0DBF7-4E3D-49F6-8D26-ACACE46843EA}" type="presParOf" srcId="{973C755A-5077-47FB-BDC0-FF7A84FD3F26}" destId="{746707A3-847D-4DEF-8437-C19565999197}" srcOrd="0" destOrd="0" presId="urn:microsoft.com/office/officeart/2005/8/layout/cycle2"/>
    <dgm:cxn modelId="{381EE5FA-8238-4893-AAE3-669FE20776B0}" type="presParOf" srcId="{EA3ADED0-C9AD-4C17-98CE-D872DACD90E8}" destId="{7C5A343C-E262-450D-959C-A644EA0CABBE}" srcOrd="2" destOrd="0" presId="urn:microsoft.com/office/officeart/2005/8/layout/cycle2"/>
    <dgm:cxn modelId="{516E789B-A1EF-4A99-AEAC-BA725AC33E92}" type="presParOf" srcId="{EA3ADED0-C9AD-4C17-98CE-D872DACD90E8}" destId="{719BC63E-F731-4648-BC28-EDC25FC57AA9}" srcOrd="3" destOrd="0" presId="urn:microsoft.com/office/officeart/2005/8/layout/cycle2"/>
    <dgm:cxn modelId="{13FBEBCD-DC9D-4FEF-AE29-4C9E0849BF3F}" type="presParOf" srcId="{719BC63E-F731-4648-BC28-EDC25FC57AA9}" destId="{018B9E75-742E-4303-A16C-8A821310EF15}" srcOrd="0" destOrd="0" presId="urn:microsoft.com/office/officeart/2005/8/layout/cycle2"/>
    <dgm:cxn modelId="{FB008668-0FF3-46C7-8959-1F236FB4F4D0}" type="presParOf" srcId="{EA3ADED0-C9AD-4C17-98CE-D872DACD90E8}" destId="{91CB6799-0928-4E01-9EDA-41B17BB04FAF}" srcOrd="4" destOrd="0" presId="urn:microsoft.com/office/officeart/2005/8/layout/cycle2"/>
    <dgm:cxn modelId="{971F10E2-5CED-4C4E-9252-D755753EA2E9}" type="presParOf" srcId="{EA3ADED0-C9AD-4C17-98CE-D872DACD90E8}" destId="{3701657F-6946-4A4C-877D-2A88A526B7E1}" srcOrd="5" destOrd="0" presId="urn:microsoft.com/office/officeart/2005/8/layout/cycle2"/>
    <dgm:cxn modelId="{A68F6CC6-1A0A-4333-8003-8FEDD4F0E677}" type="presParOf" srcId="{3701657F-6946-4A4C-877D-2A88A526B7E1}" destId="{A60042D3-910C-4160-96CD-1A63C2C4C0FB}" srcOrd="0" destOrd="0" presId="urn:microsoft.com/office/officeart/2005/8/layout/cycle2"/>
    <dgm:cxn modelId="{10A74CE4-5A25-4509-ADD3-06BB9CEF21C7}" type="presParOf" srcId="{EA3ADED0-C9AD-4C17-98CE-D872DACD90E8}" destId="{28372633-A8CE-4898-AF86-305447452F30}" srcOrd="6" destOrd="0" presId="urn:microsoft.com/office/officeart/2005/8/layout/cycle2"/>
    <dgm:cxn modelId="{1B430A39-072A-40C5-B4BD-47B08DF907B6}" type="presParOf" srcId="{EA3ADED0-C9AD-4C17-98CE-D872DACD90E8}" destId="{3BFA7701-5D17-48E5-8EAF-0CE4B894FCD8}" srcOrd="7" destOrd="0" presId="urn:microsoft.com/office/officeart/2005/8/layout/cycle2"/>
    <dgm:cxn modelId="{46827EAB-B72B-42D7-AFD7-E30968E9F4C3}" type="presParOf" srcId="{3BFA7701-5D17-48E5-8EAF-0CE4B894FCD8}" destId="{2F68EEE9-28D4-49EC-A4B1-C191492E34F2}" srcOrd="0" destOrd="0" presId="urn:microsoft.com/office/officeart/2005/8/layout/cycle2"/>
    <dgm:cxn modelId="{9F3F7806-C569-417D-8EC1-52CA3866F5CB}" type="presParOf" srcId="{EA3ADED0-C9AD-4C17-98CE-D872DACD90E8}" destId="{4DD53E4A-81C3-4CAD-B31F-4C20BA5CFCD7}" srcOrd="8" destOrd="0" presId="urn:microsoft.com/office/officeart/2005/8/layout/cycle2"/>
    <dgm:cxn modelId="{30A9895D-4071-42A8-815E-0C83C1883982}" type="presParOf" srcId="{EA3ADED0-C9AD-4C17-98CE-D872DACD90E8}" destId="{670EC530-2BF9-418C-9EBE-CFD33FE15D7D}" srcOrd="9" destOrd="0" presId="urn:microsoft.com/office/officeart/2005/8/layout/cycle2"/>
    <dgm:cxn modelId="{687D3A8C-60B6-45BD-AF82-A0D5A13C4B1D}" type="presParOf" srcId="{670EC530-2BF9-418C-9EBE-CFD33FE15D7D}" destId="{75E8BE9C-270B-4810-939F-EB750969C50A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8890D5-4F42-4C33-B381-CD393B37A1FF}">
      <dsp:nvSpPr>
        <dsp:cNvPr id="0" name=""/>
        <dsp:cNvSpPr/>
      </dsp:nvSpPr>
      <dsp:spPr>
        <a:xfrm>
          <a:off x="1633118" y="86031"/>
          <a:ext cx="1343862" cy="13438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Step 1 </a:t>
          </a:r>
          <a:br>
            <a:rPr lang="en-US" sz="2600" kern="1200" dirty="0"/>
          </a:br>
          <a:r>
            <a:rPr lang="en-US" sz="2600" kern="1200" dirty="0"/>
            <a:t>Title</a:t>
          </a:r>
        </a:p>
      </dsp:txBody>
      <dsp:txXfrm>
        <a:off x="1829922" y="282835"/>
        <a:ext cx="950254" cy="950254"/>
      </dsp:txXfrm>
    </dsp:sp>
    <dsp:sp modelId="{973C755A-5077-47FB-BDC0-FF7A84FD3F26}">
      <dsp:nvSpPr>
        <dsp:cNvPr id="0" name=""/>
        <dsp:cNvSpPr/>
      </dsp:nvSpPr>
      <dsp:spPr>
        <a:xfrm rot="2160000">
          <a:off x="2934512" y="1118300"/>
          <a:ext cx="357260" cy="4535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2944747" y="1177512"/>
        <a:ext cx="250082" cy="272131"/>
      </dsp:txXfrm>
    </dsp:sp>
    <dsp:sp modelId="{7C5A343C-E262-450D-959C-A644EA0CABBE}">
      <dsp:nvSpPr>
        <dsp:cNvPr id="0" name=""/>
        <dsp:cNvSpPr/>
      </dsp:nvSpPr>
      <dsp:spPr>
        <a:xfrm>
          <a:off x="3265664" y="1272146"/>
          <a:ext cx="1343862" cy="13438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Step 2</a:t>
          </a:r>
          <a:br>
            <a:rPr lang="en-US" sz="2600" kern="1200" dirty="0"/>
          </a:br>
          <a:r>
            <a:rPr lang="en-US" sz="2600" kern="1200" dirty="0"/>
            <a:t>Title</a:t>
          </a:r>
        </a:p>
      </dsp:txBody>
      <dsp:txXfrm>
        <a:off x="3462468" y="1468950"/>
        <a:ext cx="950254" cy="950254"/>
      </dsp:txXfrm>
    </dsp:sp>
    <dsp:sp modelId="{719BC63E-F731-4648-BC28-EDC25FC57AA9}">
      <dsp:nvSpPr>
        <dsp:cNvPr id="0" name=""/>
        <dsp:cNvSpPr/>
      </dsp:nvSpPr>
      <dsp:spPr>
        <a:xfrm rot="6480000">
          <a:off x="3450301" y="2667270"/>
          <a:ext cx="357260" cy="4535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3520450" y="2707015"/>
        <a:ext cx="250082" cy="272131"/>
      </dsp:txXfrm>
    </dsp:sp>
    <dsp:sp modelId="{91CB6799-0928-4E01-9EDA-41B17BB04FAF}">
      <dsp:nvSpPr>
        <dsp:cNvPr id="0" name=""/>
        <dsp:cNvSpPr/>
      </dsp:nvSpPr>
      <dsp:spPr>
        <a:xfrm>
          <a:off x="2642087" y="3191318"/>
          <a:ext cx="1343862" cy="13438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Step 3</a:t>
          </a:r>
          <a:br>
            <a:rPr lang="en-US" sz="2600" kern="1200" dirty="0"/>
          </a:br>
          <a:r>
            <a:rPr lang="en-US" sz="2600" kern="1200" dirty="0"/>
            <a:t>Title</a:t>
          </a:r>
        </a:p>
      </dsp:txBody>
      <dsp:txXfrm>
        <a:off x="2838891" y="3388122"/>
        <a:ext cx="950254" cy="950254"/>
      </dsp:txXfrm>
    </dsp:sp>
    <dsp:sp modelId="{3701657F-6946-4A4C-877D-2A88A526B7E1}">
      <dsp:nvSpPr>
        <dsp:cNvPr id="0" name=""/>
        <dsp:cNvSpPr/>
      </dsp:nvSpPr>
      <dsp:spPr>
        <a:xfrm rot="10800000">
          <a:off x="2136531" y="3636473"/>
          <a:ext cx="357260" cy="4535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2243709" y="3727184"/>
        <a:ext cx="250082" cy="272131"/>
      </dsp:txXfrm>
    </dsp:sp>
    <dsp:sp modelId="{28372633-A8CE-4898-AF86-305447452F30}">
      <dsp:nvSpPr>
        <dsp:cNvPr id="0" name=""/>
        <dsp:cNvSpPr/>
      </dsp:nvSpPr>
      <dsp:spPr>
        <a:xfrm>
          <a:off x="624150" y="3191318"/>
          <a:ext cx="1343862" cy="13438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Step 4</a:t>
          </a:r>
          <a:br>
            <a:rPr lang="en-US" sz="2600" kern="1200" dirty="0"/>
          </a:br>
          <a:r>
            <a:rPr lang="en-US" sz="2600" kern="1200" dirty="0"/>
            <a:t>Title</a:t>
          </a:r>
        </a:p>
      </dsp:txBody>
      <dsp:txXfrm>
        <a:off x="820954" y="3388122"/>
        <a:ext cx="950254" cy="950254"/>
      </dsp:txXfrm>
    </dsp:sp>
    <dsp:sp modelId="{3BFA7701-5D17-48E5-8EAF-0CE4B894FCD8}">
      <dsp:nvSpPr>
        <dsp:cNvPr id="0" name=""/>
        <dsp:cNvSpPr/>
      </dsp:nvSpPr>
      <dsp:spPr>
        <a:xfrm rot="15120000">
          <a:off x="808787" y="2686503"/>
          <a:ext cx="357260" cy="4535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 rot="10800000">
        <a:off x="878936" y="2828180"/>
        <a:ext cx="250082" cy="272131"/>
      </dsp:txXfrm>
    </dsp:sp>
    <dsp:sp modelId="{4DD53E4A-81C3-4CAD-B31F-4C20BA5CFCD7}">
      <dsp:nvSpPr>
        <dsp:cNvPr id="0" name=""/>
        <dsp:cNvSpPr/>
      </dsp:nvSpPr>
      <dsp:spPr>
        <a:xfrm>
          <a:off x="572" y="1272146"/>
          <a:ext cx="1343862" cy="134386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Step 5</a:t>
          </a:r>
          <a:br>
            <a:rPr lang="en-US" sz="2600" kern="1200" dirty="0"/>
          </a:br>
          <a:r>
            <a:rPr lang="en-US" sz="2600" kern="1200" dirty="0"/>
            <a:t>Title</a:t>
          </a:r>
        </a:p>
      </dsp:txBody>
      <dsp:txXfrm>
        <a:off x="197376" y="1468950"/>
        <a:ext cx="950254" cy="950254"/>
      </dsp:txXfrm>
    </dsp:sp>
    <dsp:sp modelId="{670EC530-2BF9-418C-9EBE-CFD33FE15D7D}">
      <dsp:nvSpPr>
        <dsp:cNvPr id="0" name=""/>
        <dsp:cNvSpPr/>
      </dsp:nvSpPr>
      <dsp:spPr>
        <a:xfrm rot="19440000">
          <a:off x="1301966" y="1130186"/>
          <a:ext cx="357260" cy="4535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1312201" y="1252396"/>
        <a:ext cx="250082" cy="2721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E08F2E-5F06-4CE2-A139-452A1382A6F0}" type="datetimeFigureOut">
              <a:rPr lang="en-US"/>
              <a:t>4/25/2023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28588A-5C4E-401A-AECC-B6F63A9DE96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99797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4C5DC6-1594-414D-9341-ABA08739246C}" type="datetimeFigureOut">
              <a:rPr lang="en-US"/>
              <a:t>4/25/2023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42409-6A04-4DC6-AC3A-D3758287A8F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1150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2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600200" y="0"/>
            <a:ext cx="5029200" cy="5943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777" y="3019706"/>
            <a:ext cx="4846320" cy="23876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777" y="5381894"/>
            <a:ext cx="4846320" cy="448056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41" r="39756"/>
          <a:stretch/>
        </p:blipFill>
        <p:spPr>
          <a:xfrm>
            <a:off x="0" y="2057400"/>
            <a:ext cx="1490472" cy="38861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0" r="32039"/>
          <a:stretch/>
        </p:blipFill>
        <p:spPr>
          <a:xfrm>
            <a:off x="6739128" y="2057400"/>
            <a:ext cx="2060767" cy="38861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45" r="14915"/>
          <a:stretch/>
        </p:blipFill>
        <p:spPr>
          <a:xfrm>
            <a:off x="8918767" y="2057400"/>
            <a:ext cx="3273233" cy="388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3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F7A5D7-9FDF-4C5A-A684-174771263CBF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B56FC-3AE5-94BC-DF6D-92B67C4B49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1D639B-83E8-1C52-B509-FC34692FF6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340511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55" t="18752" r="37467"/>
          <a:stretch/>
        </p:blipFill>
        <p:spPr>
          <a:xfrm>
            <a:off x="8909623" y="2059145"/>
            <a:ext cx="3282696" cy="38861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E01C52-4E55-9C03-3E2B-8A1E6F222FE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76" t="9707" r="19324" b="2147"/>
          <a:stretch/>
        </p:blipFill>
        <p:spPr>
          <a:xfrm flipH="1">
            <a:off x="0" y="2059146"/>
            <a:ext cx="1490472" cy="388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9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30" t="2238" r="31977"/>
          <a:stretch/>
        </p:blipFill>
        <p:spPr>
          <a:xfrm>
            <a:off x="0" y="2059146"/>
            <a:ext cx="1490472" cy="38861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92" r="-5"/>
          <a:stretch/>
        </p:blipFill>
        <p:spPr>
          <a:xfrm>
            <a:off x="8909304" y="2059147"/>
            <a:ext cx="3282696" cy="388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5" y="2059146"/>
            <a:ext cx="1490472" cy="388619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9623" y="2059146"/>
            <a:ext cx="3282696" cy="3886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8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53" t="364" r="40724" b="364"/>
          <a:stretch/>
        </p:blipFill>
        <p:spPr>
          <a:xfrm>
            <a:off x="96" y="2059147"/>
            <a:ext cx="1490472" cy="38861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6" r="35055" b="6501"/>
          <a:stretch/>
        </p:blipFill>
        <p:spPr>
          <a:xfrm>
            <a:off x="8909623" y="2059146"/>
            <a:ext cx="3282696" cy="388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24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00199" y="2059146"/>
            <a:ext cx="7199696" cy="3886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777" y="2263913"/>
            <a:ext cx="6949440" cy="3143393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777" y="5381893"/>
            <a:ext cx="6949440" cy="449523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74" r="42938"/>
          <a:stretch/>
        </p:blipFill>
        <p:spPr>
          <a:xfrm>
            <a:off x="96" y="2059147"/>
            <a:ext cx="1490472" cy="38861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11" t="16155" r="22971"/>
          <a:stretch/>
        </p:blipFill>
        <p:spPr>
          <a:xfrm>
            <a:off x="8909623" y="2059146"/>
            <a:ext cx="3282696" cy="3886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7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3768">
          <p15:clr>
            <a:srgbClr val="FDE53C"/>
          </p15:clr>
        </p15:guide>
        <p15:guide id="2" orient="horz" pos="1296">
          <p15:clr>
            <a:srgbClr val="FDE53C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9700" y="1556281"/>
            <a:ext cx="4610099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556281"/>
            <a:ext cx="4609775" cy="462068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2556546-7F77-426A-94ED-ABB45DFE2242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AE1BAEF-E05C-02E1-B1F8-2BC88A2C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75270C-1918-8051-9956-9AC9D56490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78168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09699" y="1554480"/>
            <a:ext cx="4608576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09699" y="2434147"/>
            <a:ext cx="4608576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554480"/>
            <a:ext cx="4610100" cy="823912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434147"/>
            <a:ext cx="4610100" cy="3811271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73171A2-6830-460A-BDD8-120E31499F44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0FAC20E-474C-A939-1F73-716AD5F656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E1D5DF9-9FE9-B518-8FD9-4783C0A3C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82718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9E61D05-94E7-43B4-9BA7-5FA6CAE1442D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552AAC8-1DA2-FA41-AF09-299F0AF82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9C318D3-CAEE-0A4F-62F7-49605C1857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46587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0069C34-B783-42FA-B23D-97D48074E71C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1B42476-D275-D942-4CBA-1028EC57BB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5235D13-857D-4F58-5EA2-C3FA19B65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1073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4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9699" y="915923"/>
            <a:ext cx="5216979" cy="506577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4" y="3502152"/>
            <a:ext cx="4155622" cy="2479548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98BBC8-AB44-4808-B851-4ED87FE747F9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9581F5-6725-45F4-967F-29BB244450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F373C0B-9A8F-473A-347B-88AA4B90F3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C3D4CDD-18A5-1B46-0924-6FDF468F2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302354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2435" y="919616"/>
            <a:ext cx="4155622" cy="25328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915923"/>
            <a:ext cx="6626677" cy="5065776"/>
          </a:xfrm>
        </p:spPr>
        <p:txBody>
          <a:bodyPr tIns="1371600">
            <a:normAutofit/>
          </a:bodyPr>
          <a:lstStyle>
            <a:lvl1pPr marL="0" indent="0" algn="ctr">
              <a:spcBef>
                <a:spcPts val="0"/>
              </a:spcBef>
              <a:buNone/>
              <a:defRPr sz="2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82435" y="3502152"/>
            <a:ext cx="4155622" cy="2479547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EAE2858-11DF-41C6-82CD-5F523E734C51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0AE1957-321D-480E-B2EC-0F9EC48D71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DF9A4DA-87CD-141F-0FC4-9582D918EF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96A5C80-5635-9A04-D46C-8974E866F0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1642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B4F31D-200C-40AA-8BFB-856488FABD6A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768DCDE-6F77-4E62-BFF6-D2F138004A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5A9913-B474-9A96-4FDB-615BF3255B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244EA-10A7-0B0F-1FB8-1C9F6F7C0D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72070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90500"/>
            <a:ext cx="2057400" cy="59864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90500"/>
            <a:ext cx="7734300" cy="59864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BB15E0-503A-40DA-A885-8D56402D161F}"/>
              </a:ext>
            </a:extLst>
          </p:cNvPr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048C8E4B-E2FE-4F34-9523-FF5D082F49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2F70C-A307-9FEF-196A-B8BC9060F4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6AEBF2-A7DD-B3D2-51C4-990EEA5FD5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02101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-1" y="6629400"/>
            <a:ext cx="3045042" cy="2286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3116062" y="6629400"/>
            <a:ext cx="9075937" cy="2286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10026" y="276087"/>
            <a:ext cx="937194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0027" y="1566001"/>
            <a:ext cx="9371948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CD8D479-8942-46E8-A226-A4E01F7A105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866046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spcBef>
          <a:spcPct val="0"/>
        </a:spcBef>
        <a:buNone/>
        <a:defRPr sz="34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10312" indent="-210312" algn="l" defTabSz="91440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38912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76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05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338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3624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5910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196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048256" indent="-155448" algn="l" defTabSz="914400" rtl="0" eaLnBrk="1" latinLnBrk="0" hangingPunct="1">
        <a:lnSpc>
          <a:spcPct val="90000"/>
        </a:lnSpc>
        <a:spcBef>
          <a:spcPts val="4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000" dirty="0"/>
              <a:t>Meeting of the </a:t>
            </a:r>
            <a:br>
              <a:rPr lang="en-US" sz="4000" dirty="0"/>
            </a:br>
            <a:r>
              <a:rPr lang="en-US" sz="4000" dirty="0"/>
              <a:t>Range States of the Central Asian Flyway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2</a:t>
            </a:r>
            <a:r>
              <a:rPr lang="en-US" dirty="0"/>
              <a:t>-4 May 2023, New Delhi, India</a:t>
            </a:r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88EBA3A2-6DE1-4552-ABAF-7A584977AF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17" y="275313"/>
            <a:ext cx="1259618" cy="1104357"/>
          </a:xfrm>
          <a:prstGeom prst="rect">
            <a:avLst/>
          </a:prstGeom>
        </p:spPr>
      </p:pic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52B0E54F-F9AF-8DAF-D6B5-A306B61610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5417" y="354270"/>
            <a:ext cx="941435" cy="807751"/>
          </a:xfrm>
          <a:prstGeom prst="rect">
            <a:avLst/>
          </a:prstGeom>
        </p:spPr>
      </p:pic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E5EB54B1-D29E-EA68-1A6E-60B71558C6A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480" y="346123"/>
            <a:ext cx="712393" cy="825229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D58871A7-223F-BD04-72C5-269D9BF9B7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1163" y="308799"/>
            <a:ext cx="870053" cy="92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2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8A5A2-404B-48D2-ABD2-3BC0652712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3" t="2316" r="25801"/>
          <a:stretch/>
        </p:blipFill>
        <p:spPr>
          <a:xfrm flipH="1">
            <a:off x="9060024" y="2528596"/>
            <a:ext cx="2847888" cy="4329404"/>
          </a:xfrm>
          <a:prstGeom prst="rect">
            <a:avLst/>
          </a:prstGeom>
        </p:spPr>
      </p:pic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BBFA58F9-7769-4E24-B518-9703AE112CE6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412283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398AA145-F693-4FA5-93D7-5C140039AF81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8097955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6E9FEAE-DC22-5FA0-5998-C8671336D6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8F74518-F3FA-5426-295A-B410D88717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376424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3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7C7EF6B0-CABB-4BDE-A410-755AEF49B124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13411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D381849-3F82-4BE1-9670-73C728503CCF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11134119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3AF5E50-17D0-2D53-7A83-47FEA43965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6BB692A-4164-1679-23A7-38F769F706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306582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8A5A2-404B-48D2-ABD2-3BC0652712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8" t="439" r="50212" b="-439"/>
          <a:stretch/>
        </p:blipFill>
        <p:spPr>
          <a:xfrm>
            <a:off x="9199984" y="2621902"/>
            <a:ext cx="2752316" cy="4254759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28310837-C077-4ABB-ACDB-DE3A773A2C2B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412283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55A0537-7931-4A7F-BE24-F5C7A1BF68AF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8097955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E3D4CEF-1273-2010-B0D0-81EAC9B0FB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3909DF1-F510-14F8-4BBC-3F8BB76153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14514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5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37979720-2047-4B17-9377-909A513B5867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13411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D5E09D7-F424-4671-8820-847DBD903283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11134119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A01B7BA-4493-ACA1-C7FA-7A6F76E432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8C345F7-64B5-85B7-E34B-F667A4A99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422411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- 2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C657DC-859D-47D7-89C5-4FABBC1AFA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21E0FFDF-4FBE-4598-98BF-84B092BE3C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434" y="2263913"/>
            <a:ext cx="847783" cy="74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3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792" y="276087"/>
            <a:ext cx="9371949" cy="1183566"/>
          </a:xfrm>
        </p:spPr>
        <p:txBody>
          <a:bodyPr/>
          <a:lstStyle/>
          <a:p>
            <a:r>
              <a:rPr lang="en-US" dirty="0"/>
              <a:t>Two Content Layout with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466" y="1556281"/>
            <a:ext cx="4610099" cy="4620682"/>
          </a:xfrm>
        </p:spPr>
        <p:txBody>
          <a:bodyPr/>
          <a:lstStyle/>
          <a:p>
            <a:r>
              <a:rPr lang="en-US" dirty="0"/>
              <a:t>First bullet point here</a:t>
            </a:r>
          </a:p>
          <a:p>
            <a:r>
              <a:rPr lang="en-US" dirty="0"/>
              <a:t>Second bullet point here</a:t>
            </a:r>
          </a:p>
          <a:p>
            <a:r>
              <a:rPr lang="en-US" dirty="0"/>
              <a:t>Third bullet point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661035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7</a:t>
            </a:fld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5721988"/>
              </p:ext>
            </p:extLst>
          </p:nvPr>
        </p:nvGraphicFramePr>
        <p:xfrm>
          <a:off x="6172200" y="1555750"/>
          <a:ext cx="4610100" cy="20728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3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6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205">
                <a:tc>
                  <a:txBody>
                    <a:bodyPr/>
                    <a:lstStyle/>
                    <a:p>
                      <a:r>
                        <a:rPr lang="en-US" dirty="0"/>
                        <a:t>Class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Group 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Group 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r>
                        <a:rPr lang="en-US" dirty="0"/>
                        <a:t>Class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r>
                        <a:rPr lang="en-US" dirty="0"/>
                        <a:t>Class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05">
                <a:tc>
                  <a:txBody>
                    <a:bodyPr/>
                    <a:lstStyle/>
                    <a:p>
                      <a:r>
                        <a:rPr lang="en-US" dirty="0"/>
                        <a:t>Class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C3B657F-2DEC-765E-57BD-0596DFAD6752}"/>
              </a:ext>
            </a:extLst>
          </p:cNvPr>
          <p:cNvSpPr txBox="1">
            <a:spLocks/>
          </p:cNvSpPr>
          <p:nvPr/>
        </p:nvSpPr>
        <p:spPr>
          <a:xfrm>
            <a:off x="453401" y="6648062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210312" indent="-210312" algn="r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E943B43-7078-C108-CFB3-952AB7E117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401559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12" y="276087"/>
            <a:ext cx="9371949" cy="1183566"/>
          </a:xfrm>
        </p:spPr>
        <p:txBody>
          <a:bodyPr/>
          <a:lstStyle/>
          <a:p>
            <a:r>
              <a:rPr lang="en-US" dirty="0"/>
              <a:t>Two Content Layout with SmartArt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9486" y="1537620"/>
            <a:ext cx="4610099" cy="4620682"/>
          </a:xfrm>
        </p:spPr>
        <p:txBody>
          <a:bodyPr/>
          <a:lstStyle/>
          <a:p>
            <a:r>
              <a:rPr lang="en-US" dirty="0"/>
              <a:t>First bullet point here</a:t>
            </a:r>
          </a:p>
          <a:p>
            <a:r>
              <a:rPr lang="en-US" dirty="0"/>
              <a:t>Second bullet point here</a:t>
            </a:r>
          </a:p>
          <a:p>
            <a:r>
              <a:rPr lang="en-US" dirty="0"/>
              <a:t>Third bullet point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8" name="Content Placeholder 9" descr="Basic cycle diagram with a continuing sequence of stages, tasks, or events in a circular flow. Emphasizes the stages or steps rather than the connecting arrows or flow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29675503"/>
              </p:ext>
            </p:extLst>
          </p:nvPr>
        </p:nvGraphicFramePr>
        <p:xfrm>
          <a:off x="6172200" y="1555750"/>
          <a:ext cx="4610100" cy="4621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03F148-E983-407E-C52B-1D13736D05BE}"/>
              </a:ext>
            </a:extLst>
          </p:cNvPr>
          <p:cNvSpPr txBox="1">
            <a:spLocks/>
          </p:cNvSpPr>
          <p:nvPr/>
        </p:nvSpPr>
        <p:spPr>
          <a:xfrm>
            <a:off x="453401" y="6648062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10312" indent="-210312" algn="r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9586F8D-D80A-8D63-DEEB-CF25A05CF0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2907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9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8A5A2-404B-48D2-ABD2-3BC06527122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77" r="27177"/>
          <a:stretch/>
        </p:blipFill>
        <p:spPr>
          <a:xfrm>
            <a:off x="8904300" y="2158631"/>
            <a:ext cx="3048000" cy="4736237"/>
          </a:xfrm>
          <a:prstGeom prst="rect">
            <a:avLst/>
          </a:prstGeom>
        </p:spPr>
      </p:pic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73EC9422-D091-4C3C-8086-D23A65285ED3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412283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5EF4210-AEF3-441B-BF0F-03FEFF437131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8097955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7C60849-ECF6-50B8-626F-C145FEB9BC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3401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CE393BD-B135-7EA2-A538-A4B819BF8E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87083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rgbClr val="444444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220475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10</a:t>
            </a:fld>
            <a:endParaRPr lang="en-US"/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580D4162-4422-4BBA-9763-F9E08D2F666A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13411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5EBF57D-4C3D-4CE8-AF6F-864C336C858D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11134119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3428AE9-EDCC-0061-80AD-C838AEEF7D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E5B89DD-065E-7EC3-7CD7-AF445A06B7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33229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11</a:t>
            </a:fld>
            <a:endParaRPr lang="en-US"/>
          </a:p>
        </p:txBody>
      </p: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6CE61CB9-8571-43E1-B5B3-3C5E545FC962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134119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B179E28-A708-43A7-BC74-48C130085A37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11134119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78B361B-9CF9-CAF1-D7FD-8285199C2D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C6241FA-BAC7-26BE-30A5-6457AE77AF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0906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EA7A9-33E5-473C-900A-34BD345CC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D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9CA9A-03E9-09D1-D7F7-951E3185A9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E"/>
          </a:p>
        </p:txBody>
      </p:sp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BAFA96D3-2B20-411A-A857-CCCE02C437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434" y="2263913"/>
            <a:ext cx="847783" cy="74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2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13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3880B273-8072-EF17-B374-653B99957C25}"/>
              </a:ext>
            </a:extLst>
          </p:cNvPr>
          <p:cNvSpPr txBox="1">
            <a:spLocks/>
          </p:cNvSpPr>
          <p:nvPr/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None/>
              <a:defRPr sz="11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716CADB-94F7-03A4-0605-4088E7EE2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3971194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14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8A5A2-404B-48D2-ABD2-3BC0652712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7" t="650" r="27683" b="-434"/>
          <a:stretch/>
        </p:blipFill>
        <p:spPr>
          <a:xfrm>
            <a:off x="8904300" y="2584580"/>
            <a:ext cx="3047999" cy="4292081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039302D8-0BD8-44A0-9D45-3319558E59FE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412283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7846DD1-3063-41EC-9685-AC4ACD2CBB8D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8097955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D960ADA-DF1B-8C55-F05E-C66B9D6BE5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73B25FD-9469-45FC-FA36-75E778DEE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414366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- 5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15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E562951E-7CDB-6A6A-95B5-3BA8A13ECC10}"/>
              </a:ext>
            </a:extLst>
          </p:cNvPr>
          <p:cNvSpPr txBox="1">
            <a:spLocks/>
          </p:cNvSpPr>
          <p:nvPr/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None/>
              <a:defRPr sz="11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78BC775-3F48-96BC-6D70-79262C6806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44566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16</a:t>
            </a:fld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68A5A2-404B-48D2-ABD2-3BC0652712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94" r="29888"/>
          <a:stretch/>
        </p:blipFill>
        <p:spPr>
          <a:xfrm>
            <a:off x="8904299" y="2108446"/>
            <a:ext cx="3048000" cy="4749554"/>
          </a:xfrm>
          <a:prstGeom prst="rect">
            <a:avLst/>
          </a:prstGeom>
        </p:spPr>
      </p:pic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B0CA19CB-0CD0-4C33-8652-E0BE004E8C6C}"/>
              </a:ext>
            </a:extLst>
          </p:cNvPr>
          <p:cNvSpPr txBox="1">
            <a:spLocks/>
          </p:cNvSpPr>
          <p:nvPr/>
        </p:nvSpPr>
        <p:spPr>
          <a:xfrm>
            <a:off x="540016" y="347108"/>
            <a:ext cx="11412283" cy="11835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title 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7659A9D6-5F47-46DA-A273-89B3D841DDA9}"/>
              </a:ext>
            </a:extLst>
          </p:cNvPr>
          <p:cNvSpPr txBox="1">
            <a:spLocks/>
          </p:cNvSpPr>
          <p:nvPr/>
        </p:nvSpPr>
        <p:spPr>
          <a:xfrm>
            <a:off x="540017" y="1637022"/>
            <a:ext cx="8097955" cy="4620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10312" indent="-210312" algn="l" defTabSz="914400" rtl="0" eaLnBrk="1" latinLnBrk="0" hangingPunct="1">
              <a:lnSpc>
                <a:spcPct val="90000"/>
              </a:lnSpc>
              <a:spcBef>
                <a:spcPts val="11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38912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6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05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338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624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910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196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48256" indent="-155448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to edit text 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CFE702D-79BD-79F3-7557-7FAD26244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GB" dirty="0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49907A9-9318-D760-4417-6EE6656957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107386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- 5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0" y="6629400"/>
            <a:ext cx="410402" cy="228600"/>
          </a:xfrm>
        </p:spPr>
        <p:txBody>
          <a:bodyPr/>
          <a:lstStyle/>
          <a:p>
            <a:fld id="{9CD8D479-8942-46E8-A226-A4E01F7A105C}" type="slidenum">
              <a:rPr lang="en-US" smtClean="0"/>
              <a:t>17</a:t>
            </a:fld>
            <a:endParaRPr lang="en-US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4485AFD-C81C-2808-6A98-D3C38E754848}"/>
              </a:ext>
            </a:extLst>
          </p:cNvPr>
          <p:cNvSpPr txBox="1">
            <a:spLocks/>
          </p:cNvSpPr>
          <p:nvPr/>
        </p:nvSpPr>
        <p:spPr>
          <a:xfrm>
            <a:off x="410402" y="6629400"/>
            <a:ext cx="2529495" cy="228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None/>
              <a:defRPr sz="11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2-4 May 2023, New Delhi, India</a:t>
            </a:r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CB8B755-7FD2-A514-51D7-5CD1591F7F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44084" y="6629400"/>
            <a:ext cx="7594892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0">
                <a:solidFill>
                  <a:schemeClr val="accent1">
                    <a:lumMod val="50000"/>
                  </a:schemeClr>
                </a:solidFill>
                <a:latin typeface="+mn-lt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Meeting of the Range States of the Central Asian Flyway</a:t>
            </a:r>
          </a:p>
        </p:txBody>
      </p:sp>
    </p:spTree>
    <p:extLst>
      <p:ext uri="{BB962C8B-B14F-4D97-AF65-F5344CB8AC3E}">
        <p14:creationId xmlns:p14="http://schemas.microsoft.com/office/powerpoint/2010/main" val="64981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E63F931F-03D4-426A-8184-18D5478A4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Thank you!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7F6DE67-87E2-4E91-B36C-935C3BBA36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85E622AE-6F85-470C-9604-E1FC880335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434" y="2263913"/>
            <a:ext cx="847783" cy="74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2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Ecology 16x9">
  <a:themeElements>
    <a:clrScheme name="CMS color complet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E2E85"/>
      </a:accent1>
      <a:accent2>
        <a:srgbClr val="5185C0"/>
      </a:accent2>
      <a:accent3>
        <a:srgbClr val="67A2C0"/>
      </a:accent3>
      <a:accent4>
        <a:srgbClr val="6A9519"/>
      </a:accent4>
      <a:accent5>
        <a:srgbClr val="C0CD00"/>
      </a:accent5>
      <a:accent6>
        <a:srgbClr val="34B7C4"/>
      </a:accent6>
      <a:hlink>
        <a:srgbClr val="FFD300"/>
      </a:hlink>
      <a:folHlink>
        <a:srgbClr val="438AD7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 ecology education photo presentation.potx" id="{C2041BFC-79DD-469A-9C9C-CE3A45FF64F3}" vid="{F6D325B2-35D9-40C5-B4CD-C0A8483D5659}"/>
    </a:ext>
  </a:extLst>
</a:theme>
</file>

<file path=ppt/theme/theme2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cology">
      <a:dk1>
        <a:srgbClr val="4D3E2F"/>
      </a:dk1>
      <a:lt1>
        <a:sysClr val="window" lastClr="FFFFFF"/>
      </a:lt1>
      <a:dk2>
        <a:srgbClr val="000000"/>
      </a:dk2>
      <a:lt2>
        <a:srgbClr val="DDDDDD"/>
      </a:lt2>
      <a:accent1>
        <a:srgbClr val="8BAA00"/>
      </a:accent1>
      <a:accent2>
        <a:srgbClr val="2A6CB2"/>
      </a:accent2>
      <a:accent3>
        <a:srgbClr val="795837"/>
      </a:accent3>
      <a:accent4>
        <a:srgbClr val="D18316"/>
      </a:accent4>
      <a:accent5>
        <a:srgbClr val="79B4F0"/>
      </a:accent5>
      <a:accent6>
        <a:srgbClr val="CDC80F"/>
      </a:accent6>
      <a:hlink>
        <a:srgbClr val="2A6CB2"/>
      </a:hlink>
      <a:folHlink>
        <a:srgbClr val="808080"/>
      </a:folHlink>
    </a:clrScheme>
    <a:fontScheme name="Corbel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Nature ecology education photo presentation</Template>
  <TotalTime>0</TotalTime>
  <Words>529</Words>
  <Application>Microsoft Office PowerPoint</Application>
  <PresentationFormat>Widescreen</PresentationFormat>
  <Paragraphs>129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Corbel</vt:lpstr>
      <vt:lpstr>Ecology 16x9</vt:lpstr>
      <vt:lpstr>Meeting of the  Range States of the Central Asian Flyway</vt:lpstr>
      <vt:lpstr>PowerPoint Presentation</vt:lpstr>
      <vt:lpstr>PowerPoint Presentation</vt:lpstr>
      <vt:lpstr>PowerPoint Presentation</vt:lpstr>
      <vt:lpstr>PowerPoint Presentation</vt:lpstr>
      <vt:lpstr>Add a Slide Title - 2</vt:lpstr>
      <vt:lpstr>Two Content Layout with Table</vt:lpstr>
      <vt:lpstr>Two Content Layout with SmartArt</vt:lpstr>
      <vt:lpstr>PowerPoint Presentation</vt:lpstr>
      <vt:lpstr>PowerPoint Presentation</vt:lpstr>
      <vt:lpstr>PowerPoint Presentation</vt:lpstr>
      <vt:lpstr>PowerPoint Presentation</vt:lpstr>
      <vt:lpstr>Add a Slide Title - 4</vt:lpstr>
      <vt:lpstr>PowerPoint Presentation</vt:lpstr>
      <vt:lpstr>Add a Slide Title - 5</vt:lpstr>
      <vt:lpstr>PowerPoint Presentation</vt:lpstr>
      <vt:lpstr>Add a Slide Title - 5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noreply aewa</dc:creator>
  <cp:lastModifiedBy>Dunia Sforzin</cp:lastModifiedBy>
  <cp:revision>25</cp:revision>
  <dcterms:created xsi:type="dcterms:W3CDTF">2021-09-01T06:08:02Z</dcterms:created>
  <dcterms:modified xsi:type="dcterms:W3CDTF">2023-04-25T13:41:19Z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