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0" r:id="rId5"/>
    <p:sldId id="276" r:id="rId6"/>
    <p:sldId id="277" r:id="rId7"/>
    <p:sldId id="278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8018895-7573-9E4A-B5BF-8410602F6772}">
          <p14:sldIdLst>
            <p14:sldId id="280"/>
            <p14:sldId id="276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93"/>
    <a:srgbClr val="01C6FD"/>
    <a:srgbClr val="79AE02"/>
    <a:srgbClr val="067F9C"/>
    <a:srgbClr val="014E52"/>
    <a:srgbClr val="0C596D"/>
    <a:srgbClr val="03556D"/>
    <a:srgbClr val="145C72"/>
    <a:srgbClr val="0000A4"/>
    <a:srgbClr val="1A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71915" autoAdjust="0"/>
  </p:normalViewPr>
  <p:slideViewPr>
    <p:cSldViewPr snapToGrid="0">
      <p:cViewPr varScale="1">
        <p:scale>
          <a:sx n="65" d="100"/>
          <a:sy n="65" d="100"/>
        </p:scale>
        <p:origin x="632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15/11/2021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15/11/2021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79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42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77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14493"/>
              </a:solidFill>
              <a:highlight>
                <a:srgbClr val="01449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E20CA-547F-469A-BCD3-A590AAFDB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713AD7-7DA4-45A0-B8FC-F2EAEDE15F72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68D7F5-0933-4034-8A23-8346320FB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98ED43-02B5-4F78-B152-F34F028E304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BB963-FD49-47E8-8E4E-5F860962D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72955ED-0BCF-450C-BF3B-B7E9A839811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10A76-335A-4F5C-BFDD-F2B1CE5D9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3A7E8-056C-40F0-A14F-AE2ABD71784C}"/>
              </a:ext>
            </a:extLst>
          </p:cNvPr>
          <p:cNvSpPr txBox="1">
            <a:spLocks/>
          </p:cNvSpPr>
          <p:nvPr userDrawn="1"/>
        </p:nvSpPr>
        <p:spPr>
          <a:xfrm>
            <a:off x="967089" y="329396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B34C0F-55D9-4E59-AEA3-6DC2A75C7394}"/>
              </a:ext>
            </a:extLst>
          </p:cNvPr>
          <p:cNvSpPr txBox="1">
            <a:spLocks/>
          </p:cNvSpPr>
          <p:nvPr userDrawn="1"/>
        </p:nvSpPr>
        <p:spPr>
          <a:xfrm>
            <a:off x="967089" y="481745"/>
            <a:ext cx="11174186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0" dirty="0">
                <a:solidFill>
                  <a:srgbClr val="014493"/>
                </a:solidFill>
              </a:rPr>
              <a:t>Présentation à la troisième réunion des signataires du protocole d'accord sur l'éléphant d'Afrique de l'Ouest</a:t>
            </a:r>
            <a:endParaRPr lang="en-US" sz="1400" b="0" dirty="0">
              <a:solidFill>
                <a:srgbClr val="01449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9EDFE-6CEB-4FD2-B475-A60CED0B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121708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021EC-2EC7-423E-8E67-1B369178B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58502BF-31F5-4836-9E0D-A862DC90E7CB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140117"/>
            <a:ext cx="11174186" cy="1311128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  <a:br>
              <a:rPr lang="en-US" sz="1800" b="0" dirty="0">
                <a:solidFill>
                  <a:srgbClr val="014493"/>
                </a:solidFill>
              </a:rPr>
            </a:b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  <a:br>
              <a:rPr lang="en-US" sz="1800" b="0" dirty="0">
                <a:solidFill>
                  <a:srgbClr val="014493"/>
                </a:solidFill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449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70C8A-1D1C-4911-B439-47B5849D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D785AEB-8595-4489-A1F9-A70F22BC20F7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1327C16-7886-47DD-AEB1-FBE23226E4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979682" y="6554919"/>
            <a:ext cx="1207301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00E305B2-E155-41A7-80DB-D16A2C5BFE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430418" y="6554919"/>
            <a:ext cx="573839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80946A-EC31-40BC-91D6-2ED57B30103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8" y="6430683"/>
            <a:ext cx="195767" cy="27396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5119C55-615E-4295-A0E6-41D0922A6D9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86055" y="6352478"/>
            <a:ext cx="452022" cy="4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1449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1449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1449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A22A3-A154-4E96-9757-9ABF4C0ED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67" b="9878"/>
          <a:stretch/>
        </p:blipFill>
        <p:spPr>
          <a:xfrm>
            <a:off x="0" y="-736978"/>
            <a:ext cx="12192000" cy="5308022"/>
          </a:xfrm>
          <a:prstGeom prst="rect">
            <a:avLst/>
          </a:prstGeom>
        </p:spPr>
      </p:pic>
      <p:sp>
        <p:nvSpPr>
          <p:cNvPr id="7" name="Title 50">
            <a:extLst>
              <a:ext uri="{FF2B5EF4-FFF2-40B4-BE49-F238E27FC236}">
                <a16:creationId xmlns:a16="http://schemas.microsoft.com/office/drawing/2014/main" id="{64BF22B1-8A49-455C-A8EB-56DFB3A0A0BD}"/>
              </a:ext>
            </a:extLst>
          </p:cNvPr>
          <p:cNvSpPr txBox="1">
            <a:spLocks/>
          </p:cNvSpPr>
          <p:nvPr/>
        </p:nvSpPr>
        <p:spPr>
          <a:xfrm>
            <a:off x="226423" y="5271383"/>
            <a:ext cx="10607040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800" b="1" kern="1200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14493"/>
                </a:solidFill>
              </a:rPr>
              <a:t>Rapport pour </a:t>
            </a:r>
            <a:r>
              <a:rPr lang="en-US" dirty="0">
                <a:solidFill>
                  <a:srgbClr val="014493"/>
                </a:solidFill>
                <a:highlight>
                  <a:srgbClr val="FFFF00"/>
                </a:highlight>
              </a:rPr>
              <a:t>le PAYS</a:t>
            </a:r>
            <a:endParaRPr lang="es-ES" dirty="0">
              <a:solidFill>
                <a:srgbClr val="014493"/>
              </a:solidFill>
              <a:highlight>
                <a:srgbClr val="FFFF00"/>
              </a:highlight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8B2F85E-8798-4C93-95BE-958C1FD8EA4B}"/>
              </a:ext>
            </a:extLst>
          </p:cNvPr>
          <p:cNvSpPr txBox="1">
            <a:spLocks/>
          </p:cNvSpPr>
          <p:nvPr/>
        </p:nvSpPr>
        <p:spPr>
          <a:xfrm>
            <a:off x="0" y="-612890"/>
            <a:ext cx="5641684" cy="252992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Convention sur la conservation des espèces migratrices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376D7-869A-40A8-A105-B7D5FAFB0D2D}"/>
              </a:ext>
            </a:extLst>
          </p:cNvPr>
          <p:cNvSpPr txBox="1"/>
          <p:nvPr/>
        </p:nvSpPr>
        <p:spPr>
          <a:xfrm>
            <a:off x="10862" y="3504486"/>
            <a:ext cx="1232671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Troisième réunion des signataires du protocole d'accord concernant les mesures de conservation des populations ouest-africaines de l'éléphant d'Afrique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Loxodonta Africana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30 novembre et 1er décembre 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22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87596-2D6B-47E0-AB2E-A32E9631087C}"/>
              </a:ext>
            </a:extLst>
          </p:cNvPr>
          <p:cNvSpPr txBox="1"/>
          <p:nvPr/>
        </p:nvSpPr>
        <p:spPr>
          <a:xfrm>
            <a:off x="584679" y="1218371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Mise en œuvre du protocole d'accord dans </a:t>
            </a:r>
            <a:r>
              <a:rPr lang="fr-FR" b="1" i="1" dirty="0">
                <a:highlight>
                  <a:srgbClr val="FFFF00"/>
                </a:highlight>
              </a:rPr>
              <a:t>le pays</a:t>
            </a:r>
            <a:endParaRPr lang="en-US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2356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19062-D7FB-465E-9727-AA190C5ED282}"/>
              </a:ext>
            </a:extLst>
          </p:cNvPr>
          <p:cNvSpPr txBox="1"/>
          <p:nvPr/>
        </p:nvSpPr>
        <p:spPr>
          <a:xfrm>
            <a:off x="584679" y="1218371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Mise en œuvre du protocole d'accord dans </a:t>
            </a:r>
            <a:r>
              <a:rPr lang="fr-FR" b="1" i="1" dirty="0">
                <a:highlight>
                  <a:srgbClr val="FFFF00"/>
                </a:highlight>
              </a:rPr>
              <a:t>le pays</a:t>
            </a:r>
            <a:endParaRPr lang="en-US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6181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491EC-F3D3-426C-B53B-88EDFEB6D9BB}"/>
              </a:ext>
            </a:extLst>
          </p:cNvPr>
          <p:cNvSpPr txBox="1"/>
          <p:nvPr/>
        </p:nvSpPr>
        <p:spPr>
          <a:xfrm>
            <a:off x="696686" y="1359682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Plans futurs de mise en œuvre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920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EC69A-CD85-4062-9AB9-29CC6302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2C0B1-8F37-4FA2-8FF0-5422DC7CABE4}"/>
              </a:ext>
            </a:extLst>
          </p:cNvPr>
          <p:cNvSpPr txBox="1"/>
          <p:nvPr/>
        </p:nvSpPr>
        <p:spPr>
          <a:xfrm>
            <a:off x="177420" y="286603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MERCI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86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D0392456901546A6F5452A3BF2DC2F" ma:contentTypeVersion="13" ma:contentTypeDescription="Create a new document." ma:contentTypeScope="" ma:versionID="e831e9c281dec9e0d98189ad612cacdb">
  <xsd:schema xmlns:xsd="http://www.w3.org/2001/XMLSchema" xmlns:xs="http://www.w3.org/2001/XMLSchema" xmlns:p="http://schemas.microsoft.com/office/2006/metadata/properties" xmlns:ns3="c509ddb1-c42f-4728-ae55-6ecfc6b58823" xmlns:ns4="2352feeb-8c60-4041-85b3-efb47c07796d" targetNamespace="http://schemas.microsoft.com/office/2006/metadata/properties" ma:root="true" ma:fieldsID="8a75594377cd22807fb5d8e59d48b665" ns3:_="" ns4:_="">
    <xsd:import namespace="c509ddb1-c42f-4728-ae55-6ecfc6b58823"/>
    <xsd:import namespace="2352feeb-8c60-4041-85b3-efb47c0779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9ddb1-c42f-4728-ae55-6ecfc6b58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2feeb-8c60-4041-85b3-efb47c0779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2352feeb-8c60-4041-85b3-efb47c07796d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c509ddb1-c42f-4728-ae55-6ecfc6b5882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863DF6B-7C66-4E60-83FD-62A426FC67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09ddb1-c42f-4728-ae55-6ecfc6b58823"/>
    <ds:schemaRef ds:uri="2352feeb-8c60-4041-85b3-efb47c0779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76</Words>
  <Application>Microsoft Office PowerPoint</Application>
  <PresentationFormat>Widescreen</PresentationFormat>
  <Paragraphs>25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Wingdings</vt:lpstr>
      <vt:lpstr>Office Theme</vt:lpstr>
      <vt:lpstr> </vt:lpstr>
      <vt:lpstr> </vt:lpstr>
      <vt:lpstr> 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2018-09-07T09:26:58Z</dcterms:created>
  <dcterms:modified xsi:type="dcterms:W3CDTF">2021-11-15T07:50:42Z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0x010100DBD0392456901546A6F5452A3BF2DC2F</vt:lpwstr>
  </property>
</Properties>
</file>