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314" r:id="rId3"/>
    <p:sldId id="284" r:id="rId4"/>
    <p:sldId id="316" r:id="rId5"/>
    <p:sldId id="317" r:id="rId6"/>
    <p:sldId id="318" r:id="rId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E"/>
    <a:srgbClr val="25A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86" d="100"/>
          <a:sy n="86" d="100"/>
        </p:scale>
        <p:origin x="731" y="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2BD0E-D8FF-4D15-B316-EED04CE5E7CB}" type="datetimeFigureOut">
              <a:rPr lang="en-SG" smtClean="0"/>
              <a:t>7/8/2023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0EDBD-90AA-4C3F-A43B-9BC82F41F0C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07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Surveys in Mekong delta, Vietnam – commercial sale of mostly waterbirds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(Nguyen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Hoai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Bao) – over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120 bird species hunted in Vietnam alone</a:t>
            </a:r>
            <a:endParaRPr lang="en-SG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96C3FA-FDC4-49A1-8B5B-4BB1826AE14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05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648" y="398065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5A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07435" y="306896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9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2022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3803" y="1412776"/>
            <a:ext cx="9230816" cy="4968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66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46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082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39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776" y="5013176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3499" y="188640"/>
            <a:ext cx="9121013" cy="475252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9776" y="5589240"/>
            <a:ext cx="7315200" cy="804862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55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9579" y="18864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405" y="1484784"/>
            <a:ext cx="9137995" cy="484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-2408" y="5572522"/>
            <a:ext cx="12192000" cy="1312863"/>
            <a:chOff x="-1806" y="5558579"/>
            <a:chExt cx="9144000" cy="1312863"/>
          </a:xfrm>
        </p:grpSpPr>
        <p:grpSp>
          <p:nvGrpSpPr>
            <p:cNvPr id="8" name="Group 7"/>
            <p:cNvGrpSpPr/>
            <p:nvPr/>
          </p:nvGrpSpPr>
          <p:grpSpPr>
            <a:xfrm>
              <a:off x="-797" y="5777306"/>
              <a:ext cx="1692275" cy="1079500"/>
              <a:chOff x="-797" y="5777306"/>
              <a:chExt cx="1692275" cy="1079500"/>
            </a:xfrm>
          </p:grpSpPr>
          <p:sp>
            <p:nvSpPr>
              <p:cNvPr id="40" name="Freeform 9"/>
              <p:cNvSpPr>
                <a:spLocks noEditPoints="1"/>
              </p:cNvSpPr>
              <p:nvPr/>
            </p:nvSpPr>
            <p:spPr bwMode="auto">
              <a:xfrm>
                <a:off x="-797" y="5777306"/>
                <a:ext cx="1692275" cy="1079500"/>
              </a:xfrm>
              <a:custGeom>
                <a:avLst/>
                <a:gdLst>
                  <a:gd name="T0" fmla="*/ 0 w 3053"/>
                  <a:gd name="T1" fmla="*/ 13693 h 1972"/>
                  <a:gd name="T2" fmla="*/ 0 w 3053"/>
                  <a:gd name="T3" fmla="*/ 1080120 h 1972"/>
                  <a:gd name="T4" fmla="*/ 0 w 3053"/>
                  <a:gd name="T5" fmla="*/ 13693 h 1972"/>
                  <a:gd name="T6" fmla="*/ 0 w 3053"/>
                  <a:gd name="T7" fmla="*/ 14789 h 1972"/>
                  <a:gd name="T8" fmla="*/ 0 w 3053"/>
                  <a:gd name="T9" fmla="*/ 1080120 h 1972"/>
                  <a:gd name="T10" fmla="*/ 1691680 w 3053"/>
                  <a:gd name="T11" fmla="*/ 1080120 h 1972"/>
                  <a:gd name="T12" fmla="*/ 1681152 w 3053"/>
                  <a:gd name="T13" fmla="*/ 1016584 h 1972"/>
                  <a:gd name="T14" fmla="*/ 1666745 w 3053"/>
                  <a:gd name="T15" fmla="*/ 954143 h 1972"/>
                  <a:gd name="T16" fmla="*/ 1649014 w 3053"/>
                  <a:gd name="T17" fmla="*/ 893345 h 1972"/>
                  <a:gd name="T18" fmla="*/ 1626850 w 3053"/>
                  <a:gd name="T19" fmla="*/ 833642 h 1972"/>
                  <a:gd name="T20" fmla="*/ 1600253 w 3053"/>
                  <a:gd name="T21" fmla="*/ 775035 h 1972"/>
                  <a:gd name="T22" fmla="*/ 1570885 w 3053"/>
                  <a:gd name="T23" fmla="*/ 718072 h 1972"/>
                  <a:gd name="T24" fmla="*/ 1538193 w 3053"/>
                  <a:gd name="T25" fmla="*/ 663299 h 1972"/>
                  <a:gd name="T26" fmla="*/ 1502176 w 3053"/>
                  <a:gd name="T27" fmla="*/ 609622 h 1972"/>
                  <a:gd name="T28" fmla="*/ 1462835 w 3053"/>
                  <a:gd name="T29" fmla="*/ 557587 h 1972"/>
                  <a:gd name="T30" fmla="*/ 1420723 w 3053"/>
                  <a:gd name="T31" fmla="*/ 508292 h 1972"/>
                  <a:gd name="T32" fmla="*/ 1375287 w 3053"/>
                  <a:gd name="T33" fmla="*/ 459544 h 1972"/>
                  <a:gd name="T34" fmla="*/ 1327634 w 3053"/>
                  <a:gd name="T35" fmla="*/ 413535 h 1972"/>
                  <a:gd name="T36" fmla="*/ 1277210 w 3053"/>
                  <a:gd name="T37" fmla="*/ 369717 h 1972"/>
                  <a:gd name="T38" fmla="*/ 1224016 w 3053"/>
                  <a:gd name="T39" fmla="*/ 327542 h 1972"/>
                  <a:gd name="T40" fmla="*/ 1168606 w 3053"/>
                  <a:gd name="T41" fmla="*/ 287557 h 1972"/>
                  <a:gd name="T42" fmla="*/ 1111533 w 3053"/>
                  <a:gd name="T43" fmla="*/ 250312 h 1972"/>
                  <a:gd name="T44" fmla="*/ 1051690 w 3053"/>
                  <a:gd name="T45" fmla="*/ 214709 h 1972"/>
                  <a:gd name="T46" fmla="*/ 989630 w 3053"/>
                  <a:gd name="T47" fmla="*/ 182394 h 1972"/>
                  <a:gd name="T48" fmla="*/ 926462 w 3053"/>
                  <a:gd name="T49" fmla="*/ 151173 h 1972"/>
                  <a:gd name="T50" fmla="*/ 861632 w 3053"/>
                  <a:gd name="T51" fmla="*/ 123787 h 1972"/>
                  <a:gd name="T52" fmla="*/ 794585 w 3053"/>
                  <a:gd name="T53" fmla="*/ 98591 h 1972"/>
                  <a:gd name="T54" fmla="*/ 726985 w 3053"/>
                  <a:gd name="T55" fmla="*/ 76134 h 1972"/>
                  <a:gd name="T56" fmla="*/ 657722 w 3053"/>
                  <a:gd name="T57" fmla="*/ 56416 h 1972"/>
                  <a:gd name="T58" fmla="*/ 587905 w 3053"/>
                  <a:gd name="T59" fmla="*/ 38889 h 1972"/>
                  <a:gd name="T60" fmla="*/ 516425 w 3053"/>
                  <a:gd name="T61" fmla="*/ 25195 h 1972"/>
                  <a:gd name="T62" fmla="*/ 444392 w 3053"/>
                  <a:gd name="T63" fmla="*/ 14241 h 1972"/>
                  <a:gd name="T64" fmla="*/ 371250 w 3053"/>
                  <a:gd name="T65" fmla="*/ 6573 h 1972"/>
                  <a:gd name="T66" fmla="*/ 297554 w 3053"/>
                  <a:gd name="T67" fmla="*/ 1095 h 1972"/>
                  <a:gd name="T68" fmla="*/ 223858 w 3053"/>
                  <a:gd name="T69" fmla="*/ 0 h 1972"/>
                  <a:gd name="T70" fmla="*/ 149054 w 3053"/>
                  <a:gd name="T71" fmla="*/ 1095 h 1972"/>
                  <a:gd name="T72" fmla="*/ 74804 w 3053"/>
                  <a:gd name="T73" fmla="*/ 6573 h 1972"/>
                  <a:gd name="T74" fmla="*/ 0 w 3053"/>
                  <a:gd name="T75" fmla="*/ 14789 h 197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53"/>
                  <a:gd name="T115" fmla="*/ 0 h 1972"/>
                  <a:gd name="T116" fmla="*/ 3053 w 3053"/>
                  <a:gd name="T117" fmla="*/ 1972 h 197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53" h="1972">
                    <a:moveTo>
                      <a:pt x="0" y="25"/>
                    </a:moveTo>
                    <a:lnTo>
                      <a:pt x="0" y="1972"/>
                    </a:lnTo>
                    <a:lnTo>
                      <a:pt x="0" y="25"/>
                    </a:lnTo>
                    <a:close/>
                    <a:moveTo>
                      <a:pt x="0" y="27"/>
                    </a:moveTo>
                    <a:lnTo>
                      <a:pt x="0" y="1972"/>
                    </a:lnTo>
                    <a:lnTo>
                      <a:pt x="3053" y="1972"/>
                    </a:lnTo>
                    <a:lnTo>
                      <a:pt x="3034" y="1856"/>
                    </a:lnTo>
                    <a:lnTo>
                      <a:pt x="3008" y="1742"/>
                    </a:lnTo>
                    <a:lnTo>
                      <a:pt x="2976" y="1631"/>
                    </a:lnTo>
                    <a:lnTo>
                      <a:pt x="2936" y="1522"/>
                    </a:lnTo>
                    <a:lnTo>
                      <a:pt x="2888" y="1415"/>
                    </a:lnTo>
                    <a:lnTo>
                      <a:pt x="2835" y="1311"/>
                    </a:lnTo>
                    <a:lnTo>
                      <a:pt x="2776" y="1211"/>
                    </a:lnTo>
                    <a:lnTo>
                      <a:pt x="2711" y="1113"/>
                    </a:lnTo>
                    <a:lnTo>
                      <a:pt x="2640" y="1018"/>
                    </a:lnTo>
                    <a:lnTo>
                      <a:pt x="2564" y="928"/>
                    </a:lnTo>
                    <a:lnTo>
                      <a:pt x="2482" y="839"/>
                    </a:lnTo>
                    <a:lnTo>
                      <a:pt x="2396" y="755"/>
                    </a:lnTo>
                    <a:lnTo>
                      <a:pt x="2305" y="675"/>
                    </a:lnTo>
                    <a:lnTo>
                      <a:pt x="2209" y="598"/>
                    </a:lnTo>
                    <a:lnTo>
                      <a:pt x="2109" y="525"/>
                    </a:lnTo>
                    <a:lnTo>
                      <a:pt x="2006" y="457"/>
                    </a:lnTo>
                    <a:lnTo>
                      <a:pt x="1898" y="392"/>
                    </a:lnTo>
                    <a:lnTo>
                      <a:pt x="1786" y="333"/>
                    </a:lnTo>
                    <a:lnTo>
                      <a:pt x="1672" y="276"/>
                    </a:lnTo>
                    <a:lnTo>
                      <a:pt x="1555" y="226"/>
                    </a:lnTo>
                    <a:lnTo>
                      <a:pt x="1434" y="180"/>
                    </a:lnTo>
                    <a:lnTo>
                      <a:pt x="1312" y="139"/>
                    </a:lnTo>
                    <a:lnTo>
                      <a:pt x="1187" y="103"/>
                    </a:lnTo>
                    <a:lnTo>
                      <a:pt x="1061" y="71"/>
                    </a:lnTo>
                    <a:lnTo>
                      <a:pt x="932" y="46"/>
                    </a:lnTo>
                    <a:lnTo>
                      <a:pt x="802" y="26"/>
                    </a:lnTo>
                    <a:lnTo>
                      <a:pt x="670" y="12"/>
                    </a:lnTo>
                    <a:lnTo>
                      <a:pt x="537" y="2"/>
                    </a:lnTo>
                    <a:lnTo>
                      <a:pt x="404" y="0"/>
                    </a:lnTo>
                    <a:lnTo>
                      <a:pt x="269" y="2"/>
                    </a:lnTo>
                    <a:lnTo>
                      <a:pt x="135" y="1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82659" y="5934320"/>
                <a:ext cx="1154113" cy="859949"/>
                <a:chOff x="2557463" y="2262188"/>
                <a:chExt cx="1625601" cy="1211262"/>
              </a:xfrm>
            </p:grpSpPr>
            <p:sp>
              <p:nvSpPr>
                <p:cNvPr id="42" name="Freeform 35"/>
                <p:cNvSpPr>
                  <a:spLocks/>
                </p:cNvSpPr>
                <p:nvPr/>
              </p:nvSpPr>
              <p:spPr bwMode="auto">
                <a:xfrm>
                  <a:off x="2986088" y="3006725"/>
                  <a:ext cx="169863" cy="257175"/>
                </a:xfrm>
                <a:custGeom>
                  <a:avLst/>
                  <a:gdLst>
                    <a:gd name="T0" fmla="*/ 79 w 426"/>
                    <a:gd name="T1" fmla="*/ 649 h 649"/>
                    <a:gd name="T2" fmla="*/ 79 w 426"/>
                    <a:gd name="T3" fmla="*/ 138 h 649"/>
                    <a:gd name="T4" fmla="*/ 76 w 426"/>
                    <a:gd name="T5" fmla="*/ 129 h 649"/>
                    <a:gd name="T6" fmla="*/ 70 w 426"/>
                    <a:gd name="T7" fmla="*/ 123 h 649"/>
                    <a:gd name="T8" fmla="*/ 62 w 426"/>
                    <a:gd name="T9" fmla="*/ 120 h 649"/>
                    <a:gd name="T10" fmla="*/ 0 w 426"/>
                    <a:gd name="T11" fmla="*/ 120 h 649"/>
                    <a:gd name="T12" fmla="*/ 120 w 426"/>
                    <a:gd name="T13" fmla="*/ 8 h 649"/>
                    <a:gd name="T14" fmla="*/ 139 w 426"/>
                    <a:gd name="T15" fmla="*/ 9 h 649"/>
                    <a:gd name="T16" fmla="*/ 158 w 426"/>
                    <a:gd name="T17" fmla="*/ 13 h 649"/>
                    <a:gd name="T18" fmla="*/ 172 w 426"/>
                    <a:gd name="T19" fmla="*/ 18 h 649"/>
                    <a:gd name="T20" fmla="*/ 184 w 426"/>
                    <a:gd name="T21" fmla="*/ 27 h 649"/>
                    <a:gd name="T22" fmla="*/ 193 w 426"/>
                    <a:gd name="T23" fmla="*/ 38 h 649"/>
                    <a:gd name="T24" fmla="*/ 200 w 426"/>
                    <a:gd name="T25" fmla="*/ 51 h 649"/>
                    <a:gd name="T26" fmla="*/ 203 w 426"/>
                    <a:gd name="T27" fmla="*/ 67 h 649"/>
                    <a:gd name="T28" fmla="*/ 205 w 426"/>
                    <a:gd name="T29" fmla="*/ 85 h 649"/>
                    <a:gd name="T30" fmla="*/ 204 w 426"/>
                    <a:gd name="T31" fmla="*/ 138 h 649"/>
                    <a:gd name="T32" fmla="*/ 212 w 426"/>
                    <a:gd name="T33" fmla="*/ 132 h 649"/>
                    <a:gd name="T34" fmla="*/ 229 w 426"/>
                    <a:gd name="T35" fmla="*/ 100 h 649"/>
                    <a:gd name="T36" fmla="*/ 248 w 426"/>
                    <a:gd name="T37" fmla="*/ 73 h 649"/>
                    <a:gd name="T38" fmla="*/ 272 w 426"/>
                    <a:gd name="T39" fmla="*/ 50 h 649"/>
                    <a:gd name="T40" fmla="*/ 297 w 426"/>
                    <a:gd name="T41" fmla="*/ 31 h 649"/>
                    <a:gd name="T42" fmla="*/ 325 w 426"/>
                    <a:gd name="T43" fmla="*/ 16 h 649"/>
                    <a:gd name="T44" fmla="*/ 354 w 426"/>
                    <a:gd name="T45" fmla="*/ 7 h 649"/>
                    <a:gd name="T46" fmla="*/ 386 w 426"/>
                    <a:gd name="T47" fmla="*/ 1 h 649"/>
                    <a:gd name="T48" fmla="*/ 414 w 426"/>
                    <a:gd name="T49" fmla="*/ 1 h 649"/>
                    <a:gd name="T50" fmla="*/ 426 w 426"/>
                    <a:gd name="T51" fmla="*/ 2 h 649"/>
                    <a:gd name="T52" fmla="*/ 420 w 426"/>
                    <a:gd name="T53" fmla="*/ 130 h 649"/>
                    <a:gd name="T54" fmla="*/ 398 w 426"/>
                    <a:gd name="T55" fmla="*/ 127 h 649"/>
                    <a:gd name="T56" fmla="*/ 368 w 426"/>
                    <a:gd name="T57" fmla="*/ 130 h 649"/>
                    <a:gd name="T58" fmla="*/ 341 w 426"/>
                    <a:gd name="T59" fmla="*/ 138 h 649"/>
                    <a:gd name="T60" fmla="*/ 315 w 426"/>
                    <a:gd name="T61" fmla="*/ 150 h 649"/>
                    <a:gd name="T62" fmla="*/ 292 w 426"/>
                    <a:gd name="T63" fmla="*/ 167 h 649"/>
                    <a:gd name="T64" fmla="*/ 270 w 426"/>
                    <a:gd name="T65" fmla="*/ 188 h 649"/>
                    <a:gd name="T66" fmla="*/ 251 w 426"/>
                    <a:gd name="T67" fmla="*/ 213 h 649"/>
                    <a:gd name="T68" fmla="*/ 236 w 426"/>
                    <a:gd name="T69" fmla="*/ 242 h 649"/>
                    <a:gd name="T70" fmla="*/ 224 w 426"/>
                    <a:gd name="T71" fmla="*/ 273 h 649"/>
                    <a:gd name="T72" fmla="*/ 217 w 426"/>
                    <a:gd name="T73" fmla="*/ 298 h 649"/>
                    <a:gd name="T74" fmla="*/ 213 w 426"/>
                    <a:gd name="T75" fmla="*/ 325 h 649"/>
                    <a:gd name="T76" fmla="*/ 209 w 426"/>
                    <a:gd name="T77" fmla="*/ 387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26" h="649">
                      <a:moveTo>
                        <a:pt x="209" y="649"/>
                      </a:moveTo>
                      <a:lnTo>
                        <a:pt x="79" y="649"/>
                      </a:lnTo>
                      <a:lnTo>
                        <a:pt x="79" y="144"/>
                      </a:lnTo>
                      <a:lnTo>
                        <a:pt x="79" y="138"/>
                      </a:lnTo>
                      <a:lnTo>
                        <a:pt x="78" y="133"/>
                      </a:lnTo>
                      <a:lnTo>
                        <a:pt x="76" y="129"/>
                      </a:lnTo>
                      <a:lnTo>
                        <a:pt x="74" y="125"/>
                      </a:lnTo>
                      <a:lnTo>
                        <a:pt x="70" y="123"/>
                      </a:lnTo>
                      <a:lnTo>
                        <a:pt x="66" y="121"/>
                      </a:lnTo>
                      <a:lnTo>
                        <a:pt x="62" y="120"/>
                      </a:lnTo>
                      <a:lnTo>
                        <a:pt x="55" y="120"/>
                      </a:lnTo>
                      <a:lnTo>
                        <a:pt x="0" y="120"/>
                      </a:lnTo>
                      <a:lnTo>
                        <a:pt x="0" y="8"/>
                      </a:lnTo>
                      <a:lnTo>
                        <a:pt x="120" y="8"/>
                      </a:lnTo>
                      <a:lnTo>
                        <a:pt x="130" y="9"/>
                      </a:lnTo>
                      <a:lnTo>
                        <a:pt x="139" y="9"/>
                      </a:lnTo>
                      <a:lnTo>
                        <a:pt x="149" y="11"/>
                      </a:lnTo>
                      <a:lnTo>
                        <a:pt x="158" y="13"/>
                      </a:lnTo>
                      <a:lnTo>
                        <a:pt x="165" y="15"/>
                      </a:lnTo>
                      <a:lnTo>
                        <a:pt x="172" y="18"/>
                      </a:lnTo>
                      <a:lnTo>
                        <a:pt x="178" y="23"/>
                      </a:lnTo>
                      <a:lnTo>
                        <a:pt x="184" y="27"/>
                      </a:lnTo>
                      <a:lnTo>
                        <a:pt x="189" y="32"/>
                      </a:lnTo>
                      <a:lnTo>
                        <a:pt x="193" y="38"/>
                      </a:lnTo>
                      <a:lnTo>
                        <a:pt x="197" y="44"/>
                      </a:lnTo>
                      <a:lnTo>
                        <a:pt x="200" y="51"/>
                      </a:lnTo>
                      <a:lnTo>
                        <a:pt x="202" y="59"/>
                      </a:lnTo>
                      <a:lnTo>
                        <a:pt x="203" y="67"/>
                      </a:lnTo>
                      <a:lnTo>
                        <a:pt x="204" y="77"/>
                      </a:lnTo>
                      <a:lnTo>
                        <a:pt x="205" y="85"/>
                      </a:lnTo>
                      <a:lnTo>
                        <a:pt x="205" y="126"/>
                      </a:lnTo>
                      <a:lnTo>
                        <a:pt x="204" y="138"/>
                      </a:lnTo>
                      <a:lnTo>
                        <a:pt x="204" y="148"/>
                      </a:lnTo>
                      <a:lnTo>
                        <a:pt x="212" y="132"/>
                      </a:lnTo>
                      <a:lnTo>
                        <a:pt x="219" y="116"/>
                      </a:lnTo>
                      <a:lnTo>
                        <a:pt x="229" y="100"/>
                      </a:lnTo>
                      <a:lnTo>
                        <a:pt x="239" y="86"/>
                      </a:lnTo>
                      <a:lnTo>
                        <a:pt x="248" y="73"/>
                      </a:lnTo>
                      <a:lnTo>
                        <a:pt x="260" y="62"/>
                      </a:lnTo>
                      <a:lnTo>
                        <a:pt x="272" y="50"/>
                      </a:lnTo>
                      <a:lnTo>
                        <a:pt x="284" y="40"/>
                      </a:lnTo>
                      <a:lnTo>
                        <a:pt x="297" y="31"/>
                      </a:lnTo>
                      <a:lnTo>
                        <a:pt x="311" y="23"/>
                      </a:lnTo>
                      <a:lnTo>
                        <a:pt x="325" y="16"/>
                      </a:lnTo>
                      <a:lnTo>
                        <a:pt x="339" y="11"/>
                      </a:lnTo>
                      <a:lnTo>
                        <a:pt x="354" y="7"/>
                      </a:lnTo>
                      <a:lnTo>
                        <a:pt x="369" y="3"/>
                      </a:lnTo>
                      <a:lnTo>
                        <a:pt x="386" y="1"/>
                      </a:lnTo>
                      <a:lnTo>
                        <a:pt x="401" y="0"/>
                      </a:lnTo>
                      <a:lnTo>
                        <a:pt x="414" y="1"/>
                      </a:lnTo>
                      <a:lnTo>
                        <a:pt x="422" y="1"/>
                      </a:lnTo>
                      <a:lnTo>
                        <a:pt x="426" y="2"/>
                      </a:lnTo>
                      <a:lnTo>
                        <a:pt x="426" y="130"/>
                      </a:lnTo>
                      <a:lnTo>
                        <a:pt x="420" y="130"/>
                      </a:lnTo>
                      <a:lnTo>
                        <a:pt x="413" y="129"/>
                      </a:lnTo>
                      <a:lnTo>
                        <a:pt x="398" y="127"/>
                      </a:lnTo>
                      <a:lnTo>
                        <a:pt x="382" y="129"/>
                      </a:lnTo>
                      <a:lnTo>
                        <a:pt x="368" y="130"/>
                      </a:lnTo>
                      <a:lnTo>
                        <a:pt x="354" y="133"/>
                      </a:lnTo>
                      <a:lnTo>
                        <a:pt x="341" y="138"/>
                      </a:lnTo>
                      <a:lnTo>
                        <a:pt x="327" y="144"/>
                      </a:lnTo>
                      <a:lnTo>
                        <a:pt x="315" y="150"/>
                      </a:lnTo>
                      <a:lnTo>
                        <a:pt x="302" y="159"/>
                      </a:lnTo>
                      <a:lnTo>
                        <a:pt x="292" y="167"/>
                      </a:lnTo>
                      <a:lnTo>
                        <a:pt x="280" y="177"/>
                      </a:lnTo>
                      <a:lnTo>
                        <a:pt x="270" y="188"/>
                      </a:lnTo>
                      <a:lnTo>
                        <a:pt x="260" y="201"/>
                      </a:lnTo>
                      <a:lnTo>
                        <a:pt x="251" y="213"/>
                      </a:lnTo>
                      <a:lnTo>
                        <a:pt x="243" y="227"/>
                      </a:lnTo>
                      <a:lnTo>
                        <a:pt x="236" y="242"/>
                      </a:lnTo>
                      <a:lnTo>
                        <a:pt x="229" y="257"/>
                      </a:lnTo>
                      <a:lnTo>
                        <a:pt x="224" y="273"/>
                      </a:lnTo>
                      <a:lnTo>
                        <a:pt x="220" y="286"/>
                      </a:lnTo>
                      <a:lnTo>
                        <a:pt x="217" y="298"/>
                      </a:lnTo>
                      <a:lnTo>
                        <a:pt x="214" y="312"/>
                      </a:lnTo>
                      <a:lnTo>
                        <a:pt x="213" y="325"/>
                      </a:lnTo>
                      <a:lnTo>
                        <a:pt x="210" y="354"/>
                      </a:lnTo>
                      <a:lnTo>
                        <a:pt x="209" y="387"/>
                      </a:lnTo>
                      <a:lnTo>
                        <a:pt x="209" y="649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3" name="Freeform 36"/>
                <p:cNvSpPr>
                  <a:spLocks noEditPoints="1"/>
                </p:cNvSpPr>
                <p:nvPr/>
              </p:nvSpPr>
              <p:spPr bwMode="auto">
                <a:xfrm>
                  <a:off x="3159126" y="2909888"/>
                  <a:ext cx="273050" cy="360363"/>
                </a:xfrm>
                <a:custGeom>
                  <a:avLst/>
                  <a:gdLst>
                    <a:gd name="T0" fmla="*/ 237 w 690"/>
                    <a:gd name="T1" fmla="*/ 904 h 907"/>
                    <a:gd name="T2" fmla="*/ 180 w 690"/>
                    <a:gd name="T3" fmla="*/ 889 h 907"/>
                    <a:gd name="T4" fmla="*/ 130 w 690"/>
                    <a:gd name="T5" fmla="*/ 863 h 907"/>
                    <a:gd name="T6" fmla="*/ 87 w 690"/>
                    <a:gd name="T7" fmla="*/ 827 h 907"/>
                    <a:gd name="T8" fmla="*/ 52 w 690"/>
                    <a:gd name="T9" fmla="*/ 781 h 907"/>
                    <a:gd name="T10" fmla="*/ 25 w 690"/>
                    <a:gd name="T11" fmla="*/ 726 h 907"/>
                    <a:gd name="T12" fmla="*/ 8 w 690"/>
                    <a:gd name="T13" fmla="*/ 662 h 907"/>
                    <a:gd name="T14" fmla="*/ 0 w 690"/>
                    <a:gd name="T15" fmla="*/ 591 h 907"/>
                    <a:gd name="T16" fmla="*/ 2 w 690"/>
                    <a:gd name="T17" fmla="*/ 517 h 907"/>
                    <a:gd name="T18" fmla="*/ 16 w 690"/>
                    <a:gd name="T19" fmla="*/ 450 h 907"/>
                    <a:gd name="T20" fmla="*/ 39 w 690"/>
                    <a:gd name="T21" fmla="*/ 391 h 907"/>
                    <a:gd name="T22" fmla="*/ 70 w 690"/>
                    <a:gd name="T23" fmla="*/ 340 h 907"/>
                    <a:gd name="T24" fmla="*/ 111 w 690"/>
                    <a:gd name="T25" fmla="*/ 298 h 907"/>
                    <a:gd name="T26" fmla="*/ 159 w 690"/>
                    <a:gd name="T27" fmla="*/ 267 h 907"/>
                    <a:gd name="T28" fmla="*/ 214 w 690"/>
                    <a:gd name="T29" fmla="*/ 245 h 907"/>
                    <a:gd name="T30" fmla="*/ 275 w 690"/>
                    <a:gd name="T31" fmla="*/ 237 h 907"/>
                    <a:gd name="T32" fmla="*/ 331 w 690"/>
                    <a:gd name="T33" fmla="*/ 239 h 907"/>
                    <a:gd name="T34" fmla="*/ 404 w 690"/>
                    <a:gd name="T35" fmla="*/ 260 h 907"/>
                    <a:gd name="T36" fmla="*/ 458 w 690"/>
                    <a:gd name="T37" fmla="*/ 297 h 907"/>
                    <a:gd name="T38" fmla="*/ 482 w 690"/>
                    <a:gd name="T39" fmla="*/ 312 h 907"/>
                    <a:gd name="T40" fmla="*/ 481 w 690"/>
                    <a:gd name="T41" fmla="*/ 125 h 907"/>
                    <a:gd name="T42" fmla="*/ 469 w 690"/>
                    <a:gd name="T43" fmla="*/ 115 h 907"/>
                    <a:gd name="T44" fmla="*/ 403 w 690"/>
                    <a:gd name="T45" fmla="*/ 0 h 907"/>
                    <a:gd name="T46" fmla="*/ 556 w 690"/>
                    <a:gd name="T47" fmla="*/ 3 h 907"/>
                    <a:gd name="T48" fmla="*/ 586 w 690"/>
                    <a:gd name="T49" fmla="*/ 16 h 907"/>
                    <a:gd name="T50" fmla="*/ 604 w 690"/>
                    <a:gd name="T51" fmla="*/ 39 h 907"/>
                    <a:gd name="T52" fmla="*/ 612 w 690"/>
                    <a:gd name="T53" fmla="*/ 75 h 907"/>
                    <a:gd name="T54" fmla="*/ 613 w 690"/>
                    <a:gd name="T55" fmla="*/ 768 h 907"/>
                    <a:gd name="T56" fmla="*/ 624 w 690"/>
                    <a:gd name="T57" fmla="*/ 779 h 907"/>
                    <a:gd name="T58" fmla="*/ 690 w 690"/>
                    <a:gd name="T59" fmla="*/ 892 h 907"/>
                    <a:gd name="T60" fmla="*/ 542 w 690"/>
                    <a:gd name="T61" fmla="*/ 890 h 907"/>
                    <a:gd name="T62" fmla="*/ 514 w 690"/>
                    <a:gd name="T63" fmla="*/ 879 h 907"/>
                    <a:gd name="T64" fmla="*/ 496 w 690"/>
                    <a:gd name="T65" fmla="*/ 859 h 907"/>
                    <a:gd name="T66" fmla="*/ 488 w 690"/>
                    <a:gd name="T67" fmla="*/ 829 h 907"/>
                    <a:gd name="T68" fmla="*/ 480 w 690"/>
                    <a:gd name="T69" fmla="*/ 813 h 907"/>
                    <a:gd name="T70" fmla="*/ 439 w 690"/>
                    <a:gd name="T71" fmla="*/ 856 h 907"/>
                    <a:gd name="T72" fmla="*/ 384 w 690"/>
                    <a:gd name="T73" fmla="*/ 889 h 907"/>
                    <a:gd name="T74" fmla="*/ 306 w 690"/>
                    <a:gd name="T75" fmla="*/ 907 h 907"/>
                    <a:gd name="T76" fmla="*/ 271 w 690"/>
                    <a:gd name="T77" fmla="*/ 353 h 907"/>
                    <a:gd name="T78" fmla="*/ 208 w 690"/>
                    <a:gd name="T79" fmla="*/ 386 h 907"/>
                    <a:gd name="T80" fmla="*/ 160 w 690"/>
                    <a:gd name="T81" fmla="*/ 444 h 907"/>
                    <a:gd name="T82" fmla="*/ 135 w 690"/>
                    <a:gd name="T83" fmla="*/ 525 h 907"/>
                    <a:gd name="T84" fmla="*/ 135 w 690"/>
                    <a:gd name="T85" fmla="*/ 620 h 907"/>
                    <a:gd name="T86" fmla="*/ 160 w 690"/>
                    <a:gd name="T87" fmla="*/ 701 h 907"/>
                    <a:gd name="T88" fmla="*/ 205 w 690"/>
                    <a:gd name="T89" fmla="*/ 759 h 907"/>
                    <a:gd name="T90" fmla="*/ 269 w 690"/>
                    <a:gd name="T91" fmla="*/ 791 h 907"/>
                    <a:gd name="T92" fmla="*/ 339 w 690"/>
                    <a:gd name="T93" fmla="*/ 792 h 907"/>
                    <a:gd name="T94" fmla="*/ 401 w 690"/>
                    <a:gd name="T95" fmla="*/ 767 h 907"/>
                    <a:gd name="T96" fmla="*/ 452 w 690"/>
                    <a:gd name="T97" fmla="*/ 714 h 907"/>
                    <a:gd name="T98" fmla="*/ 470 w 690"/>
                    <a:gd name="T99" fmla="*/ 675 h 907"/>
                    <a:gd name="T100" fmla="*/ 482 w 690"/>
                    <a:gd name="T101" fmla="*/ 628 h 907"/>
                    <a:gd name="T102" fmla="*/ 486 w 690"/>
                    <a:gd name="T103" fmla="*/ 570 h 907"/>
                    <a:gd name="T104" fmla="*/ 475 w 690"/>
                    <a:gd name="T105" fmla="*/ 491 h 907"/>
                    <a:gd name="T106" fmla="*/ 443 w 690"/>
                    <a:gd name="T107" fmla="*/ 420 h 907"/>
                    <a:gd name="T108" fmla="*/ 404 w 690"/>
                    <a:gd name="T109" fmla="*/ 379 h 907"/>
                    <a:gd name="T110" fmla="*/ 371 w 690"/>
                    <a:gd name="T111" fmla="*/ 361 h 907"/>
                    <a:gd name="T112" fmla="*/ 332 w 690"/>
                    <a:gd name="T113" fmla="*/ 351 h 9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0" h="907">
                      <a:moveTo>
                        <a:pt x="283" y="907"/>
                      </a:moveTo>
                      <a:lnTo>
                        <a:pt x="267" y="907"/>
                      </a:lnTo>
                      <a:lnTo>
                        <a:pt x="252" y="906"/>
                      </a:lnTo>
                      <a:lnTo>
                        <a:pt x="237" y="904"/>
                      </a:lnTo>
                      <a:lnTo>
                        <a:pt x="222" y="902"/>
                      </a:lnTo>
                      <a:lnTo>
                        <a:pt x="208" y="899"/>
                      </a:lnTo>
                      <a:lnTo>
                        <a:pt x="194" y="894"/>
                      </a:lnTo>
                      <a:lnTo>
                        <a:pt x="180" y="889"/>
                      </a:lnTo>
                      <a:lnTo>
                        <a:pt x="167" y="883"/>
                      </a:lnTo>
                      <a:lnTo>
                        <a:pt x="154" y="878"/>
                      </a:lnTo>
                      <a:lnTo>
                        <a:pt x="142" y="871"/>
                      </a:lnTo>
                      <a:lnTo>
                        <a:pt x="130" y="863"/>
                      </a:lnTo>
                      <a:lnTo>
                        <a:pt x="118" y="855"/>
                      </a:lnTo>
                      <a:lnTo>
                        <a:pt x="107" y="847"/>
                      </a:lnTo>
                      <a:lnTo>
                        <a:pt x="96" y="837"/>
                      </a:lnTo>
                      <a:lnTo>
                        <a:pt x="87" y="827"/>
                      </a:lnTo>
                      <a:lnTo>
                        <a:pt x="77" y="817"/>
                      </a:lnTo>
                      <a:lnTo>
                        <a:pt x="68" y="805"/>
                      </a:lnTo>
                      <a:lnTo>
                        <a:pt x="60" y="793"/>
                      </a:lnTo>
                      <a:lnTo>
                        <a:pt x="52" y="781"/>
                      </a:lnTo>
                      <a:lnTo>
                        <a:pt x="45" y="768"/>
                      </a:lnTo>
                      <a:lnTo>
                        <a:pt x="37" y="754"/>
                      </a:lnTo>
                      <a:lnTo>
                        <a:pt x="30" y="740"/>
                      </a:lnTo>
                      <a:lnTo>
                        <a:pt x="25" y="726"/>
                      </a:lnTo>
                      <a:lnTo>
                        <a:pt x="20" y="711"/>
                      </a:lnTo>
                      <a:lnTo>
                        <a:pt x="15" y="694"/>
                      </a:lnTo>
                      <a:lnTo>
                        <a:pt x="11" y="678"/>
                      </a:lnTo>
                      <a:lnTo>
                        <a:pt x="8" y="662"/>
                      </a:lnTo>
                      <a:lnTo>
                        <a:pt x="5" y="645"/>
                      </a:lnTo>
                      <a:lnTo>
                        <a:pt x="2" y="628"/>
                      </a:lnTo>
                      <a:lnTo>
                        <a:pt x="1" y="609"/>
                      </a:lnTo>
                      <a:lnTo>
                        <a:pt x="0" y="591"/>
                      </a:lnTo>
                      <a:lnTo>
                        <a:pt x="0" y="571"/>
                      </a:lnTo>
                      <a:lnTo>
                        <a:pt x="0" y="553"/>
                      </a:lnTo>
                      <a:lnTo>
                        <a:pt x="1" y="535"/>
                      </a:lnTo>
                      <a:lnTo>
                        <a:pt x="2" y="517"/>
                      </a:lnTo>
                      <a:lnTo>
                        <a:pt x="6" y="500"/>
                      </a:lnTo>
                      <a:lnTo>
                        <a:pt x="8" y="483"/>
                      </a:lnTo>
                      <a:lnTo>
                        <a:pt x="12" y="467"/>
                      </a:lnTo>
                      <a:lnTo>
                        <a:pt x="16" y="450"/>
                      </a:lnTo>
                      <a:lnTo>
                        <a:pt x="21" y="434"/>
                      </a:lnTo>
                      <a:lnTo>
                        <a:pt x="26" y="419"/>
                      </a:lnTo>
                      <a:lnTo>
                        <a:pt x="33" y="405"/>
                      </a:lnTo>
                      <a:lnTo>
                        <a:pt x="39" y="391"/>
                      </a:lnTo>
                      <a:lnTo>
                        <a:pt x="46" y="377"/>
                      </a:lnTo>
                      <a:lnTo>
                        <a:pt x="54" y="364"/>
                      </a:lnTo>
                      <a:lnTo>
                        <a:pt x="62" y="352"/>
                      </a:lnTo>
                      <a:lnTo>
                        <a:pt x="70" y="340"/>
                      </a:lnTo>
                      <a:lnTo>
                        <a:pt x="80" y="328"/>
                      </a:lnTo>
                      <a:lnTo>
                        <a:pt x="90" y="318"/>
                      </a:lnTo>
                      <a:lnTo>
                        <a:pt x="101" y="308"/>
                      </a:lnTo>
                      <a:lnTo>
                        <a:pt x="111" y="298"/>
                      </a:lnTo>
                      <a:lnTo>
                        <a:pt x="122" y="289"/>
                      </a:lnTo>
                      <a:lnTo>
                        <a:pt x="134" y="281"/>
                      </a:lnTo>
                      <a:lnTo>
                        <a:pt x="146" y="273"/>
                      </a:lnTo>
                      <a:lnTo>
                        <a:pt x="159" y="267"/>
                      </a:lnTo>
                      <a:lnTo>
                        <a:pt x="172" y="260"/>
                      </a:lnTo>
                      <a:lnTo>
                        <a:pt x="185" y="255"/>
                      </a:lnTo>
                      <a:lnTo>
                        <a:pt x="199" y="250"/>
                      </a:lnTo>
                      <a:lnTo>
                        <a:pt x="214" y="245"/>
                      </a:lnTo>
                      <a:lnTo>
                        <a:pt x="228" y="242"/>
                      </a:lnTo>
                      <a:lnTo>
                        <a:pt x="243" y="240"/>
                      </a:lnTo>
                      <a:lnTo>
                        <a:pt x="258" y="238"/>
                      </a:lnTo>
                      <a:lnTo>
                        <a:pt x="275" y="237"/>
                      </a:lnTo>
                      <a:lnTo>
                        <a:pt x="291" y="235"/>
                      </a:lnTo>
                      <a:lnTo>
                        <a:pt x="305" y="237"/>
                      </a:lnTo>
                      <a:lnTo>
                        <a:pt x="318" y="237"/>
                      </a:lnTo>
                      <a:lnTo>
                        <a:pt x="331" y="239"/>
                      </a:lnTo>
                      <a:lnTo>
                        <a:pt x="344" y="241"/>
                      </a:lnTo>
                      <a:lnTo>
                        <a:pt x="366" y="245"/>
                      </a:lnTo>
                      <a:lnTo>
                        <a:pt x="387" y="253"/>
                      </a:lnTo>
                      <a:lnTo>
                        <a:pt x="404" y="260"/>
                      </a:lnTo>
                      <a:lnTo>
                        <a:pt x="420" y="268"/>
                      </a:lnTo>
                      <a:lnTo>
                        <a:pt x="434" y="277"/>
                      </a:lnTo>
                      <a:lnTo>
                        <a:pt x="446" y="285"/>
                      </a:lnTo>
                      <a:lnTo>
                        <a:pt x="458" y="297"/>
                      </a:lnTo>
                      <a:lnTo>
                        <a:pt x="469" y="308"/>
                      </a:lnTo>
                      <a:lnTo>
                        <a:pt x="478" y="318"/>
                      </a:lnTo>
                      <a:lnTo>
                        <a:pt x="483" y="325"/>
                      </a:lnTo>
                      <a:lnTo>
                        <a:pt x="482" y="312"/>
                      </a:lnTo>
                      <a:lnTo>
                        <a:pt x="482" y="295"/>
                      </a:lnTo>
                      <a:lnTo>
                        <a:pt x="482" y="136"/>
                      </a:lnTo>
                      <a:lnTo>
                        <a:pt x="482" y="131"/>
                      </a:lnTo>
                      <a:lnTo>
                        <a:pt x="481" y="125"/>
                      </a:lnTo>
                      <a:lnTo>
                        <a:pt x="479" y="122"/>
                      </a:lnTo>
                      <a:lnTo>
                        <a:pt x="477" y="119"/>
                      </a:lnTo>
                      <a:lnTo>
                        <a:pt x="473" y="116"/>
                      </a:lnTo>
                      <a:lnTo>
                        <a:pt x="469" y="115"/>
                      </a:lnTo>
                      <a:lnTo>
                        <a:pt x="464" y="113"/>
                      </a:lnTo>
                      <a:lnTo>
                        <a:pt x="458" y="112"/>
                      </a:lnTo>
                      <a:lnTo>
                        <a:pt x="403" y="112"/>
                      </a:lnTo>
                      <a:lnTo>
                        <a:pt x="403" y="0"/>
                      </a:lnTo>
                      <a:lnTo>
                        <a:pt x="527" y="0"/>
                      </a:lnTo>
                      <a:lnTo>
                        <a:pt x="538" y="1"/>
                      </a:lnTo>
                      <a:lnTo>
                        <a:pt x="548" y="2"/>
                      </a:lnTo>
                      <a:lnTo>
                        <a:pt x="556" y="3"/>
                      </a:lnTo>
                      <a:lnTo>
                        <a:pt x="565" y="5"/>
                      </a:lnTo>
                      <a:lnTo>
                        <a:pt x="573" y="9"/>
                      </a:lnTo>
                      <a:lnTo>
                        <a:pt x="579" y="12"/>
                      </a:lnTo>
                      <a:lnTo>
                        <a:pt x="586" y="16"/>
                      </a:lnTo>
                      <a:lnTo>
                        <a:pt x="591" y="21"/>
                      </a:lnTo>
                      <a:lnTo>
                        <a:pt x="596" y="26"/>
                      </a:lnTo>
                      <a:lnTo>
                        <a:pt x="601" y="32"/>
                      </a:lnTo>
                      <a:lnTo>
                        <a:pt x="604" y="39"/>
                      </a:lnTo>
                      <a:lnTo>
                        <a:pt x="606" y="46"/>
                      </a:lnTo>
                      <a:lnTo>
                        <a:pt x="608" y="55"/>
                      </a:lnTo>
                      <a:lnTo>
                        <a:pt x="610" y="65"/>
                      </a:lnTo>
                      <a:lnTo>
                        <a:pt x="612" y="75"/>
                      </a:lnTo>
                      <a:lnTo>
                        <a:pt x="612" y="84"/>
                      </a:lnTo>
                      <a:lnTo>
                        <a:pt x="612" y="757"/>
                      </a:lnTo>
                      <a:lnTo>
                        <a:pt x="612" y="763"/>
                      </a:lnTo>
                      <a:lnTo>
                        <a:pt x="613" y="768"/>
                      </a:lnTo>
                      <a:lnTo>
                        <a:pt x="615" y="771"/>
                      </a:lnTo>
                      <a:lnTo>
                        <a:pt x="617" y="774"/>
                      </a:lnTo>
                      <a:lnTo>
                        <a:pt x="620" y="778"/>
                      </a:lnTo>
                      <a:lnTo>
                        <a:pt x="624" y="779"/>
                      </a:lnTo>
                      <a:lnTo>
                        <a:pt x="630" y="780"/>
                      </a:lnTo>
                      <a:lnTo>
                        <a:pt x="635" y="781"/>
                      </a:lnTo>
                      <a:lnTo>
                        <a:pt x="690" y="781"/>
                      </a:lnTo>
                      <a:lnTo>
                        <a:pt x="690" y="892"/>
                      </a:lnTo>
                      <a:lnTo>
                        <a:pt x="569" y="892"/>
                      </a:lnTo>
                      <a:lnTo>
                        <a:pt x="560" y="892"/>
                      </a:lnTo>
                      <a:lnTo>
                        <a:pt x="551" y="891"/>
                      </a:lnTo>
                      <a:lnTo>
                        <a:pt x="542" y="890"/>
                      </a:lnTo>
                      <a:lnTo>
                        <a:pt x="534" y="888"/>
                      </a:lnTo>
                      <a:lnTo>
                        <a:pt x="527" y="886"/>
                      </a:lnTo>
                      <a:lnTo>
                        <a:pt x="520" y="882"/>
                      </a:lnTo>
                      <a:lnTo>
                        <a:pt x="514" y="879"/>
                      </a:lnTo>
                      <a:lnTo>
                        <a:pt x="509" y="875"/>
                      </a:lnTo>
                      <a:lnTo>
                        <a:pt x="504" y="869"/>
                      </a:lnTo>
                      <a:lnTo>
                        <a:pt x="499" y="864"/>
                      </a:lnTo>
                      <a:lnTo>
                        <a:pt x="496" y="859"/>
                      </a:lnTo>
                      <a:lnTo>
                        <a:pt x="494" y="852"/>
                      </a:lnTo>
                      <a:lnTo>
                        <a:pt x="491" y="846"/>
                      </a:lnTo>
                      <a:lnTo>
                        <a:pt x="489" y="838"/>
                      </a:lnTo>
                      <a:lnTo>
                        <a:pt x="488" y="829"/>
                      </a:lnTo>
                      <a:lnTo>
                        <a:pt x="488" y="821"/>
                      </a:lnTo>
                      <a:lnTo>
                        <a:pt x="488" y="810"/>
                      </a:lnTo>
                      <a:lnTo>
                        <a:pt x="488" y="800"/>
                      </a:lnTo>
                      <a:lnTo>
                        <a:pt x="480" y="813"/>
                      </a:lnTo>
                      <a:lnTo>
                        <a:pt x="467" y="829"/>
                      </a:lnTo>
                      <a:lnTo>
                        <a:pt x="458" y="838"/>
                      </a:lnTo>
                      <a:lnTo>
                        <a:pt x="450" y="848"/>
                      </a:lnTo>
                      <a:lnTo>
                        <a:pt x="439" y="856"/>
                      </a:lnTo>
                      <a:lnTo>
                        <a:pt x="427" y="865"/>
                      </a:lnTo>
                      <a:lnTo>
                        <a:pt x="414" y="874"/>
                      </a:lnTo>
                      <a:lnTo>
                        <a:pt x="400" y="881"/>
                      </a:lnTo>
                      <a:lnTo>
                        <a:pt x="384" y="889"/>
                      </a:lnTo>
                      <a:lnTo>
                        <a:pt x="366" y="895"/>
                      </a:lnTo>
                      <a:lnTo>
                        <a:pt x="348" y="901"/>
                      </a:lnTo>
                      <a:lnTo>
                        <a:pt x="327" y="904"/>
                      </a:lnTo>
                      <a:lnTo>
                        <a:pt x="306" y="907"/>
                      </a:lnTo>
                      <a:lnTo>
                        <a:pt x="283" y="907"/>
                      </a:lnTo>
                      <a:close/>
                      <a:moveTo>
                        <a:pt x="309" y="349"/>
                      </a:moveTo>
                      <a:lnTo>
                        <a:pt x="291" y="350"/>
                      </a:lnTo>
                      <a:lnTo>
                        <a:pt x="271" y="353"/>
                      </a:lnTo>
                      <a:lnTo>
                        <a:pt x="254" y="359"/>
                      </a:lnTo>
                      <a:lnTo>
                        <a:pt x="238" y="365"/>
                      </a:lnTo>
                      <a:lnTo>
                        <a:pt x="222" y="375"/>
                      </a:lnTo>
                      <a:lnTo>
                        <a:pt x="208" y="386"/>
                      </a:lnTo>
                      <a:lnTo>
                        <a:pt x="194" y="397"/>
                      </a:lnTo>
                      <a:lnTo>
                        <a:pt x="182" y="412"/>
                      </a:lnTo>
                      <a:lnTo>
                        <a:pt x="171" y="427"/>
                      </a:lnTo>
                      <a:lnTo>
                        <a:pt x="160" y="444"/>
                      </a:lnTo>
                      <a:lnTo>
                        <a:pt x="153" y="462"/>
                      </a:lnTo>
                      <a:lnTo>
                        <a:pt x="145" y="482"/>
                      </a:lnTo>
                      <a:lnTo>
                        <a:pt x="140" y="502"/>
                      </a:lnTo>
                      <a:lnTo>
                        <a:pt x="135" y="525"/>
                      </a:lnTo>
                      <a:lnTo>
                        <a:pt x="133" y="548"/>
                      </a:lnTo>
                      <a:lnTo>
                        <a:pt x="132" y="571"/>
                      </a:lnTo>
                      <a:lnTo>
                        <a:pt x="133" y="596"/>
                      </a:lnTo>
                      <a:lnTo>
                        <a:pt x="135" y="620"/>
                      </a:lnTo>
                      <a:lnTo>
                        <a:pt x="140" y="642"/>
                      </a:lnTo>
                      <a:lnTo>
                        <a:pt x="145" y="663"/>
                      </a:lnTo>
                      <a:lnTo>
                        <a:pt x="151" y="683"/>
                      </a:lnTo>
                      <a:lnTo>
                        <a:pt x="160" y="701"/>
                      </a:lnTo>
                      <a:lnTo>
                        <a:pt x="170" y="717"/>
                      </a:lnTo>
                      <a:lnTo>
                        <a:pt x="181" y="733"/>
                      </a:lnTo>
                      <a:lnTo>
                        <a:pt x="192" y="746"/>
                      </a:lnTo>
                      <a:lnTo>
                        <a:pt x="205" y="759"/>
                      </a:lnTo>
                      <a:lnTo>
                        <a:pt x="219" y="769"/>
                      </a:lnTo>
                      <a:lnTo>
                        <a:pt x="236" y="779"/>
                      </a:lnTo>
                      <a:lnTo>
                        <a:pt x="252" y="785"/>
                      </a:lnTo>
                      <a:lnTo>
                        <a:pt x="269" y="791"/>
                      </a:lnTo>
                      <a:lnTo>
                        <a:pt x="288" y="793"/>
                      </a:lnTo>
                      <a:lnTo>
                        <a:pt x="307" y="794"/>
                      </a:lnTo>
                      <a:lnTo>
                        <a:pt x="323" y="794"/>
                      </a:lnTo>
                      <a:lnTo>
                        <a:pt x="339" y="792"/>
                      </a:lnTo>
                      <a:lnTo>
                        <a:pt x="356" y="787"/>
                      </a:lnTo>
                      <a:lnTo>
                        <a:pt x="372" y="782"/>
                      </a:lnTo>
                      <a:lnTo>
                        <a:pt x="387" y="775"/>
                      </a:lnTo>
                      <a:lnTo>
                        <a:pt x="401" y="767"/>
                      </a:lnTo>
                      <a:lnTo>
                        <a:pt x="416" y="756"/>
                      </a:lnTo>
                      <a:lnTo>
                        <a:pt x="429" y="744"/>
                      </a:lnTo>
                      <a:lnTo>
                        <a:pt x="441" y="730"/>
                      </a:lnTo>
                      <a:lnTo>
                        <a:pt x="452" y="714"/>
                      </a:lnTo>
                      <a:lnTo>
                        <a:pt x="457" y="705"/>
                      </a:lnTo>
                      <a:lnTo>
                        <a:pt x="461" y="696"/>
                      </a:lnTo>
                      <a:lnTo>
                        <a:pt x="466" y="686"/>
                      </a:lnTo>
                      <a:lnTo>
                        <a:pt x="470" y="675"/>
                      </a:lnTo>
                      <a:lnTo>
                        <a:pt x="473" y="664"/>
                      </a:lnTo>
                      <a:lnTo>
                        <a:pt x="477" y="652"/>
                      </a:lnTo>
                      <a:lnTo>
                        <a:pt x="480" y="640"/>
                      </a:lnTo>
                      <a:lnTo>
                        <a:pt x="482" y="628"/>
                      </a:lnTo>
                      <a:lnTo>
                        <a:pt x="483" y="615"/>
                      </a:lnTo>
                      <a:lnTo>
                        <a:pt x="485" y="601"/>
                      </a:lnTo>
                      <a:lnTo>
                        <a:pt x="485" y="585"/>
                      </a:lnTo>
                      <a:lnTo>
                        <a:pt x="486" y="570"/>
                      </a:lnTo>
                      <a:lnTo>
                        <a:pt x="485" y="551"/>
                      </a:lnTo>
                      <a:lnTo>
                        <a:pt x="483" y="530"/>
                      </a:lnTo>
                      <a:lnTo>
                        <a:pt x="480" y="511"/>
                      </a:lnTo>
                      <a:lnTo>
                        <a:pt x="475" y="491"/>
                      </a:lnTo>
                      <a:lnTo>
                        <a:pt x="469" y="472"/>
                      </a:lnTo>
                      <a:lnTo>
                        <a:pt x="461" y="454"/>
                      </a:lnTo>
                      <a:lnTo>
                        <a:pt x="453" y="436"/>
                      </a:lnTo>
                      <a:lnTo>
                        <a:pt x="443" y="420"/>
                      </a:lnTo>
                      <a:lnTo>
                        <a:pt x="431" y="405"/>
                      </a:lnTo>
                      <a:lnTo>
                        <a:pt x="418" y="391"/>
                      </a:lnTo>
                      <a:lnTo>
                        <a:pt x="412" y="385"/>
                      </a:lnTo>
                      <a:lnTo>
                        <a:pt x="404" y="379"/>
                      </a:lnTo>
                      <a:lnTo>
                        <a:pt x="397" y="374"/>
                      </a:lnTo>
                      <a:lnTo>
                        <a:pt x="388" y="368"/>
                      </a:lnTo>
                      <a:lnTo>
                        <a:pt x="379" y="364"/>
                      </a:lnTo>
                      <a:lnTo>
                        <a:pt x="371" y="361"/>
                      </a:lnTo>
                      <a:lnTo>
                        <a:pt x="361" y="358"/>
                      </a:lnTo>
                      <a:lnTo>
                        <a:pt x="352" y="354"/>
                      </a:lnTo>
                      <a:lnTo>
                        <a:pt x="342" y="352"/>
                      </a:lnTo>
                      <a:lnTo>
                        <a:pt x="332" y="351"/>
                      </a:lnTo>
                      <a:lnTo>
                        <a:pt x="321" y="350"/>
                      </a:lnTo>
                      <a:lnTo>
                        <a:pt x="309" y="349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4" name="Freeform 37"/>
                <p:cNvSpPr>
                  <a:spLocks/>
                </p:cNvSpPr>
                <p:nvPr/>
              </p:nvSpPr>
              <p:spPr bwMode="auto">
                <a:xfrm>
                  <a:off x="3457576" y="2909888"/>
                  <a:ext cx="220663" cy="354013"/>
                </a:xfrm>
                <a:custGeom>
                  <a:avLst/>
                  <a:gdLst>
                    <a:gd name="T0" fmla="*/ 162 w 556"/>
                    <a:gd name="T1" fmla="*/ 892 h 892"/>
                    <a:gd name="T2" fmla="*/ 141 w 556"/>
                    <a:gd name="T3" fmla="*/ 891 h 892"/>
                    <a:gd name="T4" fmla="*/ 125 w 556"/>
                    <a:gd name="T5" fmla="*/ 888 h 892"/>
                    <a:gd name="T6" fmla="*/ 110 w 556"/>
                    <a:gd name="T7" fmla="*/ 881 h 892"/>
                    <a:gd name="T8" fmla="*/ 99 w 556"/>
                    <a:gd name="T9" fmla="*/ 873 h 892"/>
                    <a:gd name="T10" fmla="*/ 91 w 556"/>
                    <a:gd name="T11" fmla="*/ 862 h 892"/>
                    <a:gd name="T12" fmla="*/ 84 w 556"/>
                    <a:gd name="T13" fmla="*/ 847 h 892"/>
                    <a:gd name="T14" fmla="*/ 81 w 556"/>
                    <a:gd name="T15" fmla="*/ 831 h 892"/>
                    <a:gd name="T16" fmla="*/ 80 w 556"/>
                    <a:gd name="T17" fmla="*/ 810 h 892"/>
                    <a:gd name="T18" fmla="*/ 79 w 556"/>
                    <a:gd name="T19" fmla="*/ 131 h 892"/>
                    <a:gd name="T20" fmla="*/ 77 w 556"/>
                    <a:gd name="T21" fmla="*/ 122 h 892"/>
                    <a:gd name="T22" fmla="*/ 71 w 556"/>
                    <a:gd name="T23" fmla="*/ 117 h 892"/>
                    <a:gd name="T24" fmla="*/ 63 w 556"/>
                    <a:gd name="T25" fmla="*/ 113 h 892"/>
                    <a:gd name="T26" fmla="*/ 0 w 556"/>
                    <a:gd name="T27" fmla="*/ 113 h 892"/>
                    <a:gd name="T28" fmla="*/ 127 w 556"/>
                    <a:gd name="T29" fmla="*/ 0 h 892"/>
                    <a:gd name="T30" fmla="*/ 147 w 556"/>
                    <a:gd name="T31" fmla="*/ 2 h 892"/>
                    <a:gd name="T32" fmla="*/ 164 w 556"/>
                    <a:gd name="T33" fmla="*/ 5 h 892"/>
                    <a:gd name="T34" fmla="*/ 178 w 556"/>
                    <a:gd name="T35" fmla="*/ 12 h 892"/>
                    <a:gd name="T36" fmla="*/ 190 w 556"/>
                    <a:gd name="T37" fmla="*/ 21 h 892"/>
                    <a:gd name="T38" fmla="*/ 199 w 556"/>
                    <a:gd name="T39" fmla="*/ 31 h 892"/>
                    <a:gd name="T40" fmla="*/ 205 w 556"/>
                    <a:gd name="T41" fmla="*/ 45 h 892"/>
                    <a:gd name="T42" fmla="*/ 208 w 556"/>
                    <a:gd name="T43" fmla="*/ 63 h 892"/>
                    <a:gd name="T44" fmla="*/ 209 w 556"/>
                    <a:gd name="T45" fmla="*/ 82 h 892"/>
                    <a:gd name="T46" fmla="*/ 209 w 556"/>
                    <a:gd name="T47" fmla="*/ 763 h 892"/>
                    <a:gd name="T48" fmla="*/ 213 w 556"/>
                    <a:gd name="T49" fmla="*/ 770 h 892"/>
                    <a:gd name="T50" fmla="*/ 218 w 556"/>
                    <a:gd name="T51" fmla="*/ 777 h 892"/>
                    <a:gd name="T52" fmla="*/ 227 w 556"/>
                    <a:gd name="T53" fmla="*/ 779 h 892"/>
                    <a:gd name="T54" fmla="*/ 415 w 556"/>
                    <a:gd name="T55" fmla="*/ 780 h 892"/>
                    <a:gd name="T56" fmla="*/ 424 w 556"/>
                    <a:gd name="T57" fmla="*/ 778 h 892"/>
                    <a:gd name="T58" fmla="*/ 431 w 556"/>
                    <a:gd name="T59" fmla="*/ 773 h 892"/>
                    <a:gd name="T60" fmla="*/ 436 w 556"/>
                    <a:gd name="T61" fmla="*/ 767 h 892"/>
                    <a:gd name="T62" fmla="*/ 437 w 556"/>
                    <a:gd name="T63" fmla="*/ 757 h 892"/>
                    <a:gd name="T64" fmla="*/ 556 w 556"/>
                    <a:gd name="T65" fmla="*/ 698 h 892"/>
                    <a:gd name="T66" fmla="*/ 556 w 556"/>
                    <a:gd name="T67" fmla="*/ 821 h 892"/>
                    <a:gd name="T68" fmla="*/ 554 w 556"/>
                    <a:gd name="T69" fmla="*/ 839 h 892"/>
                    <a:gd name="T70" fmla="*/ 549 w 556"/>
                    <a:gd name="T71" fmla="*/ 854 h 892"/>
                    <a:gd name="T72" fmla="*/ 541 w 556"/>
                    <a:gd name="T73" fmla="*/ 867 h 892"/>
                    <a:gd name="T74" fmla="*/ 531 w 556"/>
                    <a:gd name="T75" fmla="*/ 877 h 892"/>
                    <a:gd name="T76" fmla="*/ 518 w 556"/>
                    <a:gd name="T77" fmla="*/ 885 h 892"/>
                    <a:gd name="T78" fmla="*/ 503 w 556"/>
                    <a:gd name="T79" fmla="*/ 890 h 892"/>
                    <a:gd name="T80" fmla="*/ 485 w 556"/>
                    <a:gd name="T81" fmla="*/ 892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6" h="892">
                      <a:moveTo>
                        <a:pt x="474" y="892"/>
                      </a:moveTo>
                      <a:lnTo>
                        <a:pt x="162" y="892"/>
                      </a:lnTo>
                      <a:lnTo>
                        <a:pt x="151" y="892"/>
                      </a:lnTo>
                      <a:lnTo>
                        <a:pt x="141" y="891"/>
                      </a:lnTo>
                      <a:lnTo>
                        <a:pt x="133" y="890"/>
                      </a:lnTo>
                      <a:lnTo>
                        <a:pt x="125" y="888"/>
                      </a:lnTo>
                      <a:lnTo>
                        <a:pt x="118" y="885"/>
                      </a:lnTo>
                      <a:lnTo>
                        <a:pt x="110" y="881"/>
                      </a:lnTo>
                      <a:lnTo>
                        <a:pt x="105" y="877"/>
                      </a:lnTo>
                      <a:lnTo>
                        <a:pt x="99" y="873"/>
                      </a:lnTo>
                      <a:lnTo>
                        <a:pt x="95" y="867"/>
                      </a:lnTo>
                      <a:lnTo>
                        <a:pt x="91" y="862"/>
                      </a:lnTo>
                      <a:lnTo>
                        <a:pt x="87" y="854"/>
                      </a:lnTo>
                      <a:lnTo>
                        <a:pt x="84" y="847"/>
                      </a:lnTo>
                      <a:lnTo>
                        <a:pt x="82" y="839"/>
                      </a:lnTo>
                      <a:lnTo>
                        <a:pt x="81" y="831"/>
                      </a:lnTo>
                      <a:lnTo>
                        <a:pt x="80" y="821"/>
                      </a:lnTo>
                      <a:lnTo>
                        <a:pt x="80" y="810"/>
                      </a:lnTo>
                      <a:lnTo>
                        <a:pt x="80" y="136"/>
                      </a:lnTo>
                      <a:lnTo>
                        <a:pt x="79" y="131"/>
                      </a:lnTo>
                      <a:lnTo>
                        <a:pt x="78" y="126"/>
                      </a:lnTo>
                      <a:lnTo>
                        <a:pt x="77" y="122"/>
                      </a:lnTo>
                      <a:lnTo>
                        <a:pt x="73" y="119"/>
                      </a:lnTo>
                      <a:lnTo>
                        <a:pt x="71" y="117"/>
                      </a:lnTo>
                      <a:lnTo>
                        <a:pt x="67" y="115"/>
                      </a:lnTo>
                      <a:lnTo>
                        <a:pt x="63" y="113"/>
                      </a:lnTo>
                      <a:lnTo>
                        <a:pt x="57" y="113"/>
                      </a:lnTo>
                      <a:lnTo>
                        <a:pt x="0" y="113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138" y="1"/>
                      </a:lnTo>
                      <a:lnTo>
                        <a:pt x="147" y="2"/>
                      </a:lnTo>
                      <a:lnTo>
                        <a:pt x="157" y="3"/>
                      </a:lnTo>
                      <a:lnTo>
                        <a:pt x="164" y="5"/>
                      </a:lnTo>
                      <a:lnTo>
                        <a:pt x="172" y="9"/>
                      </a:lnTo>
                      <a:lnTo>
                        <a:pt x="178" y="12"/>
                      </a:lnTo>
                      <a:lnTo>
                        <a:pt x="185" y="15"/>
                      </a:lnTo>
                      <a:lnTo>
                        <a:pt x="190" y="21"/>
                      </a:lnTo>
                      <a:lnTo>
                        <a:pt x="194" y="26"/>
                      </a:lnTo>
                      <a:lnTo>
                        <a:pt x="199" y="31"/>
                      </a:lnTo>
                      <a:lnTo>
                        <a:pt x="202" y="39"/>
                      </a:lnTo>
                      <a:lnTo>
                        <a:pt x="205" y="45"/>
                      </a:lnTo>
                      <a:lnTo>
                        <a:pt x="207" y="54"/>
                      </a:lnTo>
                      <a:lnTo>
                        <a:pt x="208" y="63"/>
                      </a:lnTo>
                      <a:lnTo>
                        <a:pt x="209" y="72"/>
                      </a:lnTo>
                      <a:lnTo>
                        <a:pt x="209" y="82"/>
                      </a:lnTo>
                      <a:lnTo>
                        <a:pt x="209" y="757"/>
                      </a:lnTo>
                      <a:lnTo>
                        <a:pt x="209" y="763"/>
                      </a:lnTo>
                      <a:lnTo>
                        <a:pt x="211" y="767"/>
                      </a:lnTo>
                      <a:lnTo>
                        <a:pt x="213" y="770"/>
                      </a:lnTo>
                      <a:lnTo>
                        <a:pt x="215" y="773"/>
                      </a:lnTo>
                      <a:lnTo>
                        <a:pt x="218" y="777"/>
                      </a:lnTo>
                      <a:lnTo>
                        <a:pt x="222" y="778"/>
                      </a:lnTo>
                      <a:lnTo>
                        <a:pt x="227" y="779"/>
                      </a:lnTo>
                      <a:lnTo>
                        <a:pt x="232" y="780"/>
                      </a:lnTo>
                      <a:lnTo>
                        <a:pt x="415" y="780"/>
                      </a:lnTo>
                      <a:lnTo>
                        <a:pt x="420" y="779"/>
                      </a:lnTo>
                      <a:lnTo>
                        <a:pt x="424" y="778"/>
                      </a:lnTo>
                      <a:lnTo>
                        <a:pt x="428" y="777"/>
                      </a:lnTo>
                      <a:lnTo>
                        <a:pt x="431" y="773"/>
                      </a:lnTo>
                      <a:lnTo>
                        <a:pt x="434" y="770"/>
                      </a:lnTo>
                      <a:lnTo>
                        <a:pt x="436" y="767"/>
                      </a:lnTo>
                      <a:lnTo>
                        <a:pt x="437" y="763"/>
                      </a:lnTo>
                      <a:lnTo>
                        <a:pt x="437" y="757"/>
                      </a:lnTo>
                      <a:lnTo>
                        <a:pt x="437" y="698"/>
                      </a:lnTo>
                      <a:lnTo>
                        <a:pt x="556" y="698"/>
                      </a:lnTo>
                      <a:lnTo>
                        <a:pt x="556" y="810"/>
                      </a:lnTo>
                      <a:lnTo>
                        <a:pt x="556" y="821"/>
                      </a:lnTo>
                      <a:lnTo>
                        <a:pt x="555" y="831"/>
                      </a:lnTo>
                      <a:lnTo>
                        <a:pt x="554" y="839"/>
                      </a:lnTo>
                      <a:lnTo>
                        <a:pt x="552" y="847"/>
                      </a:lnTo>
                      <a:lnTo>
                        <a:pt x="549" y="854"/>
                      </a:lnTo>
                      <a:lnTo>
                        <a:pt x="545" y="862"/>
                      </a:lnTo>
                      <a:lnTo>
                        <a:pt x="541" y="867"/>
                      </a:lnTo>
                      <a:lnTo>
                        <a:pt x="537" y="873"/>
                      </a:lnTo>
                      <a:lnTo>
                        <a:pt x="531" y="877"/>
                      </a:lnTo>
                      <a:lnTo>
                        <a:pt x="525" y="881"/>
                      </a:lnTo>
                      <a:lnTo>
                        <a:pt x="518" y="885"/>
                      </a:lnTo>
                      <a:lnTo>
                        <a:pt x="511" y="888"/>
                      </a:lnTo>
                      <a:lnTo>
                        <a:pt x="503" y="890"/>
                      </a:lnTo>
                      <a:lnTo>
                        <a:pt x="493" y="891"/>
                      </a:lnTo>
                      <a:lnTo>
                        <a:pt x="485" y="892"/>
                      </a:lnTo>
                      <a:lnTo>
                        <a:pt x="474" y="892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5" name="Freeform 38"/>
                <p:cNvSpPr>
                  <a:spLocks noEditPoints="1"/>
                </p:cNvSpPr>
                <p:nvPr/>
              </p:nvSpPr>
              <p:spPr bwMode="auto">
                <a:xfrm>
                  <a:off x="2557463" y="2909888"/>
                  <a:ext cx="269875" cy="354013"/>
                </a:xfrm>
                <a:custGeom>
                  <a:avLst/>
                  <a:gdLst>
                    <a:gd name="T0" fmla="*/ 0 w 678"/>
                    <a:gd name="T1" fmla="*/ 780 h 892"/>
                    <a:gd name="T2" fmla="*/ 69 w 678"/>
                    <a:gd name="T3" fmla="*/ 779 h 892"/>
                    <a:gd name="T4" fmla="*/ 78 w 678"/>
                    <a:gd name="T5" fmla="*/ 771 h 892"/>
                    <a:gd name="T6" fmla="*/ 81 w 678"/>
                    <a:gd name="T7" fmla="*/ 757 h 892"/>
                    <a:gd name="T8" fmla="*/ 80 w 678"/>
                    <a:gd name="T9" fmla="*/ 130 h 892"/>
                    <a:gd name="T10" fmla="*/ 73 w 678"/>
                    <a:gd name="T11" fmla="*/ 120 h 892"/>
                    <a:gd name="T12" fmla="*/ 62 w 678"/>
                    <a:gd name="T13" fmla="*/ 117 h 892"/>
                    <a:gd name="T14" fmla="*/ 382 w 678"/>
                    <a:gd name="T15" fmla="*/ 0 h 892"/>
                    <a:gd name="T16" fmla="*/ 453 w 678"/>
                    <a:gd name="T17" fmla="*/ 7 h 892"/>
                    <a:gd name="T18" fmla="*/ 489 w 678"/>
                    <a:gd name="T19" fmla="*/ 16 h 892"/>
                    <a:gd name="T20" fmla="*/ 524 w 678"/>
                    <a:gd name="T21" fmla="*/ 30 h 892"/>
                    <a:gd name="T22" fmla="*/ 554 w 678"/>
                    <a:gd name="T23" fmla="*/ 49 h 892"/>
                    <a:gd name="T24" fmla="*/ 580 w 678"/>
                    <a:gd name="T25" fmla="*/ 70 h 892"/>
                    <a:gd name="T26" fmla="*/ 603 w 678"/>
                    <a:gd name="T27" fmla="*/ 96 h 892"/>
                    <a:gd name="T28" fmla="*/ 620 w 678"/>
                    <a:gd name="T29" fmla="*/ 125 h 892"/>
                    <a:gd name="T30" fmla="*/ 633 w 678"/>
                    <a:gd name="T31" fmla="*/ 157 h 892"/>
                    <a:gd name="T32" fmla="*/ 640 w 678"/>
                    <a:gd name="T33" fmla="*/ 192 h 892"/>
                    <a:gd name="T34" fmla="*/ 643 w 678"/>
                    <a:gd name="T35" fmla="*/ 230 h 892"/>
                    <a:gd name="T36" fmla="*/ 638 w 678"/>
                    <a:gd name="T37" fmla="*/ 275 h 892"/>
                    <a:gd name="T38" fmla="*/ 626 w 678"/>
                    <a:gd name="T39" fmla="*/ 319 h 892"/>
                    <a:gd name="T40" fmla="*/ 607 w 678"/>
                    <a:gd name="T41" fmla="*/ 355 h 892"/>
                    <a:gd name="T42" fmla="*/ 581 w 678"/>
                    <a:gd name="T43" fmla="*/ 388 h 892"/>
                    <a:gd name="T44" fmla="*/ 549 w 678"/>
                    <a:gd name="T45" fmla="*/ 414 h 892"/>
                    <a:gd name="T46" fmla="*/ 567 w 678"/>
                    <a:gd name="T47" fmla="*/ 434 h 892"/>
                    <a:gd name="T48" fmla="*/ 607 w 678"/>
                    <a:gd name="T49" fmla="*/ 463 h 892"/>
                    <a:gd name="T50" fmla="*/ 639 w 678"/>
                    <a:gd name="T51" fmla="*/ 501 h 892"/>
                    <a:gd name="T52" fmla="*/ 662 w 678"/>
                    <a:gd name="T53" fmla="*/ 547 h 892"/>
                    <a:gd name="T54" fmla="*/ 675 w 678"/>
                    <a:gd name="T55" fmla="*/ 599 h 892"/>
                    <a:gd name="T56" fmla="*/ 677 w 678"/>
                    <a:gd name="T57" fmla="*/ 651 h 892"/>
                    <a:gd name="T58" fmla="*/ 673 w 678"/>
                    <a:gd name="T59" fmla="*/ 692 h 892"/>
                    <a:gd name="T60" fmla="*/ 662 w 678"/>
                    <a:gd name="T61" fmla="*/ 730 h 892"/>
                    <a:gd name="T62" fmla="*/ 646 w 678"/>
                    <a:gd name="T63" fmla="*/ 765 h 892"/>
                    <a:gd name="T64" fmla="*/ 625 w 678"/>
                    <a:gd name="T65" fmla="*/ 796 h 892"/>
                    <a:gd name="T66" fmla="*/ 599 w 678"/>
                    <a:gd name="T67" fmla="*/ 823 h 892"/>
                    <a:gd name="T68" fmla="*/ 569 w 678"/>
                    <a:gd name="T69" fmla="*/ 846 h 892"/>
                    <a:gd name="T70" fmla="*/ 535 w 678"/>
                    <a:gd name="T71" fmla="*/ 864 h 892"/>
                    <a:gd name="T72" fmla="*/ 495 w 678"/>
                    <a:gd name="T73" fmla="*/ 878 h 892"/>
                    <a:gd name="T74" fmla="*/ 453 w 678"/>
                    <a:gd name="T75" fmla="*/ 888 h 892"/>
                    <a:gd name="T76" fmla="*/ 406 w 678"/>
                    <a:gd name="T77" fmla="*/ 892 h 892"/>
                    <a:gd name="T78" fmla="*/ 215 w 678"/>
                    <a:gd name="T79" fmla="*/ 777 h 892"/>
                    <a:gd name="T80" fmla="*/ 428 w 678"/>
                    <a:gd name="T81" fmla="*/ 774 h 892"/>
                    <a:gd name="T82" fmla="*/ 469 w 678"/>
                    <a:gd name="T83" fmla="*/ 761 h 892"/>
                    <a:gd name="T84" fmla="*/ 502 w 678"/>
                    <a:gd name="T85" fmla="*/ 738 h 892"/>
                    <a:gd name="T86" fmla="*/ 525 w 678"/>
                    <a:gd name="T87" fmla="*/ 704 h 892"/>
                    <a:gd name="T88" fmla="*/ 538 w 678"/>
                    <a:gd name="T89" fmla="*/ 663 h 892"/>
                    <a:gd name="T90" fmla="*/ 540 w 678"/>
                    <a:gd name="T91" fmla="*/ 615 h 892"/>
                    <a:gd name="T92" fmla="*/ 530 w 678"/>
                    <a:gd name="T93" fmla="*/ 570 h 892"/>
                    <a:gd name="T94" fmla="*/ 510 w 678"/>
                    <a:gd name="T95" fmla="*/ 534 h 892"/>
                    <a:gd name="T96" fmla="*/ 480 w 678"/>
                    <a:gd name="T97" fmla="*/ 507 h 892"/>
                    <a:gd name="T98" fmla="*/ 442 w 678"/>
                    <a:gd name="T99" fmla="*/ 489 h 892"/>
                    <a:gd name="T100" fmla="*/ 396 w 678"/>
                    <a:gd name="T101" fmla="*/ 483 h 892"/>
                    <a:gd name="T102" fmla="*/ 383 w 678"/>
                    <a:gd name="T103" fmla="*/ 373 h 892"/>
                    <a:gd name="T104" fmla="*/ 422 w 678"/>
                    <a:gd name="T105" fmla="*/ 367 h 892"/>
                    <a:gd name="T106" fmla="*/ 455 w 678"/>
                    <a:gd name="T107" fmla="*/ 352 h 892"/>
                    <a:gd name="T108" fmla="*/ 481 w 678"/>
                    <a:gd name="T109" fmla="*/ 327 h 892"/>
                    <a:gd name="T110" fmla="*/ 498 w 678"/>
                    <a:gd name="T111" fmla="*/ 296 h 892"/>
                    <a:gd name="T112" fmla="*/ 507 w 678"/>
                    <a:gd name="T113" fmla="*/ 257 h 892"/>
                    <a:gd name="T114" fmla="*/ 504 w 678"/>
                    <a:gd name="T115" fmla="*/ 215 h 892"/>
                    <a:gd name="T116" fmla="*/ 494 w 678"/>
                    <a:gd name="T117" fmla="*/ 178 h 892"/>
                    <a:gd name="T118" fmla="*/ 473 w 678"/>
                    <a:gd name="T119" fmla="*/ 150 h 892"/>
                    <a:gd name="T120" fmla="*/ 445 w 678"/>
                    <a:gd name="T121" fmla="*/ 130 h 892"/>
                    <a:gd name="T122" fmla="*/ 408 w 678"/>
                    <a:gd name="T123" fmla="*/ 119 h 892"/>
                    <a:gd name="T124" fmla="*/ 215 w 678"/>
                    <a:gd name="T125" fmla="*/ 117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78" h="892">
                      <a:moveTo>
                        <a:pt x="390" y="892"/>
                      </a:moveTo>
                      <a:lnTo>
                        <a:pt x="0" y="892"/>
                      </a:lnTo>
                      <a:lnTo>
                        <a:pt x="0" y="780"/>
                      </a:lnTo>
                      <a:lnTo>
                        <a:pt x="58" y="780"/>
                      </a:lnTo>
                      <a:lnTo>
                        <a:pt x="64" y="779"/>
                      </a:lnTo>
                      <a:lnTo>
                        <a:pt x="69" y="779"/>
                      </a:lnTo>
                      <a:lnTo>
                        <a:pt x="72" y="777"/>
                      </a:lnTo>
                      <a:lnTo>
                        <a:pt x="76" y="774"/>
                      </a:lnTo>
                      <a:lnTo>
                        <a:pt x="78" y="771"/>
                      </a:lnTo>
                      <a:lnTo>
                        <a:pt x="80" y="767"/>
                      </a:lnTo>
                      <a:lnTo>
                        <a:pt x="81" y="763"/>
                      </a:lnTo>
                      <a:lnTo>
                        <a:pt x="81" y="757"/>
                      </a:lnTo>
                      <a:lnTo>
                        <a:pt x="81" y="139"/>
                      </a:lnTo>
                      <a:lnTo>
                        <a:pt x="81" y="134"/>
                      </a:lnTo>
                      <a:lnTo>
                        <a:pt x="80" y="130"/>
                      </a:lnTo>
                      <a:lnTo>
                        <a:pt x="79" y="125"/>
                      </a:lnTo>
                      <a:lnTo>
                        <a:pt x="77" y="123"/>
                      </a:lnTo>
                      <a:lnTo>
                        <a:pt x="73" y="120"/>
                      </a:lnTo>
                      <a:lnTo>
                        <a:pt x="70" y="119"/>
                      </a:lnTo>
                      <a:lnTo>
                        <a:pt x="67" y="117"/>
                      </a:lnTo>
                      <a:lnTo>
                        <a:pt x="62" y="117"/>
                      </a:lnTo>
                      <a:lnTo>
                        <a:pt x="0" y="117"/>
                      </a:lnTo>
                      <a:lnTo>
                        <a:pt x="0" y="0"/>
                      </a:lnTo>
                      <a:lnTo>
                        <a:pt x="382" y="0"/>
                      </a:lnTo>
                      <a:lnTo>
                        <a:pt x="411" y="1"/>
                      </a:lnTo>
                      <a:lnTo>
                        <a:pt x="438" y="4"/>
                      </a:lnTo>
                      <a:lnTo>
                        <a:pt x="453" y="7"/>
                      </a:lnTo>
                      <a:lnTo>
                        <a:pt x="465" y="10"/>
                      </a:lnTo>
                      <a:lnTo>
                        <a:pt x="477" y="13"/>
                      </a:lnTo>
                      <a:lnTo>
                        <a:pt x="489" y="16"/>
                      </a:lnTo>
                      <a:lnTo>
                        <a:pt x="501" y="21"/>
                      </a:lnTo>
                      <a:lnTo>
                        <a:pt x="513" y="26"/>
                      </a:lnTo>
                      <a:lnTo>
                        <a:pt x="524" y="30"/>
                      </a:lnTo>
                      <a:lnTo>
                        <a:pt x="535" y="37"/>
                      </a:lnTo>
                      <a:lnTo>
                        <a:pt x="544" y="42"/>
                      </a:lnTo>
                      <a:lnTo>
                        <a:pt x="554" y="49"/>
                      </a:lnTo>
                      <a:lnTo>
                        <a:pt x="563" y="56"/>
                      </a:lnTo>
                      <a:lnTo>
                        <a:pt x="572" y="63"/>
                      </a:lnTo>
                      <a:lnTo>
                        <a:pt x="580" y="70"/>
                      </a:lnTo>
                      <a:lnTo>
                        <a:pt x="588" y="79"/>
                      </a:lnTo>
                      <a:lnTo>
                        <a:pt x="595" y="88"/>
                      </a:lnTo>
                      <a:lnTo>
                        <a:pt x="603" y="96"/>
                      </a:lnTo>
                      <a:lnTo>
                        <a:pt x="608" y="106"/>
                      </a:lnTo>
                      <a:lnTo>
                        <a:pt x="615" y="115"/>
                      </a:lnTo>
                      <a:lnTo>
                        <a:pt x="620" y="125"/>
                      </a:lnTo>
                      <a:lnTo>
                        <a:pt x="624" y="135"/>
                      </a:lnTo>
                      <a:lnTo>
                        <a:pt x="629" y="146"/>
                      </a:lnTo>
                      <a:lnTo>
                        <a:pt x="633" y="157"/>
                      </a:lnTo>
                      <a:lnTo>
                        <a:pt x="635" y="169"/>
                      </a:lnTo>
                      <a:lnTo>
                        <a:pt x="638" y="180"/>
                      </a:lnTo>
                      <a:lnTo>
                        <a:pt x="640" y="192"/>
                      </a:lnTo>
                      <a:lnTo>
                        <a:pt x="642" y="204"/>
                      </a:lnTo>
                      <a:lnTo>
                        <a:pt x="643" y="217"/>
                      </a:lnTo>
                      <a:lnTo>
                        <a:pt x="643" y="230"/>
                      </a:lnTo>
                      <a:lnTo>
                        <a:pt x="643" y="245"/>
                      </a:lnTo>
                      <a:lnTo>
                        <a:pt x="642" y="261"/>
                      </a:lnTo>
                      <a:lnTo>
                        <a:pt x="638" y="275"/>
                      </a:lnTo>
                      <a:lnTo>
                        <a:pt x="636" y="291"/>
                      </a:lnTo>
                      <a:lnTo>
                        <a:pt x="632" y="305"/>
                      </a:lnTo>
                      <a:lnTo>
                        <a:pt x="626" y="319"/>
                      </a:lnTo>
                      <a:lnTo>
                        <a:pt x="621" y="332"/>
                      </a:lnTo>
                      <a:lnTo>
                        <a:pt x="615" y="343"/>
                      </a:lnTo>
                      <a:lnTo>
                        <a:pt x="607" y="355"/>
                      </a:lnTo>
                      <a:lnTo>
                        <a:pt x="599" y="367"/>
                      </a:lnTo>
                      <a:lnTo>
                        <a:pt x="591" y="378"/>
                      </a:lnTo>
                      <a:lnTo>
                        <a:pt x="581" y="388"/>
                      </a:lnTo>
                      <a:lnTo>
                        <a:pt x="571" y="397"/>
                      </a:lnTo>
                      <a:lnTo>
                        <a:pt x="561" y="406"/>
                      </a:lnTo>
                      <a:lnTo>
                        <a:pt x="549" y="414"/>
                      </a:lnTo>
                      <a:lnTo>
                        <a:pt x="537" y="421"/>
                      </a:lnTo>
                      <a:lnTo>
                        <a:pt x="552" y="427"/>
                      </a:lnTo>
                      <a:lnTo>
                        <a:pt x="567" y="434"/>
                      </a:lnTo>
                      <a:lnTo>
                        <a:pt x="581" y="443"/>
                      </a:lnTo>
                      <a:lnTo>
                        <a:pt x="595" y="453"/>
                      </a:lnTo>
                      <a:lnTo>
                        <a:pt x="607" y="463"/>
                      </a:lnTo>
                      <a:lnTo>
                        <a:pt x="619" y="474"/>
                      </a:lnTo>
                      <a:lnTo>
                        <a:pt x="630" y="487"/>
                      </a:lnTo>
                      <a:lnTo>
                        <a:pt x="639" y="501"/>
                      </a:lnTo>
                      <a:lnTo>
                        <a:pt x="648" y="515"/>
                      </a:lnTo>
                      <a:lnTo>
                        <a:pt x="656" y="530"/>
                      </a:lnTo>
                      <a:lnTo>
                        <a:pt x="662" y="547"/>
                      </a:lnTo>
                      <a:lnTo>
                        <a:pt x="667" y="564"/>
                      </a:lnTo>
                      <a:lnTo>
                        <a:pt x="672" y="581"/>
                      </a:lnTo>
                      <a:lnTo>
                        <a:pt x="675" y="599"/>
                      </a:lnTo>
                      <a:lnTo>
                        <a:pt x="677" y="618"/>
                      </a:lnTo>
                      <a:lnTo>
                        <a:pt x="678" y="637"/>
                      </a:lnTo>
                      <a:lnTo>
                        <a:pt x="677" y="651"/>
                      </a:lnTo>
                      <a:lnTo>
                        <a:pt x="677" y="665"/>
                      </a:lnTo>
                      <a:lnTo>
                        <a:pt x="675" y="679"/>
                      </a:lnTo>
                      <a:lnTo>
                        <a:pt x="673" y="692"/>
                      </a:lnTo>
                      <a:lnTo>
                        <a:pt x="670" y="705"/>
                      </a:lnTo>
                      <a:lnTo>
                        <a:pt x="666" y="718"/>
                      </a:lnTo>
                      <a:lnTo>
                        <a:pt x="662" y="730"/>
                      </a:lnTo>
                      <a:lnTo>
                        <a:pt x="658" y="742"/>
                      </a:lnTo>
                      <a:lnTo>
                        <a:pt x="652" y="754"/>
                      </a:lnTo>
                      <a:lnTo>
                        <a:pt x="646" y="765"/>
                      </a:lnTo>
                      <a:lnTo>
                        <a:pt x="639" y="775"/>
                      </a:lnTo>
                      <a:lnTo>
                        <a:pt x="633" y="786"/>
                      </a:lnTo>
                      <a:lnTo>
                        <a:pt x="625" y="796"/>
                      </a:lnTo>
                      <a:lnTo>
                        <a:pt x="618" y="806"/>
                      </a:lnTo>
                      <a:lnTo>
                        <a:pt x="609" y="814"/>
                      </a:lnTo>
                      <a:lnTo>
                        <a:pt x="599" y="823"/>
                      </a:lnTo>
                      <a:lnTo>
                        <a:pt x="590" y="831"/>
                      </a:lnTo>
                      <a:lnTo>
                        <a:pt x="580" y="839"/>
                      </a:lnTo>
                      <a:lnTo>
                        <a:pt x="569" y="846"/>
                      </a:lnTo>
                      <a:lnTo>
                        <a:pt x="558" y="852"/>
                      </a:lnTo>
                      <a:lnTo>
                        <a:pt x="546" y="859"/>
                      </a:lnTo>
                      <a:lnTo>
                        <a:pt x="535" y="864"/>
                      </a:lnTo>
                      <a:lnTo>
                        <a:pt x="522" y="869"/>
                      </a:lnTo>
                      <a:lnTo>
                        <a:pt x="509" y="875"/>
                      </a:lnTo>
                      <a:lnTo>
                        <a:pt x="495" y="878"/>
                      </a:lnTo>
                      <a:lnTo>
                        <a:pt x="482" y="882"/>
                      </a:lnTo>
                      <a:lnTo>
                        <a:pt x="467" y="886"/>
                      </a:lnTo>
                      <a:lnTo>
                        <a:pt x="453" y="888"/>
                      </a:lnTo>
                      <a:lnTo>
                        <a:pt x="437" y="890"/>
                      </a:lnTo>
                      <a:lnTo>
                        <a:pt x="422" y="891"/>
                      </a:lnTo>
                      <a:lnTo>
                        <a:pt x="406" y="892"/>
                      </a:lnTo>
                      <a:lnTo>
                        <a:pt x="390" y="892"/>
                      </a:lnTo>
                      <a:close/>
                      <a:moveTo>
                        <a:pt x="215" y="483"/>
                      </a:moveTo>
                      <a:lnTo>
                        <a:pt x="215" y="777"/>
                      </a:lnTo>
                      <a:lnTo>
                        <a:pt x="396" y="777"/>
                      </a:lnTo>
                      <a:lnTo>
                        <a:pt x="413" y="777"/>
                      </a:lnTo>
                      <a:lnTo>
                        <a:pt x="428" y="774"/>
                      </a:lnTo>
                      <a:lnTo>
                        <a:pt x="443" y="771"/>
                      </a:lnTo>
                      <a:lnTo>
                        <a:pt x="456" y="767"/>
                      </a:lnTo>
                      <a:lnTo>
                        <a:pt x="469" y="761"/>
                      </a:lnTo>
                      <a:lnTo>
                        <a:pt x="481" y="754"/>
                      </a:lnTo>
                      <a:lnTo>
                        <a:pt x="492" y="746"/>
                      </a:lnTo>
                      <a:lnTo>
                        <a:pt x="502" y="738"/>
                      </a:lnTo>
                      <a:lnTo>
                        <a:pt x="511" y="728"/>
                      </a:lnTo>
                      <a:lnTo>
                        <a:pt x="518" y="716"/>
                      </a:lnTo>
                      <a:lnTo>
                        <a:pt x="525" y="704"/>
                      </a:lnTo>
                      <a:lnTo>
                        <a:pt x="530" y="691"/>
                      </a:lnTo>
                      <a:lnTo>
                        <a:pt x="535" y="677"/>
                      </a:lnTo>
                      <a:lnTo>
                        <a:pt x="538" y="663"/>
                      </a:lnTo>
                      <a:lnTo>
                        <a:pt x="540" y="647"/>
                      </a:lnTo>
                      <a:lnTo>
                        <a:pt x="541" y="631"/>
                      </a:lnTo>
                      <a:lnTo>
                        <a:pt x="540" y="615"/>
                      </a:lnTo>
                      <a:lnTo>
                        <a:pt x="538" y="598"/>
                      </a:lnTo>
                      <a:lnTo>
                        <a:pt x="535" y="584"/>
                      </a:lnTo>
                      <a:lnTo>
                        <a:pt x="530" y="570"/>
                      </a:lnTo>
                      <a:lnTo>
                        <a:pt x="525" y="557"/>
                      </a:lnTo>
                      <a:lnTo>
                        <a:pt x="517" y="545"/>
                      </a:lnTo>
                      <a:lnTo>
                        <a:pt x="510" y="534"/>
                      </a:lnTo>
                      <a:lnTo>
                        <a:pt x="501" y="524"/>
                      </a:lnTo>
                      <a:lnTo>
                        <a:pt x="490" y="514"/>
                      </a:lnTo>
                      <a:lnTo>
                        <a:pt x="480" y="507"/>
                      </a:lnTo>
                      <a:lnTo>
                        <a:pt x="468" y="500"/>
                      </a:lnTo>
                      <a:lnTo>
                        <a:pt x="455" y="494"/>
                      </a:lnTo>
                      <a:lnTo>
                        <a:pt x="442" y="489"/>
                      </a:lnTo>
                      <a:lnTo>
                        <a:pt x="427" y="486"/>
                      </a:lnTo>
                      <a:lnTo>
                        <a:pt x="411" y="484"/>
                      </a:lnTo>
                      <a:lnTo>
                        <a:pt x="396" y="483"/>
                      </a:lnTo>
                      <a:lnTo>
                        <a:pt x="215" y="483"/>
                      </a:lnTo>
                      <a:close/>
                      <a:moveTo>
                        <a:pt x="215" y="373"/>
                      </a:moveTo>
                      <a:lnTo>
                        <a:pt x="383" y="373"/>
                      </a:lnTo>
                      <a:lnTo>
                        <a:pt x="397" y="372"/>
                      </a:lnTo>
                      <a:lnTo>
                        <a:pt x="410" y="370"/>
                      </a:lnTo>
                      <a:lnTo>
                        <a:pt x="422" y="367"/>
                      </a:lnTo>
                      <a:lnTo>
                        <a:pt x="434" y="363"/>
                      </a:lnTo>
                      <a:lnTo>
                        <a:pt x="445" y="358"/>
                      </a:lnTo>
                      <a:lnTo>
                        <a:pt x="455" y="352"/>
                      </a:lnTo>
                      <a:lnTo>
                        <a:pt x="464" y="345"/>
                      </a:lnTo>
                      <a:lnTo>
                        <a:pt x="473" y="337"/>
                      </a:lnTo>
                      <a:lnTo>
                        <a:pt x="481" y="327"/>
                      </a:lnTo>
                      <a:lnTo>
                        <a:pt x="487" y="318"/>
                      </a:lnTo>
                      <a:lnTo>
                        <a:pt x="494" y="307"/>
                      </a:lnTo>
                      <a:lnTo>
                        <a:pt x="498" y="296"/>
                      </a:lnTo>
                      <a:lnTo>
                        <a:pt x="502" y="283"/>
                      </a:lnTo>
                      <a:lnTo>
                        <a:pt x="504" y="270"/>
                      </a:lnTo>
                      <a:lnTo>
                        <a:pt x="507" y="257"/>
                      </a:lnTo>
                      <a:lnTo>
                        <a:pt x="507" y="242"/>
                      </a:lnTo>
                      <a:lnTo>
                        <a:pt x="507" y="228"/>
                      </a:lnTo>
                      <a:lnTo>
                        <a:pt x="504" y="215"/>
                      </a:lnTo>
                      <a:lnTo>
                        <a:pt x="502" y="202"/>
                      </a:lnTo>
                      <a:lnTo>
                        <a:pt x="498" y="190"/>
                      </a:lnTo>
                      <a:lnTo>
                        <a:pt x="494" y="178"/>
                      </a:lnTo>
                      <a:lnTo>
                        <a:pt x="488" y="169"/>
                      </a:lnTo>
                      <a:lnTo>
                        <a:pt x="481" y="159"/>
                      </a:lnTo>
                      <a:lnTo>
                        <a:pt x="473" y="150"/>
                      </a:lnTo>
                      <a:lnTo>
                        <a:pt x="464" y="143"/>
                      </a:lnTo>
                      <a:lnTo>
                        <a:pt x="455" y="136"/>
                      </a:lnTo>
                      <a:lnTo>
                        <a:pt x="445" y="130"/>
                      </a:lnTo>
                      <a:lnTo>
                        <a:pt x="433" y="125"/>
                      </a:lnTo>
                      <a:lnTo>
                        <a:pt x="421" y="121"/>
                      </a:lnTo>
                      <a:lnTo>
                        <a:pt x="408" y="119"/>
                      </a:lnTo>
                      <a:lnTo>
                        <a:pt x="395" y="117"/>
                      </a:lnTo>
                      <a:lnTo>
                        <a:pt x="381" y="117"/>
                      </a:lnTo>
                      <a:lnTo>
                        <a:pt x="215" y="117"/>
                      </a:lnTo>
                      <a:lnTo>
                        <a:pt x="215" y="373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6" name="Freeform 39"/>
                <p:cNvSpPr>
                  <a:spLocks/>
                </p:cNvSpPr>
                <p:nvPr/>
              </p:nvSpPr>
              <p:spPr bwMode="auto">
                <a:xfrm>
                  <a:off x="3814763" y="2909888"/>
                  <a:ext cx="144463" cy="354013"/>
                </a:xfrm>
                <a:custGeom>
                  <a:avLst/>
                  <a:gdLst>
                    <a:gd name="T0" fmla="*/ 203 w 363"/>
                    <a:gd name="T1" fmla="*/ 892 h 892"/>
                    <a:gd name="T2" fmla="*/ 76 w 363"/>
                    <a:gd name="T3" fmla="*/ 892 h 892"/>
                    <a:gd name="T4" fmla="*/ 76 w 363"/>
                    <a:gd name="T5" fmla="*/ 370 h 892"/>
                    <a:gd name="T6" fmla="*/ 0 w 363"/>
                    <a:gd name="T7" fmla="*/ 370 h 892"/>
                    <a:gd name="T8" fmla="*/ 0 w 363"/>
                    <a:gd name="T9" fmla="*/ 268 h 892"/>
                    <a:gd name="T10" fmla="*/ 76 w 363"/>
                    <a:gd name="T11" fmla="*/ 268 h 892"/>
                    <a:gd name="T12" fmla="*/ 76 w 363"/>
                    <a:gd name="T13" fmla="*/ 233 h 892"/>
                    <a:gd name="T14" fmla="*/ 77 w 363"/>
                    <a:gd name="T15" fmla="*/ 215 h 892"/>
                    <a:gd name="T16" fmla="*/ 78 w 363"/>
                    <a:gd name="T17" fmla="*/ 197 h 892"/>
                    <a:gd name="T18" fmla="*/ 81 w 363"/>
                    <a:gd name="T19" fmla="*/ 179 h 892"/>
                    <a:gd name="T20" fmla="*/ 84 w 363"/>
                    <a:gd name="T21" fmla="*/ 163 h 892"/>
                    <a:gd name="T22" fmla="*/ 88 w 363"/>
                    <a:gd name="T23" fmla="*/ 148 h 892"/>
                    <a:gd name="T24" fmla="*/ 93 w 363"/>
                    <a:gd name="T25" fmla="*/ 134 h 892"/>
                    <a:gd name="T26" fmla="*/ 98 w 363"/>
                    <a:gd name="T27" fmla="*/ 121 h 892"/>
                    <a:gd name="T28" fmla="*/ 103 w 363"/>
                    <a:gd name="T29" fmla="*/ 108 h 892"/>
                    <a:gd name="T30" fmla="*/ 110 w 363"/>
                    <a:gd name="T31" fmla="*/ 97 h 892"/>
                    <a:gd name="T32" fmla="*/ 117 w 363"/>
                    <a:gd name="T33" fmla="*/ 86 h 892"/>
                    <a:gd name="T34" fmla="*/ 125 w 363"/>
                    <a:gd name="T35" fmla="*/ 77 h 892"/>
                    <a:gd name="T36" fmla="*/ 132 w 363"/>
                    <a:gd name="T37" fmla="*/ 67 h 892"/>
                    <a:gd name="T38" fmla="*/ 141 w 363"/>
                    <a:gd name="T39" fmla="*/ 59 h 892"/>
                    <a:gd name="T40" fmla="*/ 150 w 363"/>
                    <a:gd name="T41" fmla="*/ 52 h 892"/>
                    <a:gd name="T42" fmla="*/ 159 w 363"/>
                    <a:gd name="T43" fmla="*/ 44 h 892"/>
                    <a:gd name="T44" fmla="*/ 168 w 363"/>
                    <a:gd name="T45" fmla="*/ 38 h 892"/>
                    <a:gd name="T46" fmla="*/ 178 w 363"/>
                    <a:gd name="T47" fmla="*/ 32 h 892"/>
                    <a:gd name="T48" fmla="*/ 188 w 363"/>
                    <a:gd name="T49" fmla="*/ 27 h 892"/>
                    <a:gd name="T50" fmla="*/ 197 w 363"/>
                    <a:gd name="T51" fmla="*/ 23 h 892"/>
                    <a:gd name="T52" fmla="*/ 207 w 363"/>
                    <a:gd name="T53" fmla="*/ 18 h 892"/>
                    <a:gd name="T54" fmla="*/ 228 w 363"/>
                    <a:gd name="T55" fmla="*/ 12 h 892"/>
                    <a:gd name="T56" fmla="*/ 247 w 363"/>
                    <a:gd name="T57" fmla="*/ 8 h 892"/>
                    <a:gd name="T58" fmla="*/ 265 w 363"/>
                    <a:gd name="T59" fmla="*/ 4 h 892"/>
                    <a:gd name="T60" fmla="*/ 283 w 363"/>
                    <a:gd name="T61" fmla="*/ 2 h 892"/>
                    <a:gd name="T62" fmla="*/ 299 w 363"/>
                    <a:gd name="T63" fmla="*/ 1 h 892"/>
                    <a:gd name="T64" fmla="*/ 314 w 363"/>
                    <a:gd name="T65" fmla="*/ 0 h 892"/>
                    <a:gd name="T66" fmla="*/ 332 w 363"/>
                    <a:gd name="T67" fmla="*/ 1 h 892"/>
                    <a:gd name="T68" fmla="*/ 346 w 363"/>
                    <a:gd name="T69" fmla="*/ 2 h 892"/>
                    <a:gd name="T70" fmla="*/ 356 w 363"/>
                    <a:gd name="T71" fmla="*/ 3 h 892"/>
                    <a:gd name="T72" fmla="*/ 359 w 363"/>
                    <a:gd name="T73" fmla="*/ 4 h 892"/>
                    <a:gd name="T74" fmla="*/ 363 w 363"/>
                    <a:gd name="T75" fmla="*/ 5 h 892"/>
                    <a:gd name="T76" fmla="*/ 363 w 363"/>
                    <a:gd name="T77" fmla="*/ 115 h 892"/>
                    <a:gd name="T78" fmla="*/ 358 w 363"/>
                    <a:gd name="T79" fmla="*/ 113 h 892"/>
                    <a:gd name="T80" fmla="*/ 350 w 363"/>
                    <a:gd name="T81" fmla="*/ 112 h 892"/>
                    <a:gd name="T82" fmla="*/ 328 w 363"/>
                    <a:gd name="T83" fmla="*/ 111 h 892"/>
                    <a:gd name="T84" fmla="*/ 317 w 363"/>
                    <a:gd name="T85" fmla="*/ 111 h 892"/>
                    <a:gd name="T86" fmla="*/ 306 w 363"/>
                    <a:gd name="T87" fmla="*/ 112 h 892"/>
                    <a:gd name="T88" fmla="*/ 296 w 363"/>
                    <a:gd name="T89" fmla="*/ 113 h 892"/>
                    <a:gd name="T90" fmla="*/ 285 w 363"/>
                    <a:gd name="T91" fmla="*/ 116 h 892"/>
                    <a:gd name="T92" fmla="*/ 274 w 363"/>
                    <a:gd name="T93" fmla="*/ 119 h 892"/>
                    <a:gd name="T94" fmla="*/ 263 w 363"/>
                    <a:gd name="T95" fmla="*/ 123 h 892"/>
                    <a:gd name="T96" fmla="*/ 253 w 363"/>
                    <a:gd name="T97" fmla="*/ 129 h 892"/>
                    <a:gd name="T98" fmla="*/ 244 w 363"/>
                    <a:gd name="T99" fmla="*/ 135 h 892"/>
                    <a:gd name="T100" fmla="*/ 235 w 363"/>
                    <a:gd name="T101" fmla="*/ 143 h 892"/>
                    <a:gd name="T102" fmla="*/ 228 w 363"/>
                    <a:gd name="T103" fmla="*/ 151 h 892"/>
                    <a:gd name="T104" fmla="*/ 221 w 363"/>
                    <a:gd name="T105" fmla="*/ 161 h 892"/>
                    <a:gd name="T106" fmla="*/ 215 w 363"/>
                    <a:gd name="T107" fmla="*/ 173 h 892"/>
                    <a:gd name="T108" fmla="*/ 210 w 363"/>
                    <a:gd name="T109" fmla="*/ 186 h 892"/>
                    <a:gd name="T110" fmla="*/ 206 w 363"/>
                    <a:gd name="T111" fmla="*/ 201 h 892"/>
                    <a:gd name="T112" fmla="*/ 204 w 363"/>
                    <a:gd name="T113" fmla="*/ 218 h 892"/>
                    <a:gd name="T114" fmla="*/ 203 w 363"/>
                    <a:gd name="T115" fmla="*/ 237 h 892"/>
                    <a:gd name="T116" fmla="*/ 203 w 363"/>
                    <a:gd name="T117" fmla="*/ 268 h 892"/>
                    <a:gd name="T118" fmla="*/ 330 w 363"/>
                    <a:gd name="T119" fmla="*/ 268 h 892"/>
                    <a:gd name="T120" fmla="*/ 330 w 363"/>
                    <a:gd name="T121" fmla="*/ 370 h 892"/>
                    <a:gd name="T122" fmla="*/ 203 w 363"/>
                    <a:gd name="T123" fmla="*/ 370 h 892"/>
                    <a:gd name="T124" fmla="*/ 203 w 363"/>
                    <a:gd name="T125" fmla="*/ 892 h 8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63" h="892">
                      <a:moveTo>
                        <a:pt x="203" y="892"/>
                      </a:moveTo>
                      <a:lnTo>
                        <a:pt x="76" y="892"/>
                      </a:lnTo>
                      <a:lnTo>
                        <a:pt x="76" y="370"/>
                      </a:lnTo>
                      <a:lnTo>
                        <a:pt x="0" y="370"/>
                      </a:lnTo>
                      <a:lnTo>
                        <a:pt x="0" y="268"/>
                      </a:lnTo>
                      <a:lnTo>
                        <a:pt x="76" y="268"/>
                      </a:lnTo>
                      <a:lnTo>
                        <a:pt x="76" y="233"/>
                      </a:lnTo>
                      <a:lnTo>
                        <a:pt x="77" y="215"/>
                      </a:lnTo>
                      <a:lnTo>
                        <a:pt x="78" y="197"/>
                      </a:lnTo>
                      <a:lnTo>
                        <a:pt x="81" y="179"/>
                      </a:lnTo>
                      <a:lnTo>
                        <a:pt x="84" y="163"/>
                      </a:lnTo>
                      <a:lnTo>
                        <a:pt x="88" y="148"/>
                      </a:lnTo>
                      <a:lnTo>
                        <a:pt x="93" y="134"/>
                      </a:lnTo>
                      <a:lnTo>
                        <a:pt x="98" y="121"/>
                      </a:lnTo>
                      <a:lnTo>
                        <a:pt x="103" y="108"/>
                      </a:lnTo>
                      <a:lnTo>
                        <a:pt x="110" y="97"/>
                      </a:lnTo>
                      <a:lnTo>
                        <a:pt x="117" y="86"/>
                      </a:lnTo>
                      <a:lnTo>
                        <a:pt x="125" y="77"/>
                      </a:lnTo>
                      <a:lnTo>
                        <a:pt x="132" y="67"/>
                      </a:lnTo>
                      <a:lnTo>
                        <a:pt x="141" y="59"/>
                      </a:lnTo>
                      <a:lnTo>
                        <a:pt x="150" y="52"/>
                      </a:lnTo>
                      <a:lnTo>
                        <a:pt x="159" y="44"/>
                      </a:lnTo>
                      <a:lnTo>
                        <a:pt x="168" y="38"/>
                      </a:lnTo>
                      <a:lnTo>
                        <a:pt x="178" y="32"/>
                      </a:lnTo>
                      <a:lnTo>
                        <a:pt x="188" y="27"/>
                      </a:lnTo>
                      <a:lnTo>
                        <a:pt x="197" y="23"/>
                      </a:lnTo>
                      <a:lnTo>
                        <a:pt x="207" y="18"/>
                      </a:lnTo>
                      <a:lnTo>
                        <a:pt x="228" y="12"/>
                      </a:lnTo>
                      <a:lnTo>
                        <a:pt x="247" y="8"/>
                      </a:lnTo>
                      <a:lnTo>
                        <a:pt x="265" y="4"/>
                      </a:lnTo>
                      <a:lnTo>
                        <a:pt x="283" y="2"/>
                      </a:lnTo>
                      <a:lnTo>
                        <a:pt x="299" y="1"/>
                      </a:lnTo>
                      <a:lnTo>
                        <a:pt x="314" y="0"/>
                      </a:lnTo>
                      <a:lnTo>
                        <a:pt x="332" y="1"/>
                      </a:lnTo>
                      <a:lnTo>
                        <a:pt x="346" y="2"/>
                      </a:lnTo>
                      <a:lnTo>
                        <a:pt x="356" y="3"/>
                      </a:lnTo>
                      <a:lnTo>
                        <a:pt x="359" y="4"/>
                      </a:lnTo>
                      <a:lnTo>
                        <a:pt x="363" y="5"/>
                      </a:lnTo>
                      <a:lnTo>
                        <a:pt x="363" y="115"/>
                      </a:lnTo>
                      <a:lnTo>
                        <a:pt x="358" y="113"/>
                      </a:lnTo>
                      <a:lnTo>
                        <a:pt x="350" y="112"/>
                      </a:lnTo>
                      <a:lnTo>
                        <a:pt x="328" y="111"/>
                      </a:lnTo>
                      <a:lnTo>
                        <a:pt x="317" y="111"/>
                      </a:lnTo>
                      <a:lnTo>
                        <a:pt x="306" y="112"/>
                      </a:lnTo>
                      <a:lnTo>
                        <a:pt x="296" y="113"/>
                      </a:lnTo>
                      <a:lnTo>
                        <a:pt x="285" y="116"/>
                      </a:lnTo>
                      <a:lnTo>
                        <a:pt x="274" y="119"/>
                      </a:lnTo>
                      <a:lnTo>
                        <a:pt x="263" y="123"/>
                      </a:lnTo>
                      <a:lnTo>
                        <a:pt x="253" y="129"/>
                      </a:lnTo>
                      <a:lnTo>
                        <a:pt x="244" y="135"/>
                      </a:lnTo>
                      <a:lnTo>
                        <a:pt x="235" y="143"/>
                      </a:lnTo>
                      <a:lnTo>
                        <a:pt x="228" y="151"/>
                      </a:lnTo>
                      <a:lnTo>
                        <a:pt x="221" y="161"/>
                      </a:lnTo>
                      <a:lnTo>
                        <a:pt x="215" y="173"/>
                      </a:lnTo>
                      <a:lnTo>
                        <a:pt x="210" y="186"/>
                      </a:lnTo>
                      <a:lnTo>
                        <a:pt x="206" y="201"/>
                      </a:lnTo>
                      <a:lnTo>
                        <a:pt x="204" y="218"/>
                      </a:lnTo>
                      <a:lnTo>
                        <a:pt x="203" y="237"/>
                      </a:lnTo>
                      <a:lnTo>
                        <a:pt x="203" y="268"/>
                      </a:lnTo>
                      <a:lnTo>
                        <a:pt x="330" y="268"/>
                      </a:lnTo>
                      <a:lnTo>
                        <a:pt x="330" y="370"/>
                      </a:lnTo>
                      <a:lnTo>
                        <a:pt x="203" y="370"/>
                      </a:lnTo>
                      <a:lnTo>
                        <a:pt x="203" y="892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7" name="Freeform 40"/>
                <p:cNvSpPr>
                  <a:spLocks noEditPoints="1"/>
                </p:cNvSpPr>
                <p:nvPr/>
              </p:nvSpPr>
              <p:spPr bwMode="auto">
                <a:xfrm>
                  <a:off x="3952876" y="3003550"/>
                  <a:ext cx="230188" cy="266700"/>
                </a:xfrm>
                <a:custGeom>
                  <a:avLst/>
                  <a:gdLst>
                    <a:gd name="T0" fmla="*/ 296 w 584"/>
                    <a:gd name="T1" fmla="*/ 670 h 672"/>
                    <a:gd name="T2" fmla="*/ 247 w 584"/>
                    <a:gd name="T3" fmla="*/ 663 h 672"/>
                    <a:gd name="T4" fmla="*/ 199 w 584"/>
                    <a:gd name="T5" fmla="*/ 647 h 672"/>
                    <a:gd name="T6" fmla="*/ 156 w 584"/>
                    <a:gd name="T7" fmla="*/ 626 h 672"/>
                    <a:gd name="T8" fmla="*/ 117 w 584"/>
                    <a:gd name="T9" fmla="*/ 599 h 672"/>
                    <a:gd name="T10" fmla="*/ 83 w 584"/>
                    <a:gd name="T11" fmla="*/ 565 h 672"/>
                    <a:gd name="T12" fmla="*/ 54 w 584"/>
                    <a:gd name="T13" fmla="*/ 529 h 672"/>
                    <a:gd name="T14" fmla="*/ 32 w 584"/>
                    <a:gd name="T15" fmla="*/ 486 h 672"/>
                    <a:gd name="T16" fmla="*/ 14 w 584"/>
                    <a:gd name="T17" fmla="*/ 440 h 672"/>
                    <a:gd name="T18" fmla="*/ 4 w 584"/>
                    <a:gd name="T19" fmla="*/ 389 h 672"/>
                    <a:gd name="T20" fmla="*/ 0 w 584"/>
                    <a:gd name="T21" fmla="*/ 336 h 672"/>
                    <a:gd name="T22" fmla="*/ 4 w 584"/>
                    <a:gd name="T23" fmla="*/ 282 h 672"/>
                    <a:gd name="T24" fmla="*/ 13 w 584"/>
                    <a:gd name="T25" fmla="*/ 233 h 672"/>
                    <a:gd name="T26" fmla="*/ 29 w 584"/>
                    <a:gd name="T27" fmla="*/ 185 h 672"/>
                    <a:gd name="T28" fmla="*/ 51 w 584"/>
                    <a:gd name="T29" fmla="*/ 143 h 672"/>
                    <a:gd name="T30" fmla="*/ 77 w 584"/>
                    <a:gd name="T31" fmla="*/ 106 h 672"/>
                    <a:gd name="T32" fmla="*/ 109 w 584"/>
                    <a:gd name="T33" fmla="*/ 74 h 672"/>
                    <a:gd name="T34" fmla="*/ 146 w 584"/>
                    <a:gd name="T35" fmla="*/ 47 h 672"/>
                    <a:gd name="T36" fmla="*/ 187 w 584"/>
                    <a:gd name="T37" fmla="*/ 25 h 672"/>
                    <a:gd name="T38" fmla="*/ 231 w 584"/>
                    <a:gd name="T39" fmla="*/ 10 h 672"/>
                    <a:gd name="T40" fmla="*/ 280 w 584"/>
                    <a:gd name="T41" fmla="*/ 3 h 672"/>
                    <a:gd name="T42" fmla="*/ 329 w 584"/>
                    <a:gd name="T43" fmla="*/ 2 h 672"/>
                    <a:gd name="T44" fmla="*/ 372 w 584"/>
                    <a:gd name="T45" fmla="*/ 6 h 672"/>
                    <a:gd name="T46" fmla="*/ 412 w 584"/>
                    <a:gd name="T47" fmla="*/ 18 h 672"/>
                    <a:gd name="T48" fmla="*/ 447 w 584"/>
                    <a:gd name="T49" fmla="*/ 34 h 672"/>
                    <a:gd name="T50" fmla="*/ 481 w 584"/>
                    <a:gd name="T51" fmla="*/ 57 h 672"/>
                    <a:gd name="T52" fmla="*/ 509 w 584"/>
                    <a:gd name="T53" fmla="*/ 84 h 672"/>
                    <a:gd name="T54" fmla="*/ 534 w 584"/>
                    <a:gd name="T55" fmla="*/ 116 h 672"/>
                    <a:gd name="T56" fmla="*/ 553 w 584"/>
                    <a:gd name="T57" fmla="*/ 152 h 672"/>
                    <a:gd name="T58" fmla="*/ 568 w 584"/>
                    <a:gd name="T59" fmla="*/ 193 h 672"/>
                    <a:gd name="T60" fmla="*/ 579 w 584"/>
                    <a:gd name="T61" fmla="*/ 237 h 672"/>
                    <a:gd name="T62" fmla="*/ 584 w 584"/>
                    <a:gd name="T63" fmla="*/ 285 h 672"/>
                    <a:gd name="T64" fmla="*/ 582 w 584"/>
                    <a:gd name="T65" fmla="*/ 332 h 672"/>
                    <a:gd name="T66" fmla="*/ 579 w 584"/>
                    <a:gd name="T67" fmla="*/ 356 h 672"/>
                    <a:gd name="T68" fmla="*/ 133 w 584"/>
                    <a:gd name="T69" fmla="*/ 381 h 672"/>
                    <a:gd name="T70" fmla="*/ 141 w 584"/>
                    <a:gd name="T71" fmla="*/ 416 h 672"/>
                    <a:gd name="T72" fmla="*/ 154 w 584"/>
                    <a:gd name="T73" fmla="*/ 447 h 672"/>
                    <a:gd name="T74" fmla="*/ 187 w 584"/>
                    <a:gd name="T75" fmla="*/ 496 h 672"/>
                    <a:gd name="T76" fmla="*/ 233 w 584"/>
                    <a:gd name="T77" fmla="*/ 532 h 672"/>
                    <a:gd name="T78" fmla="*/ 284 w 584"/>
                    <a:gd name="T79" fmla="*/ 552 h 672"/>
                    <a:gd name="T80" fmla="*/ 338 w 584"/>
                    <a:gd name="T81" fmla="*/ 559 h 672"/>
                    <a:gd name="T82" fmla="*/ 392 w 584"/>
                    <a:gd name="T83" fmla="*/ 552 h 672"/>
                    <a:gd name="T84" fmla="*/ 440 w 584"/>
                    <a:gd name="T85" fmla="*/ 536 h 672"/>
                    <a:gd name="T86" fmla="*/ 486 w 584"/>
                    <a:gd name="T87" fmla="*/ 509 h 672"/>
                    <a:gd name="T88" fmla="*/ 515 w 584"/>
                    <a:gd name="T89" fmla="*/ 486 h 672"/>
                    <a:gd name="T90" fmla="*/ 573 w 584"/>
                    <a:gd name="T91" fmla="*/ 578 h 672"/>
                    <a:gd name="T92" fmla="*/ 546 w 584"/>
                    <a:gd name="T93" fmla="*/ 601 h 672"/>
                    <a:gd name="T94" fmla="*/ 507 w 584"/>
                    <a:gd name="T95" fmla="*/ 626 h 672"/>
                    <a:gd name="T96" fmla="*/ 453 w 584"/>
                    <a:gd name="T97" fmla="*/ 651 h 672"/>
                    <a:gd name="T98" fmla="*/ 385 w 584"/>
                    <a:gd name="T99" fmla="*/ 668 h 672"/>
                    <a:gd name="T100" fmla="*/ 135 w 584"/>
                    <a:gd name="T101" fmla="*/ 259 h 672"/>
                    <a:gd name="T102" fmla="*/ 450 w 584"/>
                    <a:gd name="T103" fmla="*/ 225 h 672"/>
                    <a:gd name="T104" fmla="*/ 434 w 584"/>
                    <a:gd name="T105" fmla="*/ 182 h 672"/>
                    <a:gd name="T106" fmla="*/ 412 w 584"/>
                    <a:gd name="T107" fmla="*/ 147 h 672"/>
                    <a:gd name="T108" fmla="*/ 380 w 584"/>
                    <a:gd name="T109" fmla="*/ 123 h 672"/>
                    <a:gd name="T110" fmla="*/ 342 w 584"/>
                    <a:gd name="T111" fmla="*/ 108 h 672"/>
                    <a:gd name="T112" fmla="*/ 296 w 584"/>
                    <a:gd name="T113" fmla="*/ 106 h 672"/>
                    <a:gd name="T114" fmla="*/ 249 w 584"/>
                    <a:gd name="T115" fmla="*/ 116 h 672"/>
                    <a:gd name="T116" fmla="*/ 209 w 584"/>
                    <a:gd name="T117" fmla="*/ 138 h 672"/>
                    <a:gd name="T118" fmla="*/ 175 w 584"/>
                    <a:gd name="T119" fmla="*/ 169 h 672"/>
                    <a:gd name="T120" fmla="*/ 152 w 584"/>
                    <a:gd name="T121" fmla="*/ 209 h 672"/>
                    <a:gd name="T122" fmla="*/ 135 w 584"/>
                    <a:gd name="T123" fmla="*/ 259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84" h="672">
                      <a:moveTo>
                        <a:pt x="332" y="672"/>
                      </a:moveTo>
                      <a:lnTo>
                        <a:pt x="315" y="672"/>
                      </a:lnTo>
                      <a:lnTo>
                        <a:pt x="296" y="670"/>
                      </a:lnTo>
                      <a:lnTo>
                        <a:pt x="279" y="669"/>
                      </a:lnTo>
                      <a:lnTo>
                        <a:pt x="263" y="666"/>
                      </a:lnTo>
                      <a:lnTo>
                        <a:pt x="247" y="663"/>
                      </a:lnTo>
                      <a:lnTo>
                        <a:pt x="230" y="658"/>
                      </a:lnTo>
                      <a:lnTo>
                        <a:pt x="214" y="653"/>
                      </a:lnTo>
                      <a:lnTo>
                        <a:pt x="199" y="647"/>
                      </a:lnTo>
                      <a:lnTo>
                        <a:pt x="184" y="641"/>
                      </a:lnTo>
                      <a:lnTo>
                        <a:pt x="170" y="633"/>
                      </a:lnTo>
                      <a:lnTo>
                        <a:pt x="156" y="626"/>
                      </a:lnTo>
                      <a:lnTo>
                        <a:pt x="143" y="617"/>
                      </a:lnTo>
                      <a:lnTo>
                        <a:pt x="130" y="609"/>
                      </a:lnTo>
                      <a:lnTo>
                        <a:pt x="117" y="599"/>
                      </a:lnTo>
                      <a:lnTo>
                        <a:pt x="105" y="588"/>
                      </a:lnTo>
                      <a:lnTo>
                        <a:pt x="94" y="577"/>
                      </a:lnTo>
                      <a:lnTo>
                        <a:pt x="83" y="565"/>
                      </a:lnTo>
                      <a:lnTo>
                        <a:pt x="73" y="553"/>
                      </a:lnTo>
                      <a:lnTo>
                        <a:pt x="63" y="542"/>
                      </a:lnTo>
                      <a:lnTo>
                        <a:pt x="54" y="529"/>
                      </a:lnTo>
                      <a:lnTo>
                        <a:pt x="46" y="515"/>
                      </a:lnTo>
                      <a:lnTo>
                        <a:pt x="38" y="501"/>
                      </a:lnTo>
                      <a:lnTo>
                        <a:pt x="32" y="486"/>
                      </a:lnTo>
                      <a:lnTo>
                        <a:pt x="25" y="471"/>
                      </a:lnTo>
                      <a:lnTo>
                        <a:pt x="19" y="455"/>
                      </a:lnTo>
                      <a:lnTo>
                        <a:pt x="14" y="440"/>
                      </a:lnTo>
                      <a:lnTo>
                        <a:pt x="10" y="424"/>
                      </a:lnTo>
                      <a:lnTo>
                        <a:pt x="7" y="407"/>
                      </a:lnTo>
                      <a:lnTo>
                        <a:pt x="4" y="389"/>
                      </a:lnTo>
                      <a:lnTo>
                        <a:pt x="1" y="372"/>
                      </a:lnTo>
                      <a:lnTo>
                        <a:pt x="0" y="355"/>
                      </a:lnTo>
                      <a:lnTo>
                        <a:pt x="0" y="336"/>
                      </a:lnTo>
                      <a:lnTo>
                        <a:pt x="0" y="318"/>
                      </a:lnTo>
                      <a:lnTo>
                        <a:pt x="1" y="301"/>
                      </a:lnTo>
                      <a:lnTo>
                        <a:pt x="4" y="282"/>
                      </a:lnTo>
                      <a:lnTo>
                        <a:pt x="6" y="265"/>
                      </a:lnTo>
                      <a:lnTo>
                        <a:pt x="9" y="249"/>
                      </a:lnTo>
                      <a:lnTo>
                        <a:pt x="13" y="233"/>
                      </a:lnTo>
                      <a:lnTo>
                        <a:pt x="18" y="216"/>
                      </a:lnTo>
                      <a:lnTo>
                        <a:pt x="23" y="200"/>
                      </a:lnTo>
                      <a:lnTo>
                        <a:pt x="29" y="185"/>
                      </a:lnTo>
                      <a:lnTo>
                        <a:pt x="36" y="171"/>
                      </a:lnTo>
                      <a:lnTo>
                        <a:pt x="42" y="157"/>
                      </a:lnTo>
                      <a:lnTo>
                        <a:pt x="51" y="143"/>
                      </a:lnTo>
                      <a:lnTo>
                        <a:pt x="59" y="130"/>
                      </a:lnTo>
                      <a:lnTo>
                        <a:pt x="68" y="118"/>
                      </a:lnTo>
                      <a:lnTo>
                        <a:pt x="77" y="106"/>
                      </a:lnTo>
                      <a:lnTo>
                        <a:pt x="88" y="94"/>
                      </a:lnTo>
                      <a:lnTo>
                        <a:pt x="99" y="84"/>
                      </a:lnTo>
                      <a:lnTo>
                        <a:pt x="109" y="74"/>
                      </a:lnTo>
                      <a:lnTo>
                        <a:pt x="121" y="64"/>
                      </a:lnTo>
                      <a:lnTo>
                        <a:pt x="133" y="54"/>
                      </a:lnTo>
                      <a:lnTo>
                        <a:pt x="146" y="47"/>
                      </a:lnTo>
                      <a:lnTo>
                        <a:pt x="159" y="39"/>
                      </a:lnTo>
                      <a:lnTo>
                        <a:pt x="173" y="32"/>
                      </a:lnTo>
                      <a:lnTo>
                        <a:pt x="187" y="25"/>
                      </a:lnTo>
                      <a:lnTo>
                        <a:pt x="201" y="20"/>
                      </a:lnTo>
                      <a:lnTo>
                        <a:pt x="216" y="15"/>
                      </a:lnTo>
                      <a:lnTo>
                        <a:pt x="231" y="10"/>
                      </a:lnTo>
                      <a:lnTo>
                        <a:pt x="248" y="7"/>
                      </a:lnTo>
                      <a:lnTo>
                        <a:pt x="264" y="5"/>
                      </a:lnTo>
                      <a:lnTo>
                        <a:pt x="280" y="3"/>
                      </a:lnTo>
                      <a:lnTo>
                        <a:pt x="296" y="2"/>
                      </a:lnTo>
                      <a:lnTo>
                        <a:pt x="314" y="0"/>
                      </a:lnTo>
                      <a:lnTo>
                        <a:pt x="329" y="2"/>
                      </a:lnTo>
                      <a:lnTo>
                        <a:pt x="344" y="3"/>
                      </a:lnTo>
                      <a:lnTo>
                        <a:pt x="358" y="4"/>
                      </a:lnTo>
                      <a:lnTo>
                        <a:pt x="372" y="6"/>
                      </a:lnTo>
                      <a:lnTo>
                        <a:pt x="386" y="9"/>
                      </a:lnTo>
                      <a:lnTo>
                        <a:pt x="399" y="13"/>
                      </a:lnTo>
                      <a:lnTo>
                        <a:pt x="412" y="18"/>
                      </a:lnTo>
                      <a:lnTo>
                        <a:pt x="424" y="22"/>
                      </a:lnTo>
                      <a:lnTo>
                        <a:pt x="437" y="29"/>
                      </a:lnTo>
                      <a:lnTo>
                        <a:pt x="447" y="34"/>
                      </a:lnTo>
                      <a:lnTo>
                        <a:pt x="459" y="42"/>
                      </a:lnTo>
                      <a:lnTo>
                        <a:pt x="470" y="49"/>
                      </a:lnTo>
                      <a:lnTo>
                        <a:pt x="481" y="57"/>
                      </a:lnTo>
                      <a:lnTo>
                        <a:pt x="491" y="65"/>
                      </a:lnTo>
                      <a:lnTo>
                        <a:pt x="500" y="74"/>
                      </a:lnTo>
                      <a:lnTo>
                        <a:pt x="509" y="84"/>
                      </a:lnTo>
                      <a:lnTo>
                        <a:pt x="518" y="93"/>
                      </a:lnTo>
                      <a:lnTo>
                        <a:pt x="526" y="104"/>
                      </a:lnTo>
                      <a:lnTo>
                        <a:pt x="534" y="116"/>
                      </a:lnTo>
                      <a:lnTo>
                        <a:pt x="541" y="127"/>
                      </a:lnTo>
                      <a:lnTo>
                        <a:pt x="548" y="140"/>
                      </a:lnTo>
                      <a:lnTo>
                        <a:pt x="553" y="152"/>
                      </a:lnTo>
                      <a:lnTo>
                        <a:pt x="559" y="165"/>
                      </a:lnTo>
                      <a:lnTo>
                        <a:pt x="564" y="179"/>
                      </a:lnTo>
                      <a:lnTo>
                        <a:pt x="568" y="193"/>
                      </a:lnTo>
                      <a:lnTo>
                        <a:pt x="573" y="207"/>
                      </a:lnTo>
                      <a:lnTo>
                        <a:pt x="576" y="222"/>
                      </a:lnTo>
                      <a:lnTo>
                        <a:pt x="579" y="237"/>
                      </a:lnTo>
                      <a:lnTo>
                        <a:pt x="581" y="252"/>
                      </a:lnTo>
                      <a:lnTo>
                        <a:pt x="582" y="268"/>
                      </a:lnTo>
                      <a:lnTo>
                        <a:pt x="584" y="285"/>
                      </a:lnTo>
                      <a:lnTo>
                        <a:pt x="584" y="302"/>
                      </a:lnTo>
                      <a:lnTo>
                        <a:pt x="584" y="316"/>
                      </a:lnTo>
                      <a:lnTo>
                        <a:pt x="582" y="332"/>
                      </a:lnTo>
                      <a:lnTo>
                        <a:pt x="580" y="346"/>
                      </a:lnTo>
                      <a:lnTo>
                        <a:pt x="580" y="351"/>
                      </a:lnTo>
                      <a:lnTo>
                        <a:pt x="579" y="356"/>
                      </a:lnTo>
                      <a:lnTo>
                        <a:pt x="130" y="356"/>
                      </a:lnTo>
                      <a:lnTo>
                        <a:pt x="131" y="369"/>
                      </a:lnTo>
                      <a:lnTo>
                        <a:pt x="133" y="381"/>
                      </a:lnTo>
                      <a:lnTo>
                        <a:pt x="135" y="394"/>
                      </a:lnTo>
                      <a:lnTo>
                        <a:pt x="139" y="404"/>
                      </a:lnTo>
                      <a:lnTo>
                        <a:pt x="141" y="416"/>
                      </a:lnTo>
                      <a:lnTo>
                        <a:pt x="145" y="426"/>
                      </a:lnTo>
                      <a:lnTo>
                        <a:pt x="148" y="437"/>
                      </a:lnTo>
                      <a:lnTo>
                        <a:pt x="154" y="447"/>
                      </a:lnTo>
                      <a:lnTo>
                        <a:pt x="163" y="465"/>
                      </a:lnTo>
                      <a:lnTo>
                        <a:pt x="175" y="482"/>
                      </a:lnTo>
                      <a:lnTo>
                        <a:pt x="187" y="496"/>
                      </a:lnTo>
                      <a:lnTo>
                        <a:pt x="201" y="510"/>
                      </a:lnTo>
                      <a:lnTo>
                        <a:pt x="216" y="521"/>
                      </a:lnTo>
                      <a:lnTo>
                        <a:pt x="233" y="532"/>
                      </a:lnTo>
                      <a:lnTo>
                        <a:pt x="249" y="540"/>
                      </a:lnTo>
                      <a:lnTo>
                        <a:pt x="266" y="547"/>
                      </a:lnTo>
                      <a:lnTo>
                        <a:pt x="284" y="552"/>
                      </a:lnTo>
                      <a:lnTo>
                        <a:pt x="302" y="556"/>
                      </a:lnTo>
                      <a:lnTo>
                        <a:pt x="320" y="558"/>
                      </a:lnTo>
                      <a:lnTo>
                        <a:pt x="338" y="559"/>
                      </a:lnTo>
                      <a:lnTo>
                        <a:pt x="357" y="558"/>
                      </a:lnTo>
                      <a:lnTo>
                        <a:pt x="375" y="556"/>
                      </a:lnTo>
                      <a:lnTo>
                        <a:pt x="392" y="552"/>
                      </a:lnTo>
                      <a:lnTo>
                        <a:pt x="410" y="548"/>
                      </a:lnTo>
                      <a:lnTo>
                        <a:pt x="425" y="543"/>
                      </a:lnTo>
                      <a:lnTo>
                        <a:pt x="440" y="536"/>
                      </a:lnTo>
                      <a:lnTo>
                        <a:pt x="453" y="530"/>
                      </a:lnTo>
                      <a:lnTo>
                        <a:pt x="466" y="523"/>
                      </a:lnTo>
                      <a:lnTo>
                        <a:pt x="486" y="509"/>
                      </a:lnTo>
                      <a:lnTo>
                        <a:pt x="503" y="498"/>
                      </a:lnTo>
                      <a:lnTo>
                        <a:pt x="512" y="490"/>
                      </a:lnTo>
                      <a:lnTo>
                        <a:pt x="515" y="486"/>
                      </a:lnTo>
                      <a:lnTo>
                        <a:pt x="520" y="482"/>
                      </a:lnTo>
                      <a:lnTo>
                        <a:pt x="575" y="576"/>
                      </a:lnTo>
                      <a:lnTo>
                        <a:pt x="573" y="578"/>
                      </a:lnTo>
                      <a:lnTo>
                        <a:pt x="568" y="583"/>
                      </a:lnTo>
                      <a:lnTo>
                        <a:pt x="555" y="593"/>
                      </a:lnTo>
                      <a:lnTo>
                        <a:pt x="546" y="601"/>
                      </a:lnTo>
                      <a:lnTo>
                        <a:pt x="535" y="609"/>
                      </a:lnTo>
                      <a:lnTo>
                        <a:pt x="522" y="617"/>
                      </a:lnTo>
                      <a:lnTo>
                        <a:pt x="507" y="626"/>
                      </a:lnTo>
                      <a:lnTo>
                        <a:pt x="491" y="634"/>
                      </a:lnTo>
                      <a:lnTo>
                        <a:pt x="472" y="643"/>
                      </a:lnTo>
                      <a:lnTo>
                        <a:pt x="453" y="651"/>
                      </a:lnTo>
                      <a:lnTo>
                        <a:pt x="431" y="657"/>
                      </a:lnTo>
                      <a:lnTo>
                        <a:pt x="409" y="664"/>
                      </a:lnTo>
                      <a:lnTo>
                        <a:pt x="385" y="668"/>
                      </a:lnTo>
                      <a:lnTo>
                        <a:pt x="359" y="671"/>
                      </a:lnTo>
                      <a:lnTo>
                        <a:pt x="332" y="672"/>
                      </a:lnTo>
                      <a:close/>
                      <a:moveTo>
                        <a:pt x="135" y="259"/>
                      </a:moveTo>
                      <a:lnTo>
                        <a:pt x="454" y="259"/>
                      </a:lnTo>
                      <a:lnTo>
                        <a:pt x="452" y="241"/>
                      </a:lnTo>
                      <a:lnTo>
                        <a:pt x="450" y="225"/>
                      </a:lnTo>
                      <a:lnTo>
                        <a:pt x="445" y="210"/>
                      </a:lnTo>
                      <a:lnTo>
                        <a:pt x="441" y="195"/>
                      </a:lnTo>
                      <a:lnTo>
                        <a:pt x="434" y="182"/>
                      </a:lnTo>
                      <a:lnTo>
                        <a:pt x="428" y="169"/>
                      </a:lnTo>
                      <a:lnTo>
                        <a:pt x="420" y="157"/>
                      </a:lnTo>
                      <a:lnTo>
                        <a:pt x="412" y="147"/>
                      </a:lnTo>
                      <a:lnTo>
                        <a:pt x="402" y="138"/>
                      </a:lnTo>
                      <a:lnTo>
                        <a:pt x="391" y="129"/>
                      </a:lnTo>
                      <a:lnTo>
                        <a:pt x="380" y="123"/>
                      </a:lnTo>
                      <a:lnTo>
                        <a:pt x="369" y="116"/>
                      </a:lnTo>
                      <a:lnTo>
                        <a:pt x="356" y="112"/>
                      </a:lnTo>
                      <a:lnTo>
                        <a:pt x="342" y="108"/>
                      </a:lnTo>
                      <a:lnTo>
                        <a:pt x="328" y="106"/>
                      </a:lnTo>
                      <a:lnTo>
                        <a:pt x="312" y="105"/>
                      </a:lnTo>
                      <a:lnTo>
                        <a:pt x="296" y="106"/>
                      </a:lnTo>
                      <a:lnTo>
                        <a:pt x="280" y="108"/>
                      </a:lnTo>
                      <a:lnTo>
                        <a:pt x="264" y="112"/>
                      </a:lnTo>
                      <a:lnTo>
                        <a:pt x="249" y="116"/>
                      </a:lnTo>
                      <a:lnTo>
                        <a:pt x="235" y="121"/>
                      </a:lnTo>
                      <a:lnTo>
                        <a:pt x="222" y="129"/>
                      </a:lnTo>
                      <a:lnTo>
                        <a:pt x="209" y="138"/>
                      </a:lnTo>
                      <a:lnTo>
                        <a:pt x="197" y="146"/>
                      </a:lnTo>
                      <a:lnTo>
                        <a:pt x="186" y="157"/>
                      </a:lnTo>
                      <a:lnTo>
                        <a:pt x="175" y="169"/>
                      </a:lnTo>
                      <a:lnTo>
                        <a:pt x="167" y="181"/>
                      </a:lnTo>
                      <a:lnTo>
                        <a:pt x="158" y="195"/>
                      </a:lnTo>
                      <a:lnTo>
                        <a:pt x="152" y="209"/>
                      </a:lnTo>
                      <a:lnTo>
                        <a:pt x="145" y="225"/>
                      </a:lnTo>
                      <a:lnTo>
                        <a:pt x="140" y="241"/>
                      </a:lnTo>
                      <a:lnTo>
                        <a:pt x="135" y="259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8" name="Rectangle 41"/>
                <p:cNvSpPr>
                  <a:spLocks noChangeArrowheads="1"/>
                </p:cNvSpPr>
                <p:nvPr/>
              </p:nvSpPr>
              <p:spPr bwMode="auto">
                <a:xfrm>
                  <a:off x="2590801" y="3357563"/>
                  <a:ext cx="15875" cy="112713"/>
                </a:xfrm>
                <a:prstGeom prst="rect">
                  <a:avLst/>
                </a:pr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49" name="Freeform 42"/>
                <p:cNvSpPr>
                  <a:spLocks/>
                </p:cNvSpPr>
                <p:nvPr/>
              </p:nvSpPr>
              <p:spPr bwMode="auto">
                <a:xfrm>
                  <a:off x="2686051" y="3357563"/>
                  <a:ext cx="90488" cy="112713"/>
                </a:xfrm>
                <a:custGeom>
                  <a:avLst/>
                  <a:gdLst>
                    <a:gd name="T0" fmla="*/ 0 w 229"/>
                    <a:gd name="T1" fmla="*/ 0 h 286"/>
                    <a:gd name="T2" fmla="*/ 40 w 229"/>
                    <a:gd name="T3" fmla="*/ 0 h 286"/>
                    <a:gd name="T4" fmla="*/ 166 w 229"/>
                    <a:gd name="T5" fmla="*/ 185 h 286"/>
                    <a:gd name="T6" fmla="*/ 175 w 229"/>
                    <a:gd name="T7" fmla="*/ 198 h 286"/>
                    <a:gd name="T8" fmla="*/ 182 w 229"/>
                    <a:gd name="T9" fmla="*/ 212 h 286"/>
                    <a:gd name="T10" fmla="*/ 188 w 229"/>
                    <a:gd name="T11" fmla="*/ 222 h 286"/>
                    <a:gd name="T12" fmla="*/ 190 w 229"/>
                    <a:gd name="T13" fmla="*/ 226 h 286"/>
                    <a:gd name="T14" fmla="*/ 191 w 229"/>
                    <a:gd name="T15" fmla="*/ 226 h 286"/>
                    <a:gd name="T16" fmla="*/ 191 w 229"/>
                    <a:gd name="T17" fmla="*/ 223 h 286"/>
                    <a:gd name="T18" fmla="*/ 190 w 229"/>
                    <a:gd name="T19" fmla="*/ 212 h 286"/>
                    <a:gd name="T20" fmla="*/ 189 w 229"/>
                    <a:gd name="T21" fmla="*/ 198 h 286"/>
                    <a:gd name="T22" fmla="*/ 189 w 229"/>
                    <a:gd name="T23" fmla="*/ 185 h 286"/>
                    <a:gd name="T24" fmla="*/ 189 w 229"/>
                    <a:gd name="T25" fmla="*/ 0 h 286"/>
                    <a:gd name="T26" fmla="*/ 229 w 229"/>
                    <a:gd name="T27" fmla="*/ 0 h 286"/>
                    <a:gd name="T28" fmla="*/ 229 w 229"/>
                    <a:gd name="T29" fmla="*/ 286 h 286"/>
                    <a:gd name="T30" fmla="*/ 189 w 229"/>
                    <a:gd name="T31" fmla="*/ 286 h 286"/>
                    <a:gd name="T32" fmla="*/ 61 w 229"/>
                    <a:gd name="T33" fmla="*/ 100 h 286"/>
                    <a:gd name="T34" fmla="*/ 54 w 229"/>
                    <a:gd name="T35" fmla="*/ 87 h 286"/>
                    <a:gd name="T36" fmla="*/ 45 w 229"/>
                    <a:gd name="T37" fmla="*/ 73 h 286"/>
                    <a:gd name="T38" fmla="*/ 40 w 229"/>
                    <a:gd name="T39" fmla="*/ 63 h 286"/>
                    <a:gd name="T40" fmla="*/ 38 w 229"/>
                    <a:gd name="T41" fmla="*/ 59 h 286"/>
                    <a:gd name="T42" fmla="*/ 37 w 229"/>
                    <a:gd name="T43" fmla="*/ 59 h 286"/>
                    <a:gd name="T44" fmla="*/ 38 w 229"/>
                    <a:gd name="T45" fmla="*/ 63 h 286"/>
                    <a:gd name="T46" fmla="*/ 39 w 229"/>
                    <a:gd name="T47" fmla="*/ 73 h 286"/>
                    <a:gd name="T48" fmla="*/ 40 w 229"/>
                    <a:gd name="T49" fmla="*/ 87 h 286"/>
                    <a:gd name="T50" fmla="*/ 40 w 229"/>
                    <a:gd name="T51" fmla="*/ 100 h 286"/>
                    <a:gd name="T52" fmla="*/ 40 w 229"/>
                    <a:gd name="T53" fmla="*/ 286 h 286"/>
                    <a:gd name="T54" fmla="*/ 0 w 229"/>
                    <a:gd name="T55" fmla="*/ 286 h 286"/>
                    <a:gd name="T56" fmla="*/ 0 w 229"/>
                    <a:gd name="T57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9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166" y="185"/>
                      </a:lnTo>
                      <a:lnTo>
                        <a:pt x="175" y="198"/>
                      </a:lnTo>
                      <a:lnTo>
                        <a:pt x="182" y="212"/>
                      </a:lnTo>
                      <a:lnTo>
                        <a:pt x="188" y="222"/>
                      </a:lnTo>
                      <a:lnTo>
                        <a:pt x="190" y="226"/>
                      </a:lnTo>
                      <a:lnTo>
                        <a:pt x="191" y="226"/>
                      </a:lnTo>
                      <a:lnTo>
                        <a:pt x="191" y="223"/>
                      </a:lnTo>
                      <a:lnTo>
                        <a:pt x="190" y="212"/>
                      </a:lnTo>
                      <a:lnTo>
                        <a:pt x="189" y="198"/>
                      </a:lnTo>
                      <a:lnTo>
                        <a:pt x="189" y="185"/>
                      </a:lnTo>
                      <a:lnTo>
                        <a:pt x="189" y="0"/>
                      </a:lnTo>
                      <a:lnTo>
                        <a:pt x="229" y="0"/>
                      </a:lnTo>
                      <a:lnTo>
                        <a:pt x="229" y="286"/>
                      </a:lnTo>
                      <a:lnTo>
                        <a:pt x="189" y="286"/>
                      </a:lnTo>
                      <a:lnTo>
                        <a:pt x="61" y="100"/>
                      </a:lnTo>
                      <a:lnTo>
                        <a:pt x="54" y="87"/>
                      </a:lnTo>
                      <a:lnTo>
                        <a:pt x="45" y="73"/>
                      </a:lnTo>
                      <a:lnTo>
                        <a:pt x="40" y="63"/>
                      </a:lnTo>
                      <a:lnTo>
                        <a:pt x="38" y="59"/>
                      </a:lnTo>
                      <a:lnTo>
                        <a:pt x="37" y="59"/>
                      </a:lnTo>
                      <a:lnTo>
                        <a:pt x="38" y="63"/>
                      </a:lnTo>
                      <a:lnTo>
                        <a:pt x="39" y="73"/>
                      </a:lnTo>
                      <a:lnTo>
                        <a:pt x="40" y="87"/>
                      </a:lnTo>
                      <a:lnTo>
                        <a:pt x="40" y="100"/>
                      </a:lnTo>
                      <a:lnTo>
                        <a:pt x="40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0" name="Freeform 43"/>
                <p:cNvSpPr>
                  <a:spLocks/>
                </p:cNvSpPr>
                <p:nvPr/>
              </p:nvSpPr>
              <p:spPr bwMode="auto">
                <a:xfrm>
                  <a:off x="2816226" y="3357563"/>
                  <a:ext cx="92075" cy="112713"/>
                </a:xfrm>
                <a:custGeom>
                  <a:avLst/>
                  <a:gdLst>
                    <a:gd name="T0" fmla="*/ 98 w 236"/>
                    <a:gd name="T1" fmla="*/ 34 h 286"/>
                    <a:gd name="T2" fmla="*/ 0 w 236"/>
                    <a:gd name="T3" fmla="*/ 34 h 286"/>
                    <a:gd name="T4" fmla="*/ 0 w 236"/>
                    <a:gd name="T5" fmla="*/ 0 h 286"/>
                    <a:gd name="T6" fmla="*/ 236 w 236"/>
                    <a:gd name="T7" fmla="*/ 0 h 286"/>
                    <a:gd name="T8" fmla="*/ 236 w 236"/>
                    <a:gd name="T9" fmla="*/ 34 h 286"/>
                    <a:gd name="T10" fmla="*/ 138 w 236"/>
                    <a:gd name="T11" fmla="*/ 34 h 286"/>
                    <a:gd name="T12" fmla="*/ 138 w 236"/>
                    <a:gd name="T13" fmla="*/ 286 h 286"/>
                    <a:gd name="T14" fmla="*/ 98 w 236"/>
                    <a:gd name="T15" fmla="*/ 286 h 286"/>
                    <a:gd name="T16" fmla="*/ 98 w 236"/>
                    <a:gd name="T17" fmla="*/ 34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6" h="286">
                      <a:moveTo>
                        <a:pt x="98" y="34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236" y="0"/>
                      </a:lnTo>
                      <a:lnTo>
                        <a:pt x="236" y="34"/>
                      </a:lnTo>
                      <a:lnTo>
                        <a:pt x="138" y="34"/>
                      </a:lnTo>
                      <a:lnTo>
                        <a:pt x="138" y="286"/>
                      </a:lnTo>
                      <a:lnTo>
                        <a:pt x="98" y="286"/>
                      </a:lnTo>
                      <a:lnTo>
                        <a:pt x="98" y="34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1" name="Freeform 44"/>
                <p:cNvSpPr>
                  <a:spLocks/>
                </p:cNvSpPr>
                <p:nvPr/>
              </p:nvSpPr>
              <p:spPr bwMode="auto">
                <a:xfrm>
                  <a:off x="2952751" y="3357563"/>
                  <a:ext cx="68263" cy="112713"/>
                </a:xfrm>
                <a:custGeom>
                  <a:avLst/>
                  <a:gdLst>
                    <a:gd name="T0" fmla="*/ 0 w 172"/>
                    <a:gd name="T1" fmla="*/ 0 h 286"/>
                    <a:gd name="T2" fmla="*/ 165 w 172"/>
                    <a:gd name="T3" fmla="*/ 0 h 286"/>
                    <a:gd name="T4" fmla="*/ 165 w 172"/>
                    <a:gd name="T5" fmla="*/ 34 h 286"/>
                    <a:gd name="T6" fmla="*/ 40 w 172"/>
                    <a:gd name="T7" fmla="*/ 34 h 286"/>
                    <a:gd name="T8" fmla="*/ 40 w 172"/>
                    <a:gd name="T9" fmla="*/ 124 h 286"/>
                    <a:gd name="T10" fmla="*/ 142 w 172"/>
                    <a:gd name="T11" fmla="*/ 124 h 286"/>
                    <a:gd name="T12" fmla="*/ 142 w 172"/>
                    <a:gd name="T13" fmla="*/ 158 h 286"/>
                    <a:gd name="T14" fmla="*/ 40 w 172"/>
                    <a:gd name="T15" fmla="*/ 158 h 286"/>
                    <a:gd name="T16" fmla="*/ 40 w 172"/>
                    <a:gd name="T17" fmla="*/ 251 h 286"/>
                    <a:gd name="T18" fmla="*/ 172 w 172"/>
                    <a:gd name="T19" fmla="*/ 251 h 286"/>
                    <a:gd name="T20" fmla="*/ 172 w 172"/>
                    <a:gd name="T21" fmla="*/ 286 h 286"/>
                    <a:gd name="T22" fmla="*/ 0 w 172"/>
                    <a:gd name="T23" fmla="*/ 286 h 286"/>
                    <a:gd name="T24" fmla="*/ 0 w 172"/>
                    <a:gd name="T25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2" h="286">
                      <a:moveTo>
                        <a:pt x="0" y="0"/>
                      </a:moveTo>
                      <a:lnTo>
                        <a:pt x="165" y="0"/>
                      </a:lnTo>
                      <a:lnTo>
                        <a:pt x="165" y="34"/>
                      </a:lnTo>
                      <a:lnTo>
                        <a:pt x="40" y="34"/>
                      </a:lnTo>
                      <a:lnTo>
                        <a:pt x="40" y="124"/>
                      </a:lnTo>
                      <a:lnTo>
                        <a:pt x="142" y="124"/>
                      </a:lnTo>
                      <a:lnTo>
                        <a:pt x="142" y="158"/>
                      </a:lnTo>
                      <a:lnTo>
                        <a:pt x="40" y="158"/>
                      </a:lnTo>
                      <a:lnTo>
                        <a:pt x="40" y="251"/>
                      </a:lnTo>
                      <a:lnTo>
                        <a:pt x="172" y="251"/>
                      </a:lnTo>
                      <a:lnTo>
                        <a:pt x="172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2" name="Freeform 45"/>
                <p:cNvSpPr>
                  <a:spLocks noEditPoints="1"/>
                </p:cNvSpPr>
                <p:nvPr/>
              </p:nvSpPr>
              <p:spPr bwMode="auto">
                <a:xfrm>
                  <a:off x="3074988" y="3357563"/>
                  <a:ext cx="82550" cy="112713"/>
                </a:xfrm>
                <a:custGeom>
                  <a:avLst/>
                  <a:gdLst>
                    <a:gd name="T0" fmla="*/ 0 w 207"/>
                    <a:gd name="T1" fmla="*/ 0 h 286"/>
                    <a:gd name="T2" fmla="*/ 87 w 207"/>
                    <a:gd name="T3" fmla="*/ 0 h 286"/>
                    <a:gd name="T4" fmla="*/ 106 w 207"/>
                    <a:gd name="T5" fmla="*/ 1 h 286"/>
                    <a:gd name="T6" fmla="*/ 121 w 207"/>
                    <a:gd name="T7" fmla="*/ 2 h 286"/>
                    <a:gd name="T8" fmla="*/ 131 w 207"/>
                    <a:gd name="T9" fmla="*/ 4 h 286"/>
                    <a:gd name="T10" fmla="*/ 141 w 207"/>
                    <a:gd name="T11" fmla="*/ 6 h 286"/>
                    <a:gd name="T12" fmla="*/ 151 w 207"/>
                    <a:gd name="T13" fmla="*/ 12 h 286"/>
                    <a:gd name="T14" fmla="*/ 160 w 207"/>
                    <a:gd name="T15" fmla="*/ 18 h 286"/>
                    <a:gd name="T16" fmla="*/ 168 w 207"/>
                    <a:gd name="T17" fmla="*/ 26 h 286"/>
                    <a:gd name="T18" fmla="*/ 176 w 207"/>
                    <a:gd name="T19" fmla="*/ 35 h 286"/>
                    <a:gd name="T20" fmla="*/ 181 w 207"/>
                    <a:gd name="T21" fmla="*/ 46 h 286"/>
                    <a:gd name="T22" fmla="*/ 185 w 207"/>
                    <a:gd name="T23" fmla="*/ 57 h 286"/>
                    <a:gd name="T24" fmla="*/ 187 w 207"/>
                    <a:gd name="T25" fmla="*/ 70 h 286"/>
                    <a:gd name="T26" fmla="*/ 189 w 207"/>
                    <a:gd name="T27" fmla="*/ 84 h 286"/>
                    <a:gd name="T28" fmla="*/ 187 w 207"/>
                    <a:gd name="T29" fmla="*/ 97 h 286"/>
                    <a:gd name="T30" fmla="*/ 185 w 207"/>
                    <a:gd name="T31" fmla="*/ 110 h 286"/>
                    <a:gd name="T32" fmla="*/ 181 w 207"/>
                    <a:gd name="T33" fmla="*/ 122 h 286"/>
                    <a:gd name="T34" fmla="*/ 175 w 207"/>
                    <a:gd name="T35" fmla="*/ 132 h 286"/>
                    <a:gd name="T36" fmla="*/ 167 w 207"/>
                    <a:gd name="T37" fmla="*/ 142 h 286"/>
                    <a:gd name="T38" fmla="*/ 158 w 207"/>
                    <a:gd name="T39" fmla="*/ 150 h 286"/>
                    <a:gd name="T40" fmla="*/ 149 w 207"/>
                    <a:gd name="T41" fmla="*/ 156 h 286"/>
                    <a:gd name="T42" fmla="*/ 138 w 207"/>
                    <a:gd name="T43" fmla="*/ 161 h 286"/>
                    <a:gd name="T44" fmla="*/ 138 w 207"/>
                    <a:gd name="T45" fmla="*/ 162 h 286"/>
                    <a:gd name="T46" fmla="*/ 140 w 207"/>
                    <a:gd name="T47" fmla="*/ 165 h 286"/>
                    <a:gd name="T48" fmla="*/ 145 w 207"/>
                    <a:gd name="T49" fmla="*/ 175 h 286"/>
                    <a:gd name="T50" fmla="*/ 207 w 207"/>
                    <a:gd name="T51" fmla="*/ 286 h 286"/>
                    <a:gd name="T52" fmla="*/ 162 w 207"/>
                    <a:gd name="T53" fmla="*/ 286 h 286"/>
                    <a:gd name="T54" fmla="*/ 101 w 207"/>
                    <a:gd name="T55" fmla="*/ 172 h 286"/>
                    <a:gd name="T56" fmla="*/ 40 w 207"/>
                    <a:gd name="T57" fmla="*/ 172 h 286"/>
                    <a:gd name="T58" fmla="*/ 40 w 207"/>
                    <a:gd name="T59" fmla="*/ 286 h 286"/>
                    <a:gd name="T60" fmla="*/ 0 w 207"/>
                    <a:gd name="T61" fmla="*/ 286 h 286"/>
                    <a:gd name="T62" fmla="*/ 0 w 207"/>
                    <a:gd name="T63" fmla="*/ 0 h 286"/>
                    <a:gd name="T64" fmla="*/ 97 w 207"/>
                    <a:gd name="T65" fmla="*/ 137 h 286"/>
                    <a:gd name="T66" fmla="*/ 109 w 207"/>
                    <a:gd name="T67" fmla="*/ 136 h 286"/>
                    <a:gd name="T68" fmla="*/ 118 w 207"/>
                    <a:gd name="T69" fmla="*/ 134 h 286"/>
                    <a:gd name="T70" fmla="*/ 127 w 207"/>
                    <a:gd name="T71" fmla="*/ 129 h 286"/>
                    <a:gd name="T72" fmla="*/ 135 w 207"/>
                    <a:gd name="T73" fmla="*/ 123 h 286"/>
                    <a:gd name="T74" fmla="*/ 140 w 207"/>
                    <a:gd name="T75" fmla="*/ 116 h 286"/>
                    <a:gd name="T76" fmla="*/ 144 w 207"/>
                    <a:gd name="T77" fmla="*/ 107 h 286"/>
                    <a:gd name="T78" fmla="*/ 146 w 207"/>
                    <a:gd name="T79" fmla="*/ 97 h 286"/>
                    <a:gd name="T80" fmla="*/ 148 w 207"/>
                    <a:gd name="T81" fmla="*/ 85 h 286"/>
                    <a:gd name="T82" fmla="*/ 148 w 207"/>
                    <a:gd name="T83" fmla="*/ 77 h 286"/>
                    <a:gd name="T84" fmla="*/ 146 w 207"/>
                    <a:gd name="T85" fmla="*/ 71 h 286"/>
                    <a:gd name="T86" fmla="*/ 144 w 207"/>
                    <a:gd name="T87" fmla="*/ 64 h 286"/>
                    <a:gd name="T88" fmla="*/ 142 w 207"/>
                    <a:gd name="T89" fmla="*/ 58 h 286"/>
                    <a:gd name="T90" fmla="*/ 139 w 207"/>
                    <a:gd name="T91" fmla="*/ 54 h 286"/>
                    <a:gd name="T92" fmla="*/ 135 w 207"/>
                    <a:gd name="T93" fmla="*/ 48 h 286"/>
                    <a:gd name="T94" fmla="*/ 130 w 207"/>
                    <a:gd name="T95" fmla="*/ 45 h 286"/>
                    <a:gd name="T96" fmla="*/ 125 w 207"/>
                    <a:gd name="T97" fmla="*/ 42 h 286"/>
                    <a:gd name="T98" fmla="*/ 118 w 207"/>
                    <a:gd name="T99" fmla="*/ 39 h 286"/>
                    <a:gd name="T100" fmla="*/ 111 w 207"/>
                    <a:gd name="T101" fmla="*/ 36 h 286"/>
                    <a:gd name="T102" fmla="*/ 100 w 207"/>
                    <a:gd name="T103" fmla="*/ 35 h 286"/>
                    <a:gd name="T104" fmla="*/ 86 w 207"/>
                    <a:gd name="T105" fmla="*/ 34 h 286"/>
                    <a:gd name="T106" fmla="*/ 40 w 207"/>
                    <a:gd name="T107" fmla="*/ 34 h 286"/>
                    <a:gd name="T108" fmla="*/ 40 w 207"/>
                    <a:gd name="T109" fmla="*/ 137 h 286"/>
                    <a:gd name="T110" fmla="*/ 97 w 207"/>
                    <a:gd name="T111" fmla="*/ 13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07" h="286">
                      <a:moveTo>
                        <a:pt x="0" y="0"/>
                      </a:moveTo>
                      <a:lnTo>
                        <a:pt x="87" y="0"/>
                      </a:lnTo>
                      <a:lnTo>
                        <a:pt x="106" y="1"/>
                      </a:lnTo>
                      <a:lnTo>
                        <a:pt x="121" y="2"/>
                      </a:lnTo>
                      <a:lnTo>
                        <a:pt x="131" y="4"/>
                      </a:lnTo>
                      <a:lnTo>
                        <a:pt x="141" y="6"/>
                      </a:lnTo>
                      <a:lnTo>
                        <a:pt x="151" y="12"/>
                      </a:lnTo>
                      <a:lnTo>
                        <a:pt x="160" y="18"/>
                      </a:lnTo>
                      <a:lnTo>
                        <a:pt x="168" y="26"/>
                      </a:lnTo>
                      <a:lnTo>
                        <a:pt x="176" y="35"/>
                      </a:lnTo>
                      <a:lnTo>
                        <a:pt x="181" y="46"/>
                      </a:lnTo>
                      <a:lnTo>
                        <a:pt x="185" y="57"/>
                      </a:lnTo>
                      <a:lnTo>
                        <a:pt x="187" y="70"/>
                      </a:lnTo>
                      <a:lnTo>
                        <a:pt x="189" y="84"/>
                      </a:lnTo>
                      <a:lnTo>
                        <a:pt x="187" y="97"/>
                      </a:lnTo>
                      <a:lnTo>
                        <a:pt x="185" y="110"/>
                      </a:lnTo>
                      <a:lnTo>
                        <a:pt x="181" y="122"/>
                      </a:lnTo>
                      <a:lnTo>
                        <a:pt x="175" y="132"/>
                      </a:lnTo>
                      <a:lnTo>
                        <a:pt x="167" y="142"/>
                      </a:lnTo>
                      <a:lnTo>
                        <a:pt x="158" y="150"/>
                      </a:lnTo>
                      <a:lnTo>
                        <a:pt x="149" y="156"/>
                      </a:lnTo>
                      <a:lnTo>
                        <a:pt x="138" y="161"/>
                      </a:lnTo>
                      <a:lnTo>
                        <a:pt x="138" y="162"/>
                      </a:lnTo>
                      <a:lnTo>
                        <a:pt x="140" y="165"/>
                      </a:lnTo>
                      <a:lnTo>
                        <a:pt x="145" y="175"/>
                      </a:lnTo>
                      <a:lnTo>
                        <a:pt x="207" y="286"/>
                      </a:lnTo>
                      <a:lnTo>
                        <a:pt x="162" y="286"/>
                      </a:lnTo>
                      <a:lnTo>
                        <a:pt x="101" y="172"/>
                      </a:lnTo>
                      <a:lnTo>
                        <a:pt x="40" y="172"/>
                      </a:lnTo>
                      <a:lnTo>
                        <a:pt x="40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  <a:moveTo>
                        <a:pt x="97" y="137"/>
                      </a:moveTo>
                      <a:lnTo>
                        <a:pt x="109" y="136"/>
                      </a:lnTo>
                      <a:lnTo>
                        <a:pt x="118" y="134"/>
                      </a:lnTo>
                      <a:lnTo>
                        <a:pt x="127" y="129"/>
                      </a:lnTo>
                      <a:lnTo>
                        <a:pt x="135" y="123"/>
                      </a:lnTo>
                      <a:lnTo>
                        <a:pt x="140" y="116"/>
                      </a:lnTo>
                      <a:lnTo>
                        <a:pt x="144" y="107"/>
                      </a:lnTo>
                      <a:lnTo>
                        <a:pt x="146" y="97"/>
                      </a:lnTo>
                      <a:lnTo>
                        <a:pt x="148" y="85"/>
                      </a:lnTo>
                      <a:lnTo>
                        <a:pt x="148" y="77"/>
                      </a:lnTo>
                      <a:lnTo>
                        <a:pt x="146" y="71"/>
                      </a:lnTo>
                      <a:lnTo>
                        <a:pt x="144" y="64"/>
                      </a:lnTo>
                      <a:lnTo>
                        <a:pt x="142" y="58"/>
                      </a:lnTo>
                      <a:lnTo>
                        <a:pt x="139" y="54"/>
                      </a:lnTo>
                      <a:lnTo>
                        <a:pt x="135" y="48"/>
                      </a:lnTo>
                      <a:lnTo>
                        <a:pt x="130" y="45"/>
                      </a:lnTo>
                      <a:lnTo>
                        <a:pt x="125" y="42"/>
                      </a:lnTo>
                      <a:lnTo>
                        <a:pt x="118" y="39"/>
                      </a:lnTo>
                      <a:lnTo>
                        <a:pt x="111" y="36"/>
                      </a:lnTo>
                      <a:lnTo>
                        <a:pt x="100" y="35"/>
                      </a:lnTo>
                      <a:lnTo>
                        <a:pt x="86" y="34"/>
                      </a:lnTo>
                      <a:lnTo>
                        <a:pt x="40" y="34"/>
                      </a:lnTo>
                      <a:lnTo>
                        <a:pt x="40" y="137"/>
                      </a:lnTo>
                      <a:lnTo>
                        <a:pt x="97" y="137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3" name="Freeform 46"/>
                <p:cNvSpPr>
                  <a:spLocks/>
                </p:cNvSpPr>
                <p:nvPr/>
              </p:nvSpPr>
              <p:spPr bwMode="auto">
                <a:xfrm>
                  <a:off x="3214688" y="3357563"/>
                  <a:ext cx="90488" cy="112713"/>
                </a:xfrm>
                <a:custGeom>
                  <a:avLst/>
                  <a:gdLst>
                    <a:gd name="T0" fmla="*/ 0 w 229"/>
                    <a:gd name="T1" fmla="*/ 0 h 286"/>
                    <a:gd name="T2" fmla="*/ 40 w 229"/>
                    <a:gd name="T3" fmla="*/ 0 h 286"/>
                    <a:gd name="T4" fmla="*/ 166 w 229"/>
                    <a:gd name="T5" fmla="*/ 185 h 286"/>
                    <a:gd name="T6" fmla="*/ 175 w 229"/>
                    <a:gd name="T7" fmla="*/ 198 h 286"/>
                    <a:gd name="T8" fmla="*/ 182 w 229"/>
                    <a:gd name="T9" fmla="*/ 212 h 286"/>
                    <a:gd name="T10" fmla="*/ 188 w 229"/>
                    <a:gd name="T11" fmla="*/ 222 h 286"/>
                    <a:gd name="T12" fmla="*/ 191 w 229"/>
                    <a:gd name="T13" fmla="*/ 226 h 286"/>
                    <a:gd name="T14" fmla="*/ 191 w 229"/>
                    <a:gd name="T15" fmla="*/ 226 h 286"/>
                    <a:gd name="T16" fmla="*/ 191 w 229"/>
                    <a:gd name="T17" fmla="*/ 223 h 286"/>
                    <a:gd name="T18" fmla="*/ 190 w 229"/>
                    <a:gd name="T19" fmla="*/ 212 h 286"/>
                    <a:gd name="T20" fmla="*/ 189 w 229"/>
                    <a:gd name="T21" fmla="*/ 198 h 286"/>
                    <a:gd name="T22" fmla="*/ 189 w 229"/>
                    <a:gd name="T23" fmla="*/ 185 h 286"/>
                    <a:gd name="T24" fmla="*/ 189 w 229"/>
                    <a:gd name="T25" fmla="*/ 0 h 286"/>
                    <a:gd name="T26" fmla="*/ 229 w 229"/>
                    <a:gd name="T27" fmla="*/ 0 h 286"/>
                    <a:gd name="T28" fmla="*/ 229 w 229"/>
                    <a:gd name="T29" fmla="*/ 286 h 286"/>
                    <a:gd name="T30" fmla="*/ 189 w 229"/>
                    <a:gd name="T31" fmla="*/ 286 h 286"/>
                    <a:gd name="T32" fmla="*/ 61 w 229"/>
                    <a:gd name="T33" fmla="*/ 100 h 286"/>
                    <a:gd name="T34" fmla="*/ 54 w 229"/>
                    <a:gd name="T35" fmla="*/ 87 h 286"/>
                    <a:gd name="T36" fmla="*/ 46 w 229"/>
                    <a:gd name="T37" fmla="*/ 73 h 286"/>
                    <a:gd name="T38" fmla="*/ 40 w 229"/>
                    <a:gd name="T39" fmla="*/ 63 h 286"/>
                    <a:gd name="T40" fmla="*/ 38 w 229"/>
                    <a:gd name="T41" fmla="*/ 59 h 286"/>
                    <a:gd name="T42" fmla="*/ 38 w 229"/>
                    <a:gd name="T43" fmla="*/ 59 h 286"/>
                    <a:gd name="T44" fmla="*/ 38 w 229"/>
                    <a:gd name="T45" fmla="*/ 63 h 286"/>
                    <a:gd name="T46" fmla="*/ 39 w 229"/>
                    <a:gd name="T47" fmla="*/ 73 h 286"/>
                    <a:gd name="T48" fmla="*/ 40 w 229"/>
                    <a:gd name="T49" fmla="*/ 87 h 286"/>
                    <a:gd name="T50" fmla="*/ 40 w 229"/>
                    <a:gd name="T51" fmla="*/ 100 h 286"/>
                    <a:gd name="T52" fmla="*/ 40 w 229"/>
                    <a:gd name="T53" fmla="*/ 286 h 286"/>
                    <a:gd name="T54" fmla="*/ 0 w 229"/>
                    <a:gd name="T55" fmla="*/ 286 h 286"/>
                    <a:gd name="T56" fmla="*/ 0 w 229"/>
                    <a:gd name="T57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9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166" y="185"/>
                      </a:lnTo>
                      <a:lnTo>
                        <a:pt x="175" y="198"/>
                      </a:lnTo>
                      <a:lnTo>
                        <a:pt x="182" y="212"/>
                      </a:lnTo>
                      <a:lnTo>
                        <a:pt x="188" y="222"/>
                      </a:lnTo>
                      <a:lnTo>
                        <a:pt x="191" y="226"/>
                      </a:lnTo>
                      <a:lnTo>
                        <a:pt x="191" y="226"/>
                      </a:lnTo>
                      <a:lnTo>
                        <a:pt x="191" y="223"/>
                      </a:lnTo>
                      <a:lnTo>
                        <a:pt x="190" y="212"/>
                      </a:lnTo>
                      <a:lnTo>
                        <a:pt x="189" y="198"/>
                      </a:lnTo>
                      <a:lnTo>
                        <a:pt x="189" y="185"/>
                      </a:lnTo>
                      <a:lnTo>
                        <a:pt x="189" y="0"/>
                      </a:lnTo>
                      <a:lnTo>
                        <a:pt x="229" y="0"/>
                      </a:lnTo>
                      <a:lnTo>
                        <a:pt x="229" y="286"/>
                      </a:lnTo>
                      <a:lnTo>
                        <a:pt x="189" y="286"/>
                      </a:lnTo>
                      <a:lnTo>
                        <a:pt x="61" y="100"/>
                      </a:lnTo>
                      <a:lnTo>
                        <a:pt x="54" y="87"/>
                      </a:lnTo>
                      <a:lnTo>
                        <a:pt x="46" y="73"/>
                      </a:lnTo>
                      <a:lnTo>
                        <a:pt x="40" y="63"/>
                      </a:lnTo>
                      <a:lnTo>
                        <a:pt x="38" y="59"/>
                      </a:lnTo>
                      <a:lnTo>
                        <a:pt x="38" y="59"/>
                      </a:lnTo>
                      <a:lnTo>
                        <a:pt x="38" y="63"/>
                      </a:lnTo>
                      <a:lnTo>
                        <a:pt x="39" y="73"/>
                      </a:lnTo>
                      <a:lnTo>
                        <a:pt x="40" y="87"/>
                      </a:lnTo>
                      <a:lnTo>
                        <a:pt x="40" y="100"/>
                      </a:lnTo>
                      <a:lnTo>
                        <a:pt x="40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4" name="Freeform 47"/>
                <p:cNvSpPr>
                  <a:spLocks noEditPoints="1"/>
                </p:cNvSpPr>
                <p:nvPr/>
              </p:nvSpPr>
              <p:spPr bwMode="auto">
                <a:xfrm>
                  <a:off x="3349626" y="3357563"/>
                  <a:ext cx="98425" cy="112713"/>
                </a:xfrm>
                <a:custGeom>
                  <a:avLst/>
                  <a:gdLst>
                    <a:gd name="T0" fmla="*/ 177 w 248"/>
                    <a:gd name="T1" fmla="*/ 204 h 286"/>
                    <a:gd name="T2" fmla="*/ 70 w 248"/>
                    <a:gd name="T3" fmla="*/ 204 h 286"/>
                    <a:gd name="T4" fmla="*/ 42 w 248"/>
                    <a:gd name="T5" fmla="*/ 286 h 286"/>
                    <a:gd name="T6" fmla="*/ 0 w 248"/>
                    <a:gd name="T7" fmla="*/ 286 h 286"/>
                    <a:gd name="T8" fmla="*/ 102 w 248"/>
                    <a:gd name="T9" fmla="*/ 0 h 286"/>
                    <a:gd name="T10" fmla="*/ 144 w 248"/>
                    <a:gd name="T11" fmla="*/ 0 h 286"/>
                    <a:gd name="T12" fmla="*/ 248 w 248"/>
                    <a:gd name="T13" fmla="*/ 286 h 286"/>
                    <a:gd name="T14" fmla="*/ 206 w 248"/>
                    <a:gd name="T15" fmla="*/ 286 h 286"/>
                    <a:gd name="T16" fmla="*/ 177 w 248"/>
                    <a:gd name="T17" fmla="*/ 204 h 286"/>
                    <a:gd name="T18" fmla="*/ 124 w 248"/>
                    <a:gd name="T19" fmla="*/ 40 h 286"/>
                    <a:gd name="T20" fmla="*/ 123 w 248"/>
                    <a:gd name="T21" fmla="*/ 44 h 286"/>
                    <a:gd name="T22" fmla="*/ 120 w 248"/>
                    <a:gd name="T23" fmla="*/ 54 h 286"/>
                    <a:gd name="T24" fmla="*/ 116 w 248"/>
                    <a:gd name="T25" fmla="*/ 68 h 286"/>
                    <a:gd name="T26" fmla="*/ 112 w 248"/>
                    <a:gd name="T27" fmla="*/ 80 h 286"/>
                    <a:gd name="T28" fmla="*/ 80 w 248"/>
                    <a:gd name="T29" fmla="*/ 170 h 286"/>
                    <a:gd name="T30" fmla="*/ 167 w 248"/>
                    <a:gd name="T31" fmla="*/ 170 h 286"/>
                    <a:gd name="T32" fmla="*/ 135 w 248"/>
                    <a:gd name="T33" fmla="*/ 80 h 286"/>
                    <a:gd name="T34" fmla="*/ 132 w 248"/>
                    <a:gd name="T35" fmla="*/ 68 h 286"/>
                    <a:gd name="T36" fmla="*/ 128 w 248"/>
                    <a:gd name="T37" fmla="*/ 54 h 286"/>
                    <a:gd name="T38" fmla="*/ 125 w 248"/>
                    <a:gd name="T39" fmla="*/ 44 h 286"/>
                    <a:gd name="T40" fmla="*/ 124 w 248"/>
                    <a:gd name="T41" fmla="*/ 40 h 286"/>
                    <a:gd name="T42" fmla="*/ 124 w 248"/>
                    <a:gd name="T43" fmla="*/ 4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8" h="286">
                      <a:moveTo>
                        <a:pt x="177" y="204"/>
                      </a:moveTo>
                      <a:lnTo>
                        <a:pt x="70" y="204"/>
                      </a:lnTo>
                      <a:lnTo>
                        <a:pt x="42" y="286"/>
                      </a:lnTo>
                      <a:lnTo>
                        <a:pt x="0" y="286"/>
                      </a:lnTo>
                      <a:lnTo>
                        <a:pt x="102" y="0"/>
                      </a:lnTo>
                      <a:lnTo>
                        <a:pt x="144" y="0"/>
                      </a:lnTo>
                      <a:lnTo>
                        <a:pt x="248" y="286"/>
                      </a:lnTo>
                      <a:lnTo>
                        <a:pt x="206" y="286"/>
                      </a:lnTo>
                      <a:lnTo>
                        <a:pt x="177" y="204"/>
                      </a:lnTo>
                      <a:close/>
                      <a:moveTo>
                        <a:pt x="124" y="40"/>
                      </a:moveTo>
                      <a:lnTo>
                        <a:pt x="123" y="44"/>
                      </a:lnTo>
                      <a:lnTo>
                        <a:pt x="120" y="54"/>
                      </a:lnTo>
                      <a:lnTo>
                        <a:pt x="116" y="68"/>
                      </a:lnTo>
                      <a:lnTo>
                        <a:pt x="112" y="80"/>
                      </a:lnTo>
                      <a:lnTo>
                        <a:pt x="80" y="170"/>
                      </a:lnTo>
                      <a:lnTo>
                        <a:pt x="167" y="170"/>
                      </a:lnTo>
                      <a:lnTo>
                        <a:pt x="135" y="80"/>
                      </a:lnTo>
                      <a:lnTo>
                        <a:pt x="132" y="68"/>
                      </a:lnTo>
                      <a:lnTo>
                        <a:pt x="128" y="54"/>
                      </a:lnTo>
                      <a:lnTo>
                        <a:pt x="125" y="44"/>
                      </a:lnTo>
                      <a:lnTo>
                        <a:pt x="124" y="40"/>
                      </a:lnTo>
                      <a:lnTo>
                        <a:pt x="124" y="4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5" name="Freeform 48"/>
                <p:cNvSpPr>
                  <a:spLocks/>
                </p:cNvSpPr>
                <p:nvPr/>
              </p:nvSpPr>
              <p:spPr bwMode="auto">
                <a:xfrm>
                  <a:off x="3470276" y="3357563"/>
                  <a:ext cx="92075" cy="112713"/>
                </a:xfrm>
                <a:custGeom>
                  <a:avLst/>
                  <a:gdLst>
                    <a:gd name="T0" fmla="*/ 99 w 236"/>
                    <a:gd name="T1" fmla="*/ 34 h 286"/>
                    <a:gd name="T2" fmla="*/ 0 w 236"/>
                    <a:gd name="T3" fmla="*/ 34 h 286"/>
                    <a:gd name="T4" fmla="*/ 0 w 236"/>
                    <a:gd name="T5" fmla="*/ 0 h 286"/>
                    <a:gd name="T6" fmla="*/ 236 w 236"/>
                    <a:gd name="T7" fmla="*/ 0 h 286"/>
                    <a:gd name="T8" fmla="*/ 236 w 236"/>
                    <a:gd name="T9" fmla="*/ 34 h 286"/>
                    <a:gd name="T10" fmla="*/ 138 w 236"/>
                    <a:gd name="T11" fmla="*/ 34 h 286"/>
                    <a:gd name="T12" fmla="*/ 138 w 236"/>
                    <a:gd name="T13" fmla="*/ 286 h 286"/>
                    <a:gd name="T14" fmla="*/ 99 w 236"/>
                    <a:gd name="T15" fmla="*/ 286 h 286"/>
                    <a:gd name="T16" fmla="*/ 99 w 236"/>
                    <a:gd name="T17" fmla="*/ 34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6" h="286">
                      <a:moveTo>
                        <a:pt x="99" y="34"/>
                      </a:moveTo>
                      <a:lnTo>
                        <a:pt x="0" y="34"/>
                      </a:lnTo>
                      <a:lnTo>
                        <a:pt x="0" y="0"/>
                      </a:lnTo>
                      <a:lnTo>
                        <a:pt x="236" y="0"/>
                      </a:lnTo>
                      <a:lnTo>
                        <a:pt x="236" y="34"/>
                      </a:lnTo>
                      <a:lnTo>
                        <a:pt x="138" y="34"/>
                      </a:lnTo>
                      <a:lnTo>
                        <a:pt x="138" y="286"/>
                      </a:lnTo>
                      <a:lnTo>
                        <a:pt x="99" y="286"/>
                      </a:lnTo>
                      <a:lnTo>
                        <a:pt x="99" y="34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6" name="Rectangle 49"/>
                <p:cNvSpPr>
                  <a:spLocks noChangeArrowheads="1"/>
                </p:cNvSpPr>
                <p:nvPr/>
              </p:nvSpPr>
              <p:spPr bwMode="auto">
                <a:xfrm>
                  <a:off x="3606801" y="3357563"/>
                  <a:ext cx="15875" cy="112713"/>
                </a:xfrm>
                <a:prstGeom prst="rect">
                  <a:avLst/>
                </a:pr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7" name="Freeform 50"/>
                <p:cNvSpPr>
                  <a:spLocks noEditPoints="1"/>
                </p:cNvSpPr>
                <p:nvPr/>
              </p:nvSpPr>
              <p:spPr bwMode="auto">
                <a:xfrm>
                  <a:off x="3676651" y="3355975"/>
                  <a:ext cx="107950" cy="117475"/>
                </a:xfrm>
                <a:custGeom>
                  <a:avLst/>
                  <a:gdLst>
                    <a:gd name="T0" fmla="*/ 166 w 273"/>
                    <a:gd name="T1" fmla="*/ 2 h 295"/>
                    <a:gd name="T2" fmla="*/ 205 w 273"/>
                    <a:gd name="T3" fmla="*/ 18 h 295"/>
                    <a:gd name="T4" fmla="*/ 235 w 273"/>
                    <a:gd name="T5" fmla="*/ 42 h 295"/>
                    <a:gd name="T6" fmla="*/ 258 w 273"/>
                    <a:gd name="T7" fmla="*/ 76 h 295"/>
                    <a:gd name="T8" fmla="*/ 271 w 273"/>
                    <a:gd name="T9" fmla="*/ 116 h 295"/>
                    <a:gd name="T10" fmla="*/ 272 w 273"/>
                    <a:gd name="T11" fmla="*/ 161 h 295"/>
                    <a:gd name="T12" fmla="*/ 263 w 273"/>
                    <a:gd name="T13" fmla="*/ 204 h 295"/>
                    <a:gd name="T14" fmla="*/ 244 w 273"/>
                    <a:gd name="T15" fmla="*/ 241 h 295"/>
                    <a:gd name="T16" fmla="*/ 216 w 273"/>
                    <a:gd name="T17" fmla="*/ 270 h 295"/>
                    <a:gd name="T18" fmla="*/ 179 w 273"/>
                    <a:gd name="T19" fmla="*/ 289 h 295"/>
                    <a:gd name="T20" fmla="*/ 136 w 273"/>
                    <a:gd name="T21" fmla="*/ 295 h 295"/>
                    <a:gd name="T22" fmla="*/ 93 w 273"/>
                    <a:gd name="T23" fmla="*/ 289 h 295"/>
                    <a:gd name="T24" fmla="*/ 57 w 273"/>
                    <a:gd name="T25" fmla="*/ 270 h 295"/>
                    <a:gd name="T26" fmla="*/ 28 w 273"/>
                    <a:gd name="T27" fmla="*/ 241 h 295"/>
                    <a:gd name="T28" fmla="*/ 10 w 273"/>
                    <a:gd name="T29" fmla="*/ 204 h 295"/>
                    <a:gd name="T30" fmla="*/ 0 w 273"/>
                    <a:gd name="T31" fmla="*/ 161 h 295"/>
                    <a:gd name="T32" fmla="*/ 2 w 273"/>
                    <a:gd name="T33" fmla="*/ 116 h 295"/>
                    <a:gd name="T34" fmla="*/ 15 w 273"/>
                    <a:gd name="T35" fmla="*/ 76 h 295"/>
                    <a:gd name="T36" fmla="*/ 37 w 273"/>
                    <a:gd name="T37" fmla="*/ 42 h 295"/>
                    <a:gd name="T38" fmla="*/ 68 w 273"/>
                    <a:gd name="T39" fmla="*/ 18 h 295"/>
                    <a:gd name="T40" fmla="*/ 107 w 273"/>
                    <a:gd name="T41" fmla="*/ 2 h 295"/>
                    <a:gd name="T42" fmla="*/ 136 w 273"/>
                    <a:gd name="T43" fmla="*/ 258 h 295"/>
                    <a:gd name="T44" fmla="*/ 167 w 273"/>
                    <a:gd name="T45" fmla="*/ 254 h 295"/>
                    <a:gd name="T46" fmla="*/ 192 w 273"/>
                    <a:gd name="T47" fmla="*/ 240 h 295"/>
                    <a:gd name="T48" fmla="*/ 211 w 273"/>
                    <a:gd name="T49" fmla="*/ 218 h 295"/>
                    <a:gd name="T50" fmla="*/ 224 w 273"/>
                    <a:gd name="T51" fmla="*/ 190 h 295"/>
                    <a:gd name="T52" fmla="*/ 231 w 273"/>
                    <a:gd name="T53" fmla="*/ 158 h 295"/>
                    <a:gd name="T54" fmla="*/ 230 w 273"/>
                    <a:gd name="T55" fmla="*/ 123 h 295"/>
                    <a:gd name="T56" fmla="*/ 221 w 273"/>
                    <a:gd name="T57" fmla="*/ 93 h 295"/>
                    <a:gd name="T58" fmla="*/ 206 w 273"/>
                    <a:gd name="T59" fmla="*/ 67 h 295"/>
                    <a:gd name="T60" fmla="*/ 184 w 273"/>
                    <a:gd name="T61" fmla="*/ 49 h 295"/>
                    <a:gd name="T62" fmla="*/ 157 w 273"/>
                    <a:gd name="T63" fmla="*/ 38 h 295"/>
                    <a:gd name="T64" fmla="*/ 126 w 273"/>
                    <a:gd name="T65" fmla="*/ 37 h 295"/>
                    <a:gd name="T66" fmla="*/ 97 w 273"/>
                    <a:gd name="T67" fmla="*/ 45 h 295"/>
                    <a:gd name="T68" fmla="*/ 73 w 273"/>
                    <a:gd name="T69" fmla="*/ 61 h 295"/>
                    <a:gd name="T70" fmla="*/ 56 w 273"/>
                    <a:gd name="T71" fmla="*/ 83 h 295"/>
                    <a:gd name="T72" fmla="*/ 44 w 273"/>
                    <a:gd name="T73" fmla="*/ 113 h 295"/>
                    <a:gd name="T74" fmla="*/ 41 w 273"/>
                    <a:gd name="T75" fmla="*/ 146 h 295"/>
                    <a:gd name="T76" fmla="*/ 44 w 273"/>
                    <a:gd name="T77" fmla="*/ 180 h 295"/>
                    <a:gd name="T78" fmla="*/ 56 w 273"/>
                    <a:gd name="T79" fmla="*/ 210 h 295"/>
                    <a:gd name="T80" fmla="*/ 73 w 273"/>
                    <a:gd name="T81" fmla="*/ 234 h 295"/>
                    <a:gd name="T82" fmla="*/ 97 w 273"/>
                    <a:gd name="T83" fmla="*/ 250 h 295"/>
                    <a:gd name="T84" fmla="*/ 126 w 273"/>
                    <a:gd name="T85" fmla="*/ 25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73" h="295">
                      <a:moveTo>
                        <a:pt x="136" y="0"/>
                      </a:moveTo>
                      <a:lnTo>
                        <a:pt x="151" y="0"/>
                      </a:lnTo>
                      <a:lnTo>
                        <a:pt x="166" y="2"/>
                      </a:lnTo>
                      <a:lnTo>
                        <a:pt x="179" y="7"/>
                      </a:lnTo>
                      <a:lnTo>
                        <a:pt x="192" y="11"/>
                      </a:lnTo>
                      <a:lnTo>
                        <a:pt x="205" y="18"/>
                      </a:lnTo>
                      <a:lnTo>
                        <a:pt x="216" y="24"/>
                      </a:lnTo>
                      <a:lnTo>
                        <a:pt x="227" y="33"/>
                      </a:lnTo>
                      <a:lnTo>
                        <a:pt x="235" y="42"/>
                      </a:lnTo>
                      <a:lnTo>
                        <a:pt x="244" y="52"/>
                      </a:lnTo>
                      <a:lnTo>
                        <a:pt x="251" y="64"/>
                      </a:lnTo>
                      <a:lnTo>
                        <a:pt x="258" y="76"/>
                      </a:lnTo>
                      <a:lnTo>
                        <a:pt x="263" y="89"/>
                      </a:lnTo>
                      <a:lnTo>
                        <a:pt x="268" y="102"/>
                      </a:lnTo>
                      <a:lnTo>
                        <a:pt x="271" y="116"/>
                      </a:lnTo>
                      <a:lnTo>
                        <a:pt x="272" y="131"/>
                      </a:lnTo>
                      <a:lnTo>
                        <a:pt x="273" y="146"/>
                      </a:lnTo>
                      <a:lnTo>
                        <a:pt x="272" y="161"/>
                      </a:lnTo>
                      <a:lnTo>
                        <a:pt x="271" y="176"/>
                      </a:lnTo>
                      <a:lnTo>
                        <a:pt x="268" y="190"/>
                      </a:lnTo>
                      <a:lnTo>
                        <a:pt x="263" y="204"/>
                      </a:lnTo>
                      <a:lnTo>
                        <a:pt x="258" y="217"/>
                      </a:lnTo>
                      <a:lnTo>
                        <a:pt x="251" y="230"/>
                      </a:lnTo>
                      <a:lnTo>
                        <a:pt x="244" y="241"/>
                      </a:lnTo>
                      <a:lnTo>
                        <a:pt x="235" y="252"/>
                      </a:lnTo>
                      <a:lnTo>
                        <a:pt x="227" y="262"/>
                      </a:lnTo>
                      <a:lnTo>
                        <a:pt x="216" y="270"/>
                      </a:lnTo>
                      <a:lnTo>
                        <a:pt x="205" y="278"/>
                      </a:lnTo>
                      <a:lnTo>
                        <a:pt x="192" y="284"/>
                      </a:lnTo>
                      <a:lnTo>
                        <a:pt x="179" y="289"/>
                      </a:lnTo>
                      <a:lnTo>
                        <a:pt x="166" y="293"/>
                      </a:lnTo>
                      <a:lnTo>
                        <a:pt x="151" y="295"/>
                      </a:lnTo>
                      <a:lnTo>
                        <a:pt x="136" y="295"/>
                      </a:lnTo>
                      <a:lnTo>
                        <a:pt x="121" y="295"/>
                      </a:lnTo>
                      <a:lnTo>
                        <a:pt x="107" y="293"/>
                      </a:lnTo>
                      <a:lnTo>
                        <a:pt x="93" y="289"/>
                      </a:lnTo>
                      <a:lnTo>
                        <a:pt x="80" y="284"/>
                      </a:lnTo>
                      <a:lnTo>
                        <a:pt x="68" y="278"/>
                      </a:lnTo>
                      <a:lnTo>
                        <a:pt x="57" y="270"/>
                      </a:lnTo>
                      <a:lnTo>
                        <a:pt x="46" y="262"/>
                      </a:lnTo>
                      <a:lnTo>
                        <a:pt x="37" y="252"/>
                      </a:lnTo>
                      <a:lnTo>
                        <a:pt x="28" y="241"/>
                      </a:lnTo>
                      <a:lnTo>
                        <a:pt x="21" y="230"/>
                      </a:lnTo>
                      <a:lnTo>
                        <a:pt x="15" y="217"/>
                      </a:lnTo>
                      <a:lnTo>
                        <a:pt x="10" y="204"/>
                      </a:lnTo>
                      <a:lnTo>
                        <a:pt x="5" y="190"/>
                      </a:lnTo>
                      <a:lnTo>
                        <a:pt x="2" y="176"/>
                      </a:lnTo>
                      <a:lnTo>
                        <a:pt x="0" y="161"/>
                      </a:lnTo>
                      <a:lnTo>
                        <a:pt x="0" y="146"/>
                      </a:lnTo>
                      <a:lnTo>
                        <a:pt x="0" y="131"/>
                      </a:lnTo>
                      <a:lnTo>
                        <a:pt x="2" y="116"/>
                      </a:lnTo>
                      <a:lnTo>
                        <a:pt x="5" y="102"/>
                      </a:lnTo>
                      <a:lnTo>
                        <a:pt x="10" y="89"/>
                      </a:lnTo>
                      <a:lnTo>
                        <a:pt x="15" y="76"/>
                      </a:lnTo>
                      <a:lnTo>
                        <a:pt x="21" y="64"/>
                      </a:lnTo>
                      <a:lnTo>
                        <a:pt x="28" y="52"/>
                      </a:lnTo>
                      <a:lnTo>
                        <a:pt x="37" y="42"/>
                      </a:lnTo>
                      <a:lnTo>
                        <a:pt x="46" y="33"/>
                      </a:lnTo>
                      <a:lnTo>
                        <a:pt x="57" y="24"/>
                      </a:lnTo>
                      <a:lnTo>
                        <a:pt x="68" y="18"/>
                      </a:lnTo>
                      <a:lnTo>
                        <a:pt x="80" y="11"/>
                      </a:lnTo>
                      <a:lnTo>
                        <a:pt x="93" y="7"/>
                      </a:lnTo>
                      <a:lnTo>
                        <a:pt x="107" y="2"/>
                      </a:lnTo>
                      <a:lnTo>
                        <a:pt x="121" y="0"/>
                      </a:lnTo>
                      <a:lnTo>
                        <a:pt x="136" y="0"/>
                      </a:lnTo>
                      <a:close/>
                      <a:moveTo>
                        <a:pt x="136" y="258"/>
                      </a:moveTo>
                      <a:lnTo>
                        <a:pt x="147" y="258"/>
                      </a:lnTo>
                      <a:lnTo>
                        <a:pt x="157" y="256"/>
                      </a:lnTo>
                      <a:lnTo>
                        <a:pt x="167" y="254"/>
                      </a:lnTo>
                      <a:lnTo>
                        <a:pt x="176" y="250"/>
                      </a:lnTo>
                      <a:lnTo>
                        <a:pt x="184" y="245"/>
                      </a:lnTo>
                      <a:lnTo>
                        <a:pt x="192" y="240"/>
                      </a:lnTo>
                      <a:lnTo>
                        <a:pt x="200" y="234"/>
                      </a:lnTo>
                      <a:lnTo>
                        <a:pt x="206" y="226"/>
                      </a:lnTo>
                      <a:lnTo>
                        <a:pt x="211" y="218"/>
                      </a:lnTo>
                      <a:lnTo>
                        <a:pt x="217" y="210"/>
                      </a:lnTo>
                      <a:lnTo>
                        <a:pt x="221" y="200"/>
                      </a:lnTo>
                      <a:lnTo>
                        <a:pt x="224" y="190"/>
                      </a:lnTo>
                      <a:lnTo>
                        <a:pt x="228" y="180"/>
                      </a:lnTo>
                      <a:lnTo>
                        <a:pt x="230" y="169"/>
                      </a:lnTo>
                      <a:lnTo>
                        <a:pt x="231" y="158"/>
                      </a:lnTo>
                      <a:lnTo>
                        <a:pt x="232" y="146"/>
                      </a:lnTo>
                      <a:lnTo>
                        <a:pt x="231" y="134"/>
                      </a:lnTo>
                      <a:lnTo>
                        <a:pt x="230" y="123"/>
                      </a:lnTo>
                      <a:lnTo>
                        <a:pt x="228" y="113"/>
                      </a:lnTo>
                      <a:lnTo>
                        <a:pt x="224" y="103"/>
                      </a:lnTo>
                      <a:lnTo>
                        <a:pt x="221" y="93"/>
                      </a:lnTo>
                      <a:lnTo>
                        <a:pt x="217" y="83"/>
                      </a:lnTo>
                      <a:lnTo>
                        <a:pt x="211" y="76"/>
                      </a:lnTo>
                      <a:lnTo>
                        <a:pt x="206" y="67"/>
                      </a:lnTo>
                      <a:lnTo>
                        <a:pt x="200" y="61"/>
                      </a:lnTo>
                      <a:lnTo>
                        <a:pt x="192" y="54"/>
                      </a:lnTo>
                      <a:lnTo>
                        <a:pt x="184" y="49"/>
                      </a:lnTo>
                      <a:lnTo>
                        <a:pt x="176" y="45"/>
                      </a:lnTo>
                      <a:lnTo>
                        <a:pt x="167" y="41"/>
                      </a:lnTo>
                      <a:lnTo>
                        <a:pt x="157" y="38"/>
                      </a:lnTo>
                      <a:lnTo>
                        <a:pt x="147" y="37"/>
                      </a:lnTo>
                      <a:lnTo>
                        <a:pt x="136" y="36"/>
                      </a:lnTo>
                      <a:lnTo>
                        <a:pt x="126" y="37"/>
                      </a:lnTo>
                      <a:lnTo>
                        <a:pt x="115" y="38"/>
                      </a:lnTo>
                      <a:lnTo>
                        <a:pt x="106" y="41"/>
                      </a:lnTo>
                      <a:lnTo>
                        <a:pt x="97" y="45"/>
                      </a:lnTo>
                      <a:lnTo>
                        <a:pt x="88" y="49"/>
                      </a:lnTo>
                      <a:lnTo>
                        <a:pt x="81" y="54"/>
                      </a:lnTo>
                      <a:lnTo>
                        <a:pt x="73" y="61"/>
                      </a:lnTo>
                      <a:lnTo>
                        <a:pt x="67" y="67"/>
                      </a:lnTo>
                      <a:lnTo>
                        <a:pt x="60" y="76"/>
                      </a:lnTo>
                      <a:lnTo>
                        <a:pt x="56" y="83"/>
                      </a:lnTo>
                      <a:lnTo>
                        <a:pt x="51" y="93"/>
                      </a:lnTo>
                      <a:lnTo>
                        <a:pt x="47" y="103"/>
                      </a:lnTo>
                      <a:lnTo>
                        <a:pt x="44" y="113"/>
                      </a:lnTo>
                      <a:lnTo>
                        <a:pt x="42" y="123"/>
                      </a:lnTo>
                      <a:lnTo>
                        <a:pt x="41" y="134"/>
                      </a:lnTo>
                      <a:lnTo>
                        <a:pt x="41" y="146"/>
                      </a:lnTo>
                      <a:lnTo>
                        <a:pt x="41" y="158"/>
                      </a:lnTo>
                      <a:lnTo>
                        <a:pt x="42" y="169"/>
                      </a:lnTo>
                      <a:lnTo>
                        <a:pt x="44" y="180"/>
                      </a:lnTo>
                      <a:lnTo>
                        <a:pt x="47" y="190"/>
                      </a:lnTo>
                      <a:lnTo>
                        <a:pt x="51" y="200"/>
                      </a:lnTo>
                      <a:lnTo>
                        <a:pt x="56" y="210"/>
                      </a:lnTo>
                      <a:lnTo>
                        <a:pt x="60" y="218"/>
                      </a:lnTo>
                      <a:lnTo>
                        <a:pt x="67" y="226"/>
                      </a:lnTo>
                      <a:lnTo>
                        <a:pt x="73" y="234"/>
                      </a:lnTo>
                      <a:lnTo>
                        <a:pt x="81" y="240"/>
                      </a:lnTo>
                      <a:lnTo>
                        <a:pt x="88" y="245"/>
                      </a:lnTo>
                      <a:lnTo>
                        <a:pt x="97" y="250"/>
                      </a:lnTo>
                      <a:lnTo>
                        <a:pt x="106" y="254"/>
                      </a:lnTo>
                      <a:lnTo>
                        <a:pt x="115" y="256"/>
                      </a:lnTo>
                      <a:lnTo>
                        <a:pt x="126" y="258"/>
                      </a:lnTo>
                      <a:lnTo>
                        <a:pt x="136" y="258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8" name="Freeform 51"/>
                <p:cNvSpPr>
                  <a:spLocks/>
                </p:cNvSpPr>
                <p:nvPr/>
              </p:nvSpPr>
              <p:spPr bwMode="auto">
                <a:xfrm>
                  <a:off x="3833813" y="3357563"/>
                  <a:ext cx="92075" cy="112713"/>
                </a:xfrm>
                <a:custGeom>
                  <a:avLst/>
                  <a:gdLst>
                    <a:gd name="T0" fmla="*/ 0 w 229"/>
                    <a:gd name="T1" fmla="*/ 0 h 286"/>
                    <a:gd name="T2" fmla="*/ 40 w 229"/>
                    <a:gd name="T3" fmla="*/ 0 h 286"/>
                    <a:gd name="T4" fmla="*/ 168 w 229"/>
                    <a:gd name="T5" fmla="*/ 185 h 286"/>
                    <a:gd name="T6" fmla="*/ 175 w 229"/>
                    <a:gd name="T7" fmla="*/ 198 h 286"/>
                    <a:gd name="T8" fmla="*/ 184 w 229"/>
                    <a:gd name="T9" fmla="*/ 212 h 286"/>
                    <a:gd name="T10" fmla="*/ 189 w 229"/>
                    <a:gd name="T11" fmla="*/ 222 h 286"/>
                    <a:gd name="T12" fmla="*/ 191 w 229"/>
                    <a:gd name="T13" fmla="*/ 226 h 286"/>
                    <a:gd name="T14" fmla="*/ 193 w 229"/>
                    <a:gd name="T15" fmla="*/ 226 h 286"/>
                    <a:gd name="T16" fmla="*/ 191 w 229"/>
                    <a:gd name="T17" fmla="*/ 223 h 286"/>
                    <a:gd name="T18" fmla="*/ 190 w 229"/>
                    <a:gd name="T19" fmla="*/ 212 h 286"/>
                    <a:gd name="T20" fmla="*/ 189 w 229"/>
                    <a:gd name="T21" fmla="*/ 198 h 286"/>
                    <a:gd name="T22" fmla="*/ 189 w 229"/>
                    <a:gd name="T23" fmla="*/ 185 h 286"/>
                    <a:gd name="T24" fmla="*/ 189 w 229"/>
                    <a:gd name="T25" fmla="*/ 0 h 286"/>
                    <a:gd name="T26" fmla="*/ 229 w 229"/>
                    <a:gd name="T27" fmla="*/ 0 h 286"/>
                    <a:gd name="T28" fmla="*/ 229 w 229"/>
                    <a:gd name="T29" fmla="*/ 286 h 286"/>
                    <a:gd name="T30" fmla="*/ 190 w 229"/>
                    <a:gd name="T31" fmla="*/ 286 h 286"/>
                    <a:gd name="T32" fmla="*/ 63 w 229"/>
                    <a:gd name="T33" fmla="*/ 100 h 286"/>
                    <a:gd name="T34" fmla="*/ 54 w 229"/>
                    <a:gd name="T35" fmla="*/ 87 h 286"/>
                    <a:gd name="T36" fmla="*/ 47 w 229"/>
                    <a:gd name="T37" fmla="*/ 73 h 286"/>
                    <a:gd name="T38" fmla="*/ 41 w 229"/>
                    <a:gd name="T39" fmla="*/ 63 h 286"/>
                    <a:gd name="T40" fmla="*/ 39 w 229"/>
                    <a:gd name="T41" fmla="*/ 59 h 286"/>
                    <a:gd name="T42" fmla="*/ 38 w 229"/>
                    <a:gd name="T43" fmla="*/ 59 h 286"/>
                    <a:gd name="T44" fmla="*/ 38 w 229"/>
                    <a:gd name="T45" fmla="*/ 63 h 286"/>
                    <a:gd name="T46" fmla="*/ 39 w 229"/>
                    <a:gd name="T47" fmla="*/ 73 h 286"/>
                    <a:gd name="T48" fmla="*/ 40 w 229"/>
                    <a:gd name="T49" fmla="*/ 87 h 286"/>
                    <a:gd name="T50" fmla="*/ 41 w 229"/>
                    <a:gd name="T51" fmla="*/ 100 h 286"/>
                    <a:gd name="T52" fmla="*/ 41 w 229"/>
                    <a:gd name="T53" fmla="*/ 286 h 286"/>
                    <a:gd name="T54" fmla="*/ 0 w 229"/>
                    <a:gd name="T55" fmla="*/ 286 h 286"/>
                    <a:gd name="T56" fmla="*/ 0 w 229"/>
                    <a:gd name="T57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9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168" y="185"/>
                      </a:lnTo>
                      <a:lnTo>
                        <a:pt x="175" y="198"/>
                      </a:lnTo>
                      <a:lnTo>
                        <a:pt x="184" y="212"/>
                      </a:lnTo>
                      <a:lnTo>
                        <a:pt x="189" y="222"/>
                      </a:lnTo>
                      <a:lnTo>
                        <a:pt x="191" y="226"/>
                      </a:lnTo>
                      <a:lnTo>
                        <a:pt x="193" y="226"/>
                      </a:lnTo>
                      <a:lnTo>
                        <a:pt x="191" y="223"/>
                      </a:lnTo>
                      <a:lnTo>
                        <a:pt x="190" y="212"/>
                      </a:lnTo>
                      <a:lnTo>
                        <a:pt x="189" y="198"/>
                      </a:lnTo>
                      <a:lnTo>
                        <a:pt x="189" y="185"/>
                      </a:lnTo>
                      <a:lnTo>
                        <a:pt x="189" y="0"/>
                      </a:lnTo>
                      <a:lnTo>
                        <a:pt x="229" y="0"/>
                      </a:lnTo>
                      <a:lnTo>
                        <a:pt x="229" y="286"/>
                      </a:lnTo>
                      <a:lnTo>
                        <a:pt x="190" y="286"/>
                      </a:lnTo>
                      <a:lnTo>
                        <a:pt x="63" y="100"/>
                      </a:lnTo>
                      <a:lnTo>
                        <a:pt x="54" y="87"/>
                      </a:lnTo>
                      <a:lnTo>
                        <a:pt x="47" y="73"/>
                      </a:lnTo>
                      <a:lnTo>
                        <a:pt x="41" y="63"/>
                      </a:lnTo>
                      <a:lnTo>
                        <a:pt x="39" y="59"/>
                      </a:lnTo>
                      <a:lnTo>
                        <a:pt x="38" y="59"/>
                      </a:lnTo>
                      <a:lnTo>
                        <a:pt x="38" y="63"/>
                      </a:lnTo>
                      <a:lnTo>
                        <a:pt x="39" y="73"/>
                      </a:lnTo>
                      <a:lnTo>
                        <a:pt x="40" y="87"/>
                      </a:lnTo>
                      <a:lnTo>
                        <a:pt x="41" y="100"/>
                      </a:lnTo>
                      <a:lnTo>
                        <a:pt x="41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59" name="Freeform 52"/>
                <p:cNvSpPr>
                  <a:spLocks noEditPoints="1"/>
                </p:cNvSpPr>
                <p:nvPr/>
              </p:nvSpPr>
              <p:spPr bwMode="auto">
                <a:xfrm>
                  <a:off x="3971926" y="3357563"/>
                  <a:ext cx="98425" cy="112713"/>
                </a:xfrm>
                <a:custGeom>
                  <a:avLst/>
                  <a:gdLst>
                    <a:gd name="T0" fmla="*/ 177 w 248"/>
                    <a:gd name="T1" fmla="*/ 204 h 286"/>
                    <a:gd name="T2" fmla="*/ 70 w 248"/>
                    <a:gd name="T3" fmla="*/ 204 h 286"/>
                    <a:gd name="T4" fmla="*/ 42 w 248"/>
                    <a:gd name="T5" fmla="*/ 286 h 286"/>
                    <a:gd name="T6" fmla="*/ 0 w 248"/>
                    <a:gd name="T7" fmla="*/ 286 h 286"/>
                    <a:gd name="T8" fmla="*/ 103 w 248"/>
                    <a:gd name="T9" fmla="*/ 0 h 286"/>
                    <a:gd name="T10" fmla="*/ 145 w 248"/>
                    <a:gd name="T11" fmla="*/ 0 h 286"/>
                    <a:gd name="T12" fmla="*/ 248 w 248"/>
                    <a:gd name="T13" fmla="*/ 286 h 286"/>
                    <a:gd name="T14" fmla="*/ 206 w 248"/>
                    <a:gd name="T15" fmla="*/ 286 h 286"/>
                    <a:gd name="T16" fmla="*/ 177 w 248"/>
                    <a:gd name="T17" fmla="*/ 204 h 286"/>
                    <a:gd name="T18" fmla="*/ 124 w 248"/>
                    <a:gd name="T19" fmla="*/ 40 h 286"/>
                    <a:gd name="T20" fmla="*/ 123 w 248"/>
                    <a:gd name="T21" fmla="*/ 44 h 286"/>
                    <a:gd name="T22" fmla="*/ 120 w 248"/>
                    <a:gd name="T23" fmla="*/ 54 h 286"/>
                    <a:gd name="T24" fmla="*/ 117 w 248"/>
                    <a:gd name="T25" fmla="*/ 68 h 286"/>
                    <a:gd name="T26" fmla="*/ 112 w 248"/>
                    <a:gd name="T27" fmla="*/ 80 h 286"/>
                    <a:gd name="T28" fmla="*/ 81 w 248"/>
                    <a:gd name="T29" fmla="*/ 170 h 286"/>
                    <a:gd name="T30" fmla="*/ 167 w 248"/>
                    <a:gd name="T31" fmla="*/ 170 h 286"/>
                    <a:gd name="T32" fmla="*/ 135 w 248"/>
                    <a:gd name="T33" fmla="*/ 80 h 286"/>
                    <a:gd name="T34" fmla="*/ 132 w 248"/>
                    <a:gd name="T35" fmla="*/ 68 h 286"/>
                    <a:gd name="T36" fmla="*/ 128 w 248"/>
                    <a:gd name="T37" fmla="*/ 54 h 286"/>
                    <a:gd name="T38" fmla="*/ 125 w 248"/>
                    <a:gd name="T39" fmla="*/ 44 h 286"/>
                    <a:gd name="T40" fmla="*/ 124 w 248"/>
                    <a:gd name="T41" fmla="*/ 40 h 286"/>
                    <a:gd name="T42" fmla="*/ 124 w 248"/>
                    <a:gd name="T43" fmla="*/ 4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8" h="286">
                      <a:moveTo>
                        <a:pt x="177" y="204"/>
                      </a:moveTo>
                      <a:lnTo>
                        <a:pt x="70" y="204"/>
                      </a:lnTo>
                      <a:lnTo>
                        <a:pt x="42" y="286"/>
                      </a:lnTo>
                      <a:lnTo>
                        <a:pt x="0" y="286"/>
                      </a:lnTo>
                      <a:lnTo>
                        <a:pt x="103" y="0"/>
                      </a:lnTo>
                      <a:lnTo>
                        <a:pt x="145" y="0"/>
                      </a:lnTo>
                      <a:lnTo>
                        <a:pt x="248" y="286"/>
                      </a:lnTo>
                      <a:lnTo>
                        <a:pt x="206" y="286"/>
                      </a:lnTo>
                      <a:lnTo>
                        <a:pt x="177" y="204"/>
                      </a:lnTo>
                      <a:close/>
                      <a:moveTo>
                        <a:pt x="124" y="40"/>
                      </a:moveTo>
                      <a:lnTo>
                        <a:pt x="123" y="44"/>
                      </a:lnTo>
                      <a:lnTo>
                        <a:pt x="120" y="54"/>
                      </a:lnTo>
                      <a:lnTo>
                        <a:pt x="117" y="68"/>
                      </a:lnTo>
                      <a:lnTo>
                        <a:pt x="112" y="80"/>
                      </a:lnTo>
                      <a:lnTo>
                        <a:pt x="81" y="170"/>
                      </a:lnTo>
                      <a:lnTo>
                        <a:pt x="167" y="170"/>
                      </a:lnTo>
                      <a:lnTo>
                        <a:pt x="135" y="80"/>
                      </a:lnTo>
                      <a:lnTo>
                        <a:pt x="132" y="68"/>
                      </a:lnTo>
                      <a:lnTo>
                        <a:pt x="128" y="54"/>
                      </a:lnTo>
                      <a:lnTo>
                        <a:pt x="125" y="44"/>
                      </a:lnTo>
                      <a:lnTo>
                        <a:pt x="124" y="40"/>
                      </a:lnTo>
                      <a:lnTo>
                        <a:pt x="124" y="4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0" name="Freeform 53"/>
                <p:cNvSpPr>
                  <a:spLocks/>
                </p:cNvSpPr>
                <p:nvPr/>
              </p:nvSpPr>
              <p:spPr bwMode="auto">
                <a:xfrm>
                  <a:off x="4114801" y="3357563"/>
                  <a:ext cx="66675" cy="112713"/>
                </a:xfrm>
                <a:custGeom>
                  <a:avLst/>
                  <a:gdLst>
                    <a:gd name="T0" fmla="*/ 0 w 167"/>
                    <a:gd name="T1" fmla="*/ 0 h 286"/>
                    <a:gd name="T2" fmla="*/ 40 w 167"/>
                    <a:gd name="T3" fmla="*/ 0 h 286"/>
                    <a:gd name="T4" fmla="*/ 40 w 167"/>
                    <a:gd name="T5" fmla="*/ 251 h 286"/>
                    <a:gd name="T6" fmla="*/ 167 w 167"/>
                    <a:gd name="T7" fmla="*/ 251 h 286"/>
                    <a:gd name="T8" fmla="*/ 167 w 167"/>
                    <a:gd name="T9" fmla="*/ 286 h 286"/>
                    <a:gd name="T10" fmla="*/ 0 w 167"/>
                    <a:gd name="T11" fmla="*/ 286 h 286"/>
                    <a:gd name="T12" fmla="*/ 0 w 167"/>
                    <a:gd name="T13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286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40" y="251"/>
                      </a:lnTo>
                      <a:lnTo>
                        <a:pt x="167" y="251"/>
                      </a:lnTo>
                      <a:lnTo>
                        <a:pt x="167" y="286"/>
                      </a:lnTo>
                      <a:lnTo>
                        <a:pt x="0" y="2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0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1" name="Freeform 54"/>
                <p:cNvSpPr>
                  <a:spLocks/>
                </p:cNvSpPr>
                <p:nvPr/>
              </p:nvSpPr>
              <p:spPr bwMode="auto">
                <a:xfrm>
                  <a:off x="2606676" y="2709863"/>
                  <a:ext cx="1373188" cy="165100"/>
                </a:xfrm>
                <a:custGeom>
                  <a:avLst/>
                  <a:gdLst>
                    <a:gd name="T0" fmla="*/ 1638 w 3462"/>
                    <a:gd name="T1" fmla="*/ 2 h 416"/>
                    <a:gd name="T2" fmla="*/ 1935 w 3462"/>
                    <a:gd name="T3" fmla="*/ 1 h 416"/>
                    <a:gd name="T4" fmla="*/ 2207 w 3462"/>
                    <a:gd name="T5" fmla="*/ 15 h 416"/>
                    <a:gd name="T6" fmla="*/ 2458 w 3462"/>
                    <a:gd name="T7" fmla="*/ 43 h 416"/>
                    <a:gd name="T8" fmla="*/ 2691 w 3462"/>
                    <a:gd name="T9" fmla="*/ 83 h 416"/>
                    <a:gd name="T10" fmla="*/ 2912 w 3462"/>
                    <a:gd name="T11" fmla="*/ 133 h 416"/>
                    <a:gd name="T12" fmla="*/ 3122 w 3462"/>
                    <a:gd name="T13" fmla="*/ 191 h 416"/>
                    <a:gd name="T14" fmla="*/ 3363 w 3462"/>
                    <a:gd name="T15" fmla="*/ 273 h 416"/>
                    <a:gd name="T16" fmla="*/ 3334 w 3462"/>
                    <a:gd name="T17" fmla="*/ 272 h 416"/>
                    <a:gd name="T18" fmla="*/ 3335 w 3462"/>
                    <a:gd name="T19" fmla="*/ 281 h 416"/>
                    <a:gd name="T20" fmla="*/ 3263 w 3462"/>
                    <a:gd name="T21" fmla="*/ 274 h 416"/>
                    <a:gd name="T22" fmla="*/ 3370 w 3462"/>
                    <a:gd name="T23" fmla="*/ 311 h 416"/>
                    <a:gd name="T24" fmla="*/ 3358 w 3462"/>
                    <a:gd name="T25" fmla="*/ 316 h 416"/>
                    <a:gd name="T26" fmla="*/ 3379 w 3462"/>
                    <a:gd name="T27" fmla="*/ 329 h 416"/>
                    <a:gd name="T28" fmla="*/ 3366 w 3462"/>
                    <a:gd name="T29" fmla="*/ 340 h 416"/>
                    <a:gd name="T30" fmla="*/ 3440 w 3462"/>
                    <a:gd name="T31" fmla="*/ 373 h 416"/>
                    <a:gd name="T32" fmla="*/ 3248 w 3462"/>
                    <a:gd name="T33" fmla="*/ 328 h 416"/>
                    <a:gd name="T34" fmla="*/ 2911 w 3462"/>
                    <a:gd name="T35" fmla="*/ 256 h 416"/>
                    <a:gd name="T36" fmla="*/ 2517 w 3462"/>
                    <a:gd name="T37" fmla="*/ 192 h 416"/>
                    <a:gd name="T38" fmla="*/ 2256 w 3462"/>
                    <a:gd name="T39" fmla="*/ 163 h 416"/>
                    <a:gd name="T40" fmla="*/ 1991 w 3462"/>
                    <a:gd name="T41" fmla="*/ 144 h 416"/>
                    <a:gd name="T42" fmla="*/ 1750 w 3462"/>
                    <a:gd name="T43" fmla="*/ 143 h 416"/>
                    <a:gd name="T44" fmla="*/ 1491 w 3462"/>
                    <a:gd name="T45" fmla="*/ 156 h 416"/>
                    <a:gd name="T46" fmla="*/ 1223 w 3462"/>
                    <a:gd name="T47" fmla="*/ 181 h 416"/>
                    <a:gd name="T48" fmla="*/ 949 w 3462"/>
                    <a:gd name="T49" fmla="*/ 218 h 416"/>
                    <a:gd name="T50" fmla="*/ 614 w 3462"/>
                    <a:gd name="T51" fmla="*/ 275 h 416"/>
                    <a:gd name="T52" fmla="*/ 173 w 3462"/>
                    <a:gd name="T53" fmla="*/ 371 h 416"/>
                    <a:gd name="T54" fmla="*/ 0 w 3462"/>
                    <a:gd name="T55" fmla="*/ 409 h 416"/>
                    <a:gd name="T56" fmla="*/ 242 w 3462"/>
                    <a:gd name="T57" fmla="*/ 331 h 416"/>
                    <a:gd name="T58" fmla="*/ 548 w 3462"/>
                    <a:gd name="T59" fmla="*/ 251 h 416"/>
                    <a:gd name="T60" fmla="*/ 988 w 3462"/>
                    <a:gd name="T61" fmla="*/ 170 h 416"/>
                    <a:gd name="T62" fmla="*/ 1640 w 3462"/>
                    <a:gd name="T63" fmla="*/ 94 h 416"/>
                    <a:gd name="T64" fmla="*/ 1454 w 3462"/>
                    <a:gd name="T65" fmla="*/ 93 h 416"/>
                    <a:gd name="T66" fmla="*/ 1242 w 3462"/>
                    <a:gd name="T67" fmla="*/ 109 h 416"/>
                    <a:gd name="T68" fmla="*/ 1016 w 3462"/>
                    <a:gd name="T69" fmla="*/ 138 h 416"/>
                    <a:gd name="T70" fmla="*/ 567 w 3462"/>
                    <a:gd name="T71" fmla="*/ 220 h 416"/>
                    <a:gd name="T72" fmla="*/ 202 w 3462"/>
                    <a:gd name="T73" fmla="*/ 306 h 416"/>
                    <a:gd name="T74" fmla="*/ 71 w 3462"/>
                    <a:gd name="T75" fmla="*/ 344 h 416"/>
                    <a:gd name="T76" fmla="*/ 222 w 3462"/>
                    <a:gd name="T77" fmla="*/ 296 h 416"/>
                    <a:gd name="T78" fmla="*/ 447 w 3462"/>
                    <a:gd name="T79" fmla="*/ 232 h 416"/>
                    <a:gd name="T80" fmla="*/ 719 w 3462"/>
                    <a:gd name="T81" fmla="*/ 164 h 416"/>
                    <a:gd name="T82" fmla="*/ 1010 w 3462"/>
                    <a:gd name="T83" fmla="*/ 105 h 416"/>
                    <a:gd name="T84" fmla="*/ 881 w 3462"/>
                    <a:gd name="T85" fmla="*/ 116 h 416"/>
                    <a:gd name="T86" fmla="*/ 609 w 3462"/>
                    <a:gd name="T87" fmla="*/ 162 h 416"/>
                    <a:gd name="T88" fmla="*/ 525 w 3462"/>
                    <a:gd name="T89" fmla="*/ 180 h 416"/>
                    <a:gd name="T90" fmla="*/ 639 w 3462"/>
                    <a:gd name="T91" fmla="*/ 146 h 416"/>
                    <a:gd name="T92" fmla="*/ 851 w 3462"/>
                    <a:gd name="T93" fmla="*/ 96 h 416"/>
                    <a:gd name="T94" fmla="*/ 1119 w 3462"/>
                    <a:gd name="T95" fmla="*/ 46 h 416"/>
                    <a:gd name="T96" fmla="*/ 1398 w 3462"/>
                    <a:gd name="T97" fmla="*/ 14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462" h="416">
                      <a:moveTo>
                        <a:pt x="1398" y="14"/>
                      </a:moveTo>
                      <a:lnTo>
                        <a:pt x="1480" y="9"/>
                      </a:lnTo>
                      <a:lnTo>
                        <a:pt x="1560" y="5"/>
                      </a:lnTo>
                      <a:lnTo>
                        <a:pt x="1638" y="2"/>
                      </a:lnTo>
                      <a:lnTo>
                        <a:pt x="1715" y="1"/>
                      </a:lnTo>
                      <a:lnTo>
                        <a:pt x="1790" y="0"/>
                      </a:lnTo>
                      <a:lnTo>
                        <a:pt x="1863" y="0"/>
                      </a:lnTo>
                      <a:lnTo>
                        <a:pt x="1935" y="1"/>
                      </a:lnTo>
                      <a:lnTo>
                        <a:pt x="2006" y="3"/>
                      </a:lnTo>
                      <a:lnTo>
                        <a:pt x="2074" y="6"/>
                      </a:lnTo>
                      <a:lnTo>
                        <a:pt x="2141" y="11"/>
                      </a:lnTo>
                      <a:lnTo>
                        <a:pt x="2207" y="15"/>
                      </a:lnTo>
                      <a:lnTo>
                        <a:pt x="2271" y="21"/>
                      </a:lnTo>
                      <a:lnTo>
                        <a:pt x="2335" y="28"/>
                      </a:lnTo>
                      <a:lnTo>
                        <a:pt x="2397" y="34"/>
                      </a:lnTo>
                      <a:lnTo>
                        <a:pt x="2458" y="43"/>
                      </a:lnTo>
                      <a:lnTo>
                        <a:pt x="2518" y="52"/>
                      </a:lnTo>
                      <a:lnTo>
                        <a:pt x="2576" y="61"/>
                      </a:lnTo>
                      <a:lnTo>
                        <a:pt x="2634" y="71"/>
                      </a:lnTo>
                      <a:lnTo>
                        <a:pt x="2691" y="83"/>
                      </a:lnTo>
                      <a:lnTo>
                        <a:pt x="2748" y="94"/>
                      </a:lnTo>
                      <a:lnTo>
                        <a:pt x="2803" y="107"/>
                      </a:lnTo>
                      <a:lnTo>
                        <a:pt x="2858" y="119"/>
                      </a:lnTo>
                      <a:lnTo>
                        <a:pt x="2912" y="133"/>
                      </a:lnTo>
                      <a:lnTo>
                        <a:pt x="2965" y="147"/>
                      </a:lnTo>
                      <a:lnTo>
                        <a:pt x="3018" y="161"/>
                      </a:lnTo>
                      <a:lnTo>
                        <a:pt x="3071" y="176"/>
                      </a:lnTo>
                      <a:lnTo>
                        <a:pt x="3122" y="191"/>
                      </a:lnTo>
                      <a:lnTo>
                        <a:pt x="3174" y="207"/>
                      </a:lnTo>
                      <a:lnTo>
                        <a:pt x="3277" y="241"/>
                      </a:lnTo>
                      <a:lnTo>
                        <a:pt x="3378" y="274"/>
                      </a:lnTo>
                      <a:lnTo>
                        <a:pt x="3363" y="273"/>
                      </a:lnTo>
                      <a:lnTo>
                        <a:pt x="3350" y="271"/>
                      </a:lnTo>
                      <a:lnTo>
                        <a:pt x="3338" y="270"/>
                      </a:lnTo>
                      <a:lnTo>
                        <a:pt x="3325" y="268"/>
                      </a:lnTo>
                      <a:lnTo>
                        <a:pt x="3334" y="272"/>
                      </a:lnTo>
                      <a:lnTo>
                        <a:pt x="3345" y="276"/>
                      </a:lnTo>
                      <a:lnTo>
                        <a:pt x="3355" y="281"/>
                      </a:lnTo>
                      <a:lnTo>
                        <a:pt x="3364" y="284"/>
                      </a:lnTo>
                      <a:lnTo>
                        <a:pt x="3335" y="281"/>
                      </a:lnTo>
                      <a:lnTo>
                        <a:pt x="3304" y="276"/>
                      </a:lnTo>
                      <a:lnTo>
                        <a:pt x="3271" y="271"/>
                      </a:lnTo>
                      <a:lnTo>
                        <a:pt x="3240" y="265"/>
                      </a:lnTo>
                      <a:lnTo>
                        <a:pt x="3263" y="274"/>
                      </a:lnTo>
                      <a:lnTo>
                        <a:pt x="3304" y="286"/>
                      </a:lnTo>
                      <a:lnTo>
                        <a:pt x="3348" y="300"/>
                      </a:lnTo>
                      <a:lnTo>
                        <a:pt x="3383" y="311"/>
                      </a:lnTo>
                      <a:lnTo>
                        <a:pt x="3370" y="311"/>
                      </a:lnTo>
                      <a:lnTo>
                        <a:pt x="3359" y="312"/>
                      </a:lnTo>
                      <a:lnTo>
                        <a:pt x="3350" y="313"/>
                      </a:lnTo>
                      <a:lnTo>
                        <a:pt x="3344" y="313"/>
                      </a:lnTo>
                      <a:lnTo>
                        <a:pt x="3358" y="316"/>
                      </a:lnTo>
                      <a:lnTo>
                        <a:pt x="3371" y="321"/>
                      </a:lnTo>
                      <a:lnTo>
                        <a:pt x="3384" y="326"/>
                      </a:lnTo>
                      <a:lnTo>
                        <a:pt x="3397" y="330"/>
                      </a:lnTo>
                      <a:lnTo>
                        <a:pt x="3379" y="329"/>
                      </a:lnTo>
                      <a:lnTo>
                        <a:pt x="3364" y="329"/>
                      </a:lnTo>
                      <a:lnTo>
                        <a:pt x="3350" y="328"/>
                      </a:lnTo>
                      <a:lnTo>
                        <a:pt x="3337" y="329"/>
                      </a:lnTo>
                      <a:lnTo>
                        <a:pt x="3366" y="340"/>
                      </a:lnTo>
                      <a:lnTo>
                        <a:pt x="3398" y="353"/>
                      </a:lnTo>
                      <a:lnTo>
                        <a:pt x="3429" y="365"/>
                      </a:lnTo>
                      <a:lnTo>
                        <a:pt x="3462" y="377"/>
                      </a:lnTo>
                      <a:lnTo>
                        <a:pt x="3440" y="373"/>
                      </a:lnTo>
                      <a:lnTo>
                        <a:pt x="3406" y="366"/>
                      </a:lnTo>
                      <a:lnTo>
                        <a:pt x="3363" y="356"/>
                      </a:lnTo>
                      <a:lnTo>
                        <a:pt x="3310" y="343"/>
                      </a:lnTo>
                      <a:lnTo>
                        <a:pt x="3248" y="328"/>
                      </a:lnTo>
                      <a:lnTo>
                        <a:pt x="3176" y="312"/>
                      </a:lnTo>
                      <a:lnTo>
                        <a:pt x="3096" y="294"/>
                      </a:lnTo>
                      <a:lnTo>
                        <a:pt x="3007" y="275"/>
                      </a:lnTo>
                      <a:lnTo>
                        <a:pt x="2911" y="256"/>
                      </a:lnTo>
                      <a:lnTo>
                        <a:pt x="2807" y="236"/>
                      </a:lnTo>
                      <a:lnTo>
                        <a:pt x="2696" y="218"/>
                      </a:lnTo>
                      <a:lnTo>
                        <a:pt x="2578" y="201"/>
                      </a:lnTo>
                      <a:lnTo>
                        <a:pt x="2517" y="192"/>
                      </a:lnTo>
                      <a:lnTo>
                        <a:pt x="2454" y="183"/>
                      </a:lnTo>
                      <a:lnTo>
                        <a:pt x="2389" y="176"/>
                      </a:lnTo>
                      <a:lnTo>
                        <a:pt x="2324" y="169"/>
                      </a:lnTo>
                      <a:lnTo>
                        <a:pt x="2256" y="163"/>
                      </a:lnTo>
                      <a:lnTo>
                        <a:pt x="2188" y="156"/>
                      </a:lnTo>
                      <a:lnTo>
                        <a:pt x="2119" y="152"/>
                      </a:lnTo>
                      <a:lnTo>
                        <a:pt x="2048" y="147"/>
                      </a:lnTo>
                      <a:lnTo>
                        <a:pt x="1991" y="144"/>
                      </a:lnTo>
                      <a:lnTo>
                        <a:pt x="1932" y="142"/>
                      </a:lnTo>
                      <a:lnTo>
                        <a:pt x="1873" y="142"/>
                      </a:lnTo>
                      <a:lnTo>
                        <a:pt x="1811" y="142"/>
                      </a:lnTo>
                      <a:lnTo>
                        <a:pt x="1750" y="143"/>
                      </a:lnTo>
                      <a:lnTo>
                        <a:pt x="1686" y="146"/>
                      </a:lnTo>
                      <a:lnTo>
                        <a:pt x="1622" y="148"/>
                      </a:lnTo>
                      <a:lnTo>
                        <a:pt x="1556" y="152"/>
                      </a:lnTo>
                      <a:lnTo>
                        <a:pt x="1491" y="156"/>
                      </a:lnTo>
                      <a:lnTo>
                        <a:pt x="1425" y="162"/>
                      </a:lnTo>
                      <a:lnTo>
                        <a:pt x="1358" y="167"/>
                      </a:lnTo>
                      <a:lnTo>
                        <a:pt x="1291" y="175"/>
                      </a:lnTo>
                      <a:lnTo>
                        <a:pt x="1223" y="181"/>
                      </a:lnTo>
                      <a:lnTo>
                        <a:pt x="1155" y="190"/>
                      </a:lnTo>
                      <a:lnTo>
                        <a:pt x="1087" y="198"/>
                      </a:lnTo>
                      <a:lnTo>
                        <a:pt x="1019" y="208"/>
                      </a:lnTo>
                      <a:lnTo>
                        <a:pt x="949" y="218"/>
                      </a:lnTo>
                      <a:lnTo>
                        <a:pt x="881" y="228"/>
                      </a:lnTo>
                      <a:lnTo>
                        <a:pt x="814" y="240"/>
                      </a:lnTo>
                      <a:lnTo>
                        <a:pt x="746" y="250"/>
                      </a:lnTo>
                      <a:lnTo>
                        <a:pt x="614" y="275"/>
                      </a:lnTo>
                      <a:lnTo>
                        <a:pt x="483" y="301"/>
                      </a:lnTo>
                      <a:lnTo>
                        <a:pt x="355" y="328"/>
                      </a:lnTo>
                      <a:lnTo>
                        <a:pt x="232" y="356"/>
                      </a:lnTo>
                      <a:lnTo>
                        <a:pt x="173" y="371"/>
                      </a:lnTo>
                      <a:lnTo>
                        <a:pt x="115" y="385"/>
                      </a:lnTo>
                      <a:lnTo>
                        <a:pt x="57" y="400"/>
                      </a:lnTo>
                      <a:lnTo>
                        <a:pt x="2" y="416"/>
                      </a:lnTo>
                      <a:lnTo>
                        <a:pt x="0" y="409"/>
                      </a:lnTo>
                      <a:lnTo>
                        <a:pt x="58" y="390"/>
                      </a:lnTo>
                      <a:lnTo>
                        <a:pt x="118" y="370"/>
                      </a:lnTo>
                      <a:lnTo>
                        <a:pt x="178" y="351"/>
                      </a:lnTo>
                      <a:lnTo>
                        <a:pt x="242" y="331"/>
                      </a:lnTo>
                      <a:lnTo>
                        <a:pt x="310" y="312"/>
                      </a:lnTo>
                      <a:lnTo>
                        <a:pt x="382" y="291"/>
                      </a:lnTo>
                      <a:lnTo>
                        <a:pt x="461" y="271"/>
                      </a:lnTo>
                      <a:lnTo>
                        <a:pt x="548" y="251"/>
                      </a:lnTo>
                      <a:lnTo>
                        <a:pt x="642" y="231"/>
                      </a:lnTo>
                      <a:lnTo>
                        <a:pt x="746" y="210"/>
                      </a:lnTo>
                      <a:lnTo>
                        <a:pt x="861" y="191"/>
                      </a:lnTo>
                      <a:lnTo>
                        <a:pt x="988" y="170"/>
                      </a:lnTo>
                      <a:lnTo>
                        <a:pt x="1129" y="151"/>
                      </a:lnTo>
                      <a:lnTo>
                        <a:pt x="1283" y="132"/>
                      </a:lnTo>
                      <a:lnTo>
                        <a:pt x="1453" y="112"/>
                      </a:lnTo>
                      <a:lnTo>
                        <a:pt x="1640" y="94"/>
                      </a:lnTo>
                      <a:lnTo>
                        <a:pt x="1596" y="92"/>
                      </a:lnTo>
                      <a:lnTo>
                        <a:pt x="1551" y="90"/>
                      </a:lnTo>
                      <a:lnTo>
                        <a:pt x="1503" y="92"/>
                      </a:lnTo>
                      <a:lnTo>
                        <a:pt x="1454" y="93"/>
                      </a:lnTo>
                      <a:lnTo>
                        <a:pt x="1403" y="96"/>
                      </a:lnTo>
                      <a:lnTo>
                        <a:pt x="1351" y="99"/>
                      </a:lnTo>
                      <a:lnTo>
                        <a:pt x="1297" y="103"/>
                      </a:lnTo>
                      <a:lnTo>
                        <a:pt x="1242" y="109"/>
                      </a:lnTo>
                      <a:lnTo>
                        <a:pt x="1187" y="115"/>
                      </a:lnTo>
                      <a:lnTo>
                        <a:pt x="1131" y="122"/>
                      </a:lnTo>
                      <a:lnTo>
                        <a:pt x="1074" y="130"/>
                      </a:lnTo>
                      <a:lnTo>
                        <a:pt x="1016" y="138"/>
                      </a:lnTo>
                      <a:lnTo>
                        <a:pt x="901" y="156"/>
                      </a:lnTo>
                      <a:lnTo>
                        <a:pt x="787" y="177"/>
                      </a:lnTo>
                      <a:lnTo>
                        <a:pt x="675" y="197"/>
                      </a:lnTo>
                      <a:lnTo>
                        <a:pt x="567" y="220"/>
                      </a:lnTo>
                      <a:lnTo>
                        <a:pt x="465" y="243"/>
                      </a:lnTo>
                      <a:lnTo>
                        <a:pt x="368" y="264"/>
                      </a:lnTo>
                      <a:lnTo>
                        <a:pt x="280" y="286"/>
                      </a:lnTo>
                      <a:lnTo>
                        <a:pt x="202" y="306"/>
                      </a:lnTo>
                      <a:lnTo>
                        <a:pt x="135" y="325"/>
                      </a:lnTo>
                      <a:lnTo>
                        <a:pt x="81" y="342"/>
                      </a:lnTo>
                      <a:lnTo>
                        <a:pt x="77" y="343"/>
                      </a:lnTo>
                      <a:lnTo>
                        <a:pt x="71" y="344"/>
                      </a:lnTo>
                      <a:lnTo>
                        <a:pt x="101" y="335"/>
                      </a:lnTo>
                      <a:lnTo>
                        <a:pt x="135" y="323"/>
                      </a:lnTo>
                      <a:lnTo>
                        <a:pt x="176" y="310"/>
                      </a:lnTo>
                      <a:lnTo>
                        <a:pt x="222" y="296"/>
                      </a:lnTo>
                      <a:lnTo>
                        <a:pt x="272" y="281"/>
                      </a:lnTo>
                      <a:lnTo>
                        <a:pt x="326" y="265"/>
                      </a:lnTo>
                      <a:lnTo>
                        <a:pt x="386" y="249"/>
                      </a:lnTo>
                      <a:lnTo>
                        <a:pt x="447" y="232"/>
                      </a:lnTo>
                      <a:lnTo>
                        <a:pt x="512" y="215"/>
                      </a:lnTo>
                      <a:lnTo>
                        <a:pt x="579" y="197"/>
                      </a:lnTo>
                      <a:lnTo>
                        <a:pt x="648" y="181"/>
                      </a:lnTo>
                      <a:lnTo>
                        <a:pt x="719" y="164"/>
                      </a:lnTo>
                      <a:lnTo>
                        <a:pt x="792" y="148"/>
                      </a:lnTo>
                      <a:lnTo>
                        <a:pt x="864" y="133"/>
                      </a:lnTo>
                      <a:lnTo>
                        <a:pt x="938" y="117"/>
                      </a:lnTo>
                      <a:lnTo>
                        <a:pt x="1010" y="105"/>
                      </a:lnTo>
                      <a:lnTo>
                        <a:pt x="981" y="106"/>
                      </a:lnTo>
                      <a:lnTo>
                        <a:pt x="949" y="109"/>
                      </a:lnTo>
                      <a:lnTo>
                        <a:pt x="916" y="112"/>
                      </a:lnTo>
                      <a:lnTo>
                        <a:pt x="881" y="116"/>
                      </a:lnTo>
                      <a:lnTo>
                        <a:pt x="809" y="126"/>
                      </a:lnTo>
                      <a:lnTo>
                        <a:pt x="738" y="138"/>
                      </a:lnTo>
                      <a:lnTo>
                        <a:pt x="670" y="150"/>
                      </a:lnTo>
                      <a:lnTo>
                        <a:pt x="609" y="162"/>
                      </a:lnTo>
                      <a:lnTo>
                        <a:pt x="560" y="173"/>
                      </a:lnTo>
                      <a:lnTo>
                        <a:pt x="525" y="181"/>
                      </a:lnTo>
                      <a:lnTo>
                        <a:pt x="525" y="180"/>
                      </a:lnTo>
                      <a:lnTo>
                        <a:pt x="525" y="180"/>
                      </a:lnTo>
                      <a:lnTo>
                        <a:pt x="542" y="174"/>
                      </a:lnTo>
                      <a:lnTo>
                        <a:pt x="567" y="166"/>
                      </a:lnTo>
                      <a:lnTo>
                        <a:pt x="600" y="156"/>
                      </a:lnTo>
                      <a:lnTo>
                        <a:pt x="639" y="146"/>
                      </a:lnTo>
                      <a:lnTo>
                        <a:pt x="685" y="134"/>
                      </a:lnTo>
                      <a:lnTo>
                        <a:pt x="736" y="122"/>
                      </a:lnTo>
                      <a:lnTo>
                        <a:pt x="792" y="109"/>
                      </a:lnTo>
                      <a:lnTo>
                        <a:pt x="851" y="96"/>
                      </a:lnTo>
                      <a:lnTo>
                        <a:pt x="915" y="83"/>
                      </a:lnTo>
                      <a:lnTo>
                        <a:pt x="981" y="70"/>
                      </a:lnTo>
                      <a:lnTo>
                        <a:pt x="1049" y="58"/>
                      </a:lnTo>
                      <a:lnTo>
                        <a:pt x="1119" y="46"/>
                      </a:lnTo>
                      <a:lnTo>
                        <a:pt x="1189" y="36"/>
                      </a:lnTo>
                      <a:lnTo>
                        <a:pt x="1259" y="27"/>
                      </a:lnTo>
                      <a:lnTo>
                        <a:pt x="1329" y="19"/>
                      </a:lnTo>
                      <a:lnTo>
                        <a:pt x="1398" y="14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2" name="Freeform 55"/>
                <p:cNvSpPr>
                  <a:spLocks/>
                </p:cNvSpPr>
                <p:nvPr/>
              </p:nvSpPr>
              <p:spPr bwMode="auto">
                <a:xfrm>
                  <a:off x="2638426" y="2289175"/>
                  <a:ext cx="361950" cy="411163"/>
                </a:xfrm>
                <a:custGeom>
                  <a:avLst/>
                  <a:gdLst>
                    <a:gd name="T0" fmla="*/ 154 w 913"/>
                    <a:gd name="T1" fmla="*/ 0 h 1036"/>
                    <a:gd name="T2" fmla="*/ 231 w 913"/>
                    <a:gd name="T3" fmla="*/ 6 h 1036"/>
                    <a:gd name="T4" fmla="*/ 347 w 913"/>
                    <a:gd name="T5" fmla="*/ 26 h 1036"/>
                    <a:gd name="T6" fmla="*/ 457 w 913"/>
                    <a:gd name="T7" fmla="*/ 61 h 1036"/>
                    <a:gd name="T8" fmla="*/ 553 w 913"/>
                    <a:gd name="T9" fmla="*/ 101 h 1036"/>
                    <a:gd name="T10" fmla="*/ 629 w 913"/>
                    <a:gd name="T11" fmla="*/ 142 h 1036"/>
                    <a:gd name="T12" fmla="*/ 687 w 913"/>
                    <a:gd name="T13" fmla="*/ 187 h 1036"/>
                    <a:gd name="T14" fmla="*/ 745 w 913"/>
                    <a:gd name="T15" fmla="*/ 248 h 1036"/>
                    <a:gd name="T16" fmla="*/ 801 w 913"/>
                    <a:gd name="T17" fmla="*/ 317 h 1036"/>
                    <a:gd name="T18" fmla="*/ 850 w 913"/>
                    <a:gd name="T19" fmla="*/ 393 h 1036"/>
                    <a:gd name="T20" fmla="*/ 891 w 913"/>
                    <a:gd name="T21" fmla="*/ 470 h 1036"/>
                    <a:gd name="T22" fmla="*/ 900 w 913"/>
                    <a:gd name="T23" fmla="*/ 540 h 1036"/>
                    <a:gd name="T24" fmla="*/ 858 w 913"/>
                    <a:gd name="T25" fmla="*/ 601 h 1036"/>
                    <a:gd name="T26" fmla="*/ 812 w 913"/>
                    <a:gd name="T27" fmla="*/ 657 h 1036"/>
                    <a:gd name="T28" fmla="*/ 732 w 913"/>
                    <a:gd name="T29" fmla="*/ 738 h 1036"/>
                    <a:gd name="T30" fmla="*/ 653 w 913"/>
                    <a:gd name="T31" fmla="*/ 800 h 1036"/>
                    <a:gd name="T32" fmla="*/ 570 w 913"/>
                    <a:gd name="T33" fmla="*/ 851 h 1036"/>
                    <a:gd name="T34" fmla="*/ 342 w 913"/>
                    <a:gd name="T35" fmla="*/ 975 h 1036"/>
                    <a:gd name="T36" fmla="*/ 231 w 913"/>
                    <a:gd name="T37" fmla="*/ 1029 h 1036"/>
                    <a:gd name="T38" fmla="*/ 212 w 913"/>
                    <a:gd name="T39" fmla="*/ 1034 h 1036"/>
                    <a:gd name="T40" fmla="*/ 214 w 913"/>
                    <a:gd name="T41" fmla="*/ 1026 h 1036"/>
                    <a:gd name="T42" fmla="*/ 246 w 913"/>
                    <a:gd name="T43" fmla="*/ 993 h 1036"/>
                    <a:gd name="T44" fmla="*/ 297 w 913"/>
                    <a:gd name="T45" fmla="*/ 952 h 1036"/>
                    <a:gd name="T46" fmla="*/ 340 w 913"/>
                    <a:gd name="T47" fmla="*/ 913 h 1036"/>
                    <a:gd name="T48" fmla="*/ 358 w 913"/>
                    <a:gd name="T49" fmla="*/ 888 h 1036"/>
                    <a:gd name="T50" fmla="*/ 362 w 913"/>
                    <a:gd name="T51" fmla="*/ 863 h 1036"/>
                    <a:gd name="T52" fmla="*/ 352 w 913"/>
                    <a:gd name="T53" fmla="*/ 846 h 1036"/>
                    <a:gd name="T54" fmla="*/ 331 w 913"/>
                    <a:gd name="T55" fmla="*/ 834 h 1036"/>
                    <a:gd name="T56" fmla="*/ 297 w 913"/>
                    <a:gd name="T57" fmla="*/ 825 h 1036"/>
                    <a:gd name="T58" fmla="*/ 211 w 913"/>
                    <a:gd name="T59" fmla="*/ 815 h 1036"/>
                    <a:gd name="T60" fmla="*/ 122 w 913"/>
                    <a:gd name="T61" fmla="*/ 810 h 1036"/>
                    <a:gd name="T62" fmla="*/ 39 w 913"/>
                    <a:gd name="T63" fmla="*/ 799 h 1036"/>
                    <a:gd name="T64" fmla="*/ 4 w 913"/>
                    <a:gd name="T65" fmla="*/ 790 h 1036"/>
                    <a:gd name="T66" fmla="*/ 0 w 913"/>
                    <a:gd name="T67" fmla="*/ 782 h 1036"/>
                    <a:gd name="T68" fmla="*/ 7 w 913"/>
                    <a:gd name="T69" fmla="*/ 779 h 1036"/>
                    <a:gd name="T70" fmla="*/ 57 w 913"/>
                    <a:gd name="T71" fmla="*/ 776 h 1036"/>
                    <a:gd name="T72" fmla="*/ 211 w 913"/>
                    <a:gd name="T73" fmla="*/ 777 h 1036"/>
                    <a:gd name="T74" fmla="*/ 369 w 913"/>
                    <a:gd name="T75" fmla="*/ 772 h 1036"/>
                    <a:gd name="T76" fmla="*/ 437 w 913"/>
                    <a:gd name="T77" fmla="*/ 759 h 1036"/>
                    <a:gd name="T78" fmla="*/ 505 w 913"/>
                    <a:gd name="T79" fmla="*/ 736 h 1036"/>
                    <a:gd name="T80" fmla="*/ 565 w 913"/>
                    <a:gd name="T81" fmla="*/ 702 h 1036"/>
                    <a:gd name="T82" fmla="*/ 589 w 913"/>
                    <a:gd name="T83" fmla="*/ 682 h 1036"/>
                    <a:gd name="T84" fmla="*/ 606 w 913"/>
                    <a:gd name="T85" fmla="*/ 660 h 1036"/>
                    <a:gd name="T86" fmla="*/ 618 w 913"/>
                    <a:gd name="T87" fmla="*/ 636 h 1036"/>
                    <a:gd name="T88" fmla="*/ 621 w 913"/>
                    <a:gd name="T89" fmla="*/ 610 h 1036"/>
                    <a:gd name="T90" fmla="*/ 616 w 913"/>
                    <a:gd name="T91" fmla="*/ 557 h 1036"/>
                    <a:gd name="T92" fmla="*/ 604 w 913"/>
                    <a:gd name="T93" fmla="*/ 505 h 1036"/>
                    <a:gd name="T94" fmla="*/ 584 w 913"/>
                    <a:gd name="T95" fmla="*/ 451 h 1036"/>
                    <a:gd name="T96" fmla="*/ 555 w 913"/>
                    <a:gd name="T97" fmla="*/ 395 h 1036"/>
                    <a:gd name="T98" fmla="*/ 515 w 913"/>
                    <a:gd name="T99" fmla="*/ 338 h 1036"/>
                    <a:gd name="T100" fmla="*/ 455 w 913"/>
                    <a:gd name="T101" fmla="*/ 267 h 1036"/>
                    <a:gd name="T102" fmla="*/ 380 w 913"/>
                    <a:gd name="T103" fmla="*/ 196 h 1036"/>
                    <a:gd name="T104" fmla="*/ 305 w 913"/>
                    <a:gd name="T105" fmla="*/ 131 h 1036"/>
                    <a:gd name="T106" fmla="*/ 159 w 913"/>
                    <a:gd name="T107" fmla="*/ 28 h 10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913" h="1036">
                      <a:moveTo>
                        <a:pt x="118" y="2"/>
                      </a:moveTo>
                      <a:lnTo>
                        <a:pt x="136" y="1"/>
                      </a:lnTo>
                      <a:lnTo>
                        <a:pt x="154" y="0"/>
                      </a:lnTo>
                      <a:lnTo>
                        <a:pt x="174" y="1"/>
                      </a:lnTo>
                      <a:lnTo>
                        <a:pt x="192" y="2"/>
                      </a:lnTo>
                      <a:lnTo>
                        <a:pt x="231" y="6"/>
                      </a:lnTo>
                      <a:lnTo>
                        <a:pt x="270" y="11"/>
                      </a:lnTo>
                      <a:lnTo>
                        <a:pt x="309" y="17"/>
                      </a:lnTo>
                      <a:lnTo>
                        <a:pt x="347" y="26"/>
                      </a:lnTo>
                      <a:lnTo>
                        <a:pt x="385" y="37"/>
                      </a:lnTo>
                      <a:lnTo>
                        <a:pt x="421" y="48"/>
                      </a:lnTo>
                      <a:lnTo>
                        <a:pt x="457" y="61"/>
                      </a:lnTo>
                      <a:lnTo>
                        <a:pt x="490" y="74"/>
                      </a:lnTo>
                      <a:lnTo>
                        <a:pt x="523" y="87"/>
                      </a:lnTo>
                      <a:lnTo>
                        <a:pt x="553" y="101"/>
                      </a:lnTo>
                      <a:lnTo>
                        <a:pt x="581" y="115"/>
                      </a:lnTo>
                      <a:lnTo>
                        <a:pt x="606" y="129"/>
                      </a:lnTo>
                      <a:lnTo>
                        <a:pt x="629" y="142"/>
                      </a:lnTo>
                      <a:lnTo>
                        <a:pt x="648" y="155"/>
                      </a:lnTo>
                      <a:lnTo>
                        <a:pt x="667" y="170"/>
                      </a:lnTo>
                      <a:lnTo>
                        <a:pt x="687" y="187"/>
                      </a:lnTo>
                      <a:lnTo>
                        <a:pt x="707" y="205"/>
                      </a:lnTo>
                      <a:lnTo>
                        <a:pt x="727" y="226"/>
                      </a:lnTo>
                      <a:lnTo>
                        <a:pt x="745" y="248"/>
                      </a:lnTo>
                      <a:lnTo>
                        <a:pt x="765" y="269"/>
                      </a:lnTo>
                      <a:lnTo>
                        <a:pt x="783" y="293"/>
                      </a:lnTo>
                      <a:lnTo>
                        <a:pt x="801" y="317"/>
                      </a:lnTo>
                      <a:lnTo>
                        <a:pt x="818" y="341"/>
                      </a:lnTo>
                      <a:lnTo>
                        <a:pt x="835" y="367"/>
                      </a:lnTo>
                      <a:lnTo>
                        <a:pt x="850" y="393"/>
                      </a:lnTo>
                      <a:lnTo>
                        <a:pt x="865" y="418"/>
                      </a:lnTo>
                      <a:lnTo>
                        <a:pt x="879" y="444"/>
                      </a:lnTo>
                      <a:lnTo>
                        <a:pt x="891" y="470"/>
                      </a:lnTo>
                      <a:lnTo>
                        <a:pt x="903" y="495"/>
                      </a:lnTo>
                      <a:lnTo>
                        <a:pt x="913" y="520"/>
                      </a:lnTo>
                      <a:lnTo>
                        <a:pt x="900" y="540"/>
                      </a:lnTo>
                      <a:lnTo>
                        <a:pt x="887" y="561"/>
                      </a:lnTo>
                      <a:lnTo>
                        <a:pt x="873" y="581"/>
                      </a:lnTo>
                      <a:lnTo>
                        <a:pt x="858" y="601"/>
                      </a:lnTo>
                      <a:lnTo>
                        <a:pt x="842" y="620"/>
                      </a:lnTo>
                      <a:lnTo>
                        <a:pt x="827" y="638"/>
                      </a:lnTo>
                      <a:lnTo>
                        <a:pt x="812" y="657"/>
                      </a:lnTo>
                      <a:lnTo>
                        <a:pt x="796" y="674"/>
                      </a:lnTo>
                      <a:lnTo>
                        <a:pt x="764" y="708"/>
                      </a:lnTo>
                      <a:lnTo>
                        <a:pt x="732" y="738"/>
                      </a:lnTo>
                      <a:lnTo>
                        <a:pt x="700" y="765"/>
                      </a:lnTo>
                      <a:lnTo>
                        <a:pt x="670" y="789"/>
                      </a:lnTo>
                      <a:lnTo>
                        <a:pt x="653" y="800"/>
                      </a:lnTo>
                      <a:lnTo>
                        <a:pt x="631" y="815"/>
                      </a:lnTo>
                      <a:lnTo>
                        <a:pt x="603" y="832"/>
                      </a:lnTo>
                      <a:lnTo>
                        <a:pt x="570" y="851"/>
                      </a:lnTo>
                      <a:lnTo>
                        <a:pt x="496" y="892"/>
                      </a:lnTo>
                      <a:lnTo>
                        <a:pt x="418" y="935"/>
                      </a:lnTo>
                      <a:lnTo>
                        <a:pt x="342" y="975"/>
                      </a:lnTo>
                      <a:lnTo>
                        <a:pt x="278" y="1008"/>
                      </a:lnTo>
                      <a:lnTo>
                        <a:pt x="252" y="1021"/>
                      </a:lnTo>
                      <a:lnTo>
                        <a:pt x="231" y="1029"/>
                      </a:lnTo>
                      <a:lnTo>
                        <a:pt x="218" y="1035"/>
                      </a:lnTo>
                      <a:lnTo>
                        <a:pt x="213" y="1036"/>
                      </a:lnTo>
                      <a:lnTo>
                        <a:pt x="212" y="1034"/>
                      </a:lnTo>
                      <a:lnTo>
                        <a:pt x="212" y="1032"/>
                      </a:lnTo>
                      <a:lnTo>
                        <a:pt x="212" y="1028"/>
                      </a:lnTo>
                      <a:lnTo>
                        <a:pt x="214" y="1026"/>
                      </a:lnTo>
                      <a:lnTo>
                        <a:pt x="219" y="1019"/>
                      </a:lnTo>
                      <a:lnTo>
                        <a:pt x="227" y="1010"/>
                      </a:lnTo>
                      <a:lnTo>
                        <a:pt x="246" y="993"/>
                      </a:lnTo>
                      <a:lnTo>
                        <a:pt x="267" y="975"/>
                      </a:lnTo>
                      <a:lnTo>
                        <a:pt x="281" y="965"/>
                      </a:lnTo>
                      <a:lnTo>
                        <a:pt x="297" y="952"/>
                      </a:lnTo>
                      <a:lnTo>
                        <a:pt x="315" y="937"/>
                      </a:lnTo>
                      <a:lnTo>
                        <a:pt x="333" y="921"/>
                      </a:lnTo>
                      <a:lnTo>
                        <a:pt x="340" y="913"/>
                      </a:lnTo>
                      <a:lnTo>
                        <a:pt x="347" y="904"/>
                      </a:lnTo>
                      <a:lnTo>
                        <a:pt x="353" y="897"/>
                      </a:lnTo>
                      <a:lnTo>
                        <a:pt x="358" y="888"/>
                      </a:lnTo>
                      <a:lnTo>
                        <a:pt x="361" y="879"/>
                      </a:lnTo>
                      <a:lnTo>
                        <a:pt x="363" y="871"/>
                      </a:lnTo>
                      <a:lnTo>
                        <a:pt x="362" y="863"/>
                      </a:lnTo>
                      <a:lnTo>
                        <a:pt x="360" y="854"/>
                      </a:lnTo>
                      <a:lnTo>
                        <a:pt x="358" y="850"/>
                      </a:lnTo>
                      <a:lnTo>
                        <a:pt x="352" y="846"/>
                      </a:lnTo>
                      <a:lnTo>
                        <a:pt x="347" y="842"/>
                      </a:lnTo>
                      <a:lnTo>
                        <a:pt x="339" y="838"/>
                      </a:lnTo>
                      <a:lnTo>
                        <a:pt x="331" y="834"/>
                      </a:lnTo>
                      <a:lnTo>
                        <a:pt x="321" y="831"/>
                      </a:lnTo>
                      <a:lnTo>
                        <a:pt x="309" y="827"/>
                      </a:lnTo>
                      <a:lnTo>
                        <a:pt x="297" y="825"/>
                      </a:lnTo>
                      <a:lnTo>
                        <a:pt x="271" y="820"/>
                      </a:lnTo>
                      <a:lnTo>
                        <a:pt x="242" y="817"/>
                      </a:lnTo>
                      <a:lnTo>
                        <a:pt x="211" y="815"/>
                      </a:lnTo>
                      <a:lnTo>
                        <a:pt x="178" y="813"/>
                      </a:lnTo>
                      <a:lnTo>
                        <a:pt x="151" y="812"/>
                      </a:lnTo>
                      <a:lnTo>
                        <a:pt x="122" y="810"/>
                      </a:lnTo>
                      <a:lnTo>
                        <a:pt x="92" y="807"/>
                      </a:lnTo>
                      <a:lnTo>
                        <a:pt x="64" y="804"/>
                      </a:lnTo>
                      <a:lnTo>
                        <a:pt x="39" y="799"/>
                      </a:lnTo>
                      <a:lnTo>
                        <a:pt x="18" y="795"/>
                      </a:lnTo>
                      <a:lnTo>
                        <a:pt x="11" y="793"/>
                      </a:lnTo>
                      <a:lnTo>
                        <a:pt x="4" y="790"/>
                      </a:lnTo>
                      <a:lnTo>
                        <a:pt x="1" y="786"/>
                      </a:lnTo>
                      <a:lnTo>
                        <a:pt x="0" y="784"/>
                      </a:lnTo>
                      <a:lnTo>
                        <a:pt x="0" y="782"/>
                      </a:lnTo>
                      <a:lnTo>
                        <a:pt x="1" y="781"/>
                      </a:lnTo>
                      <a:lnTo>
                        <a:pt x="3" y="780"/>
                      </a:lnTo>
                      <a:lnTo>
                        <a:pt x="7" y="779"/>
                      </a:lnTo>
                      <a:lnTo>
                        <a:pt x="15" y="778"/>
                      </a:lnTo>
                      <a:lnTo>
                        <a:pt x="26" y="777"/>
                      </a:lnTo>
                      <a:lnTo>
                        <a:pt x="57" y="776"/>
                      </a:lnTo>
                      <a:lnTo>
                        <a:pt x="99" y="777"/>
                      </a:lnTo>
                      <a:lnTo>
                        <a:pt x="151" y="777"/>
                      </a:lnTo>
                      <a:lnTo>
                        <a:pt x="211" y="777"/>
                      </a:lnTo>
                      <a:lnTo>
                        <a:pt x="277" y="777"/>
                      </a:lnTo>
                      <a:lnTo>
                        <a:pt x="349" y="773"/>
                      </a:lnTo>
                      <a:lnTo>
                        <a:pt x="369" y="772"/>
                      </a:lnTo>
                      <a:lnTo>
                        <a:pt x="392" y="769"/>
                      </a:lnTo>
                      <a:lnTo>
                        <a:pt x="415" y="765"/>
                      </a:lnTo>
                      <a:lnTo>
                        <a:pt x="437" y="759"/>
                      </a:lnTo>
                      <a:lnTo>
                        <a:pt x="461" y="752"/>
                      </a:lnTo>
                      <a:lnTo>
                        <a:pt x="484" y="744"/>
                      </a:lnTo>
                      <a:lnTo>
                        <a:pt x="505" y="736"/>
                      </a:lnTo>
                      <a:lnTo>
                        <a:pt x="527" y="725"/>
                      </a:lnTo>
                      <a:lnTo>
                        <a:pt x="547" y="714"/>
                      </a:lnTo>
                      <a:lnTo>
                        <a:pt x="565" y="702"/>
                      </a:lnTo>
                      <a:lnTo>
                        <a:pt x="574" y="696"/>
                      </a:lnTo>
                      <a:lnTo>
                        <a:pt x="581" y="689"/>
                      </a:lnTo>
                      <a:lnTo>
                        <a:pt x="589" y="682"/>
                      </a:lnTo>
                      <a:lnTo>
                        <a:pt x="595" y="675"/>
                      </a:lnTo>
                      <a:lnTo>
                        <a:pt x="601" y="668"/>
                      </a:lnTo>
                      <a:lnTo>
                        <a:pt x="606" y="660"/>
                      </a:lnTo>
                      <a:lnTo>
                        <a:pt x="610" y="653"/>
                      </a:lnTo>
                      <a:lnTo>
                        <a:pt x="615" y="644"/>
                      </a:lnTo>
                      <a:lnTo>
                        <a:pt x="618" y="636"/>
                      </a:lnTo>
                      <a:lnTo>
                        <a:pt x="619" y="628"/>
                      </a:lnTo>
                      <a:lnTo>
                        <a:pt x="621" y="619"/>
                      </a:lnTo>
                      <a:lnTo>
                        <a:pt x="621" y="610"/>
                      </a:lnTo>
                      <a:lnTo>
                        <a:pt x="620" y="592"/>
                      </a:lnTo>
                      <a:lnTo>
                        <a:pt x="619" y="575"/>
                      </a:lnTo>
                      <a:lnTo>
                        <a:pt x="616" y="557"/>
                      </a:lnTo>
                      <a:lnTo>
                        <a:pt x="612" y="539"/>
                      </a:lnTo>
                      <a:lnTo>
                        <a:pt x="609" y="522"/>
                      </a:lnTo>
                      <a:lnTo>
                        <a:pt x="604" y="505"/>
                      </a:lnTo>
                      <a:lnTo>
                        <a:pt x="598" y="486"/>
                      </a:lnTo>
                      <a:lnTo>
                        <a:pt x="592" y="468"/>
                      </a:lnTo>
                      <a:lnTo>
                        <a:pt x="584" y="451"/>
                      </a:lnTo>
                      <a:lnTo>
                        <a:pt x="576" y="432"/>
                      </a:lnTo>
                      <a:lnTo>
                        <a:pt x="566" y="414"/>
                      </a:lnTo>
                      <a:lnTo>
                        <a:pt x="555" y="395"/>
                      </a:lnTo>
                      <a:lnTo>
                        <a:pt x="543" y="377"/>
                      </a:lnTo>
                      <a:lnTo>
                        <a:pt x="529" y="358"/>
                      </a:lnTo>
                      <a:lnTo>
                        <a:pt x="515" y="338"/>
                      </a:lnTo>
                      <a:lnTo>
                        <a:pt x="500" y="319"/>
                      </a:lnTo>
                      <a:lnTo>
                        <a:pt x="477" y="293"/>
                      </a:lnTo>
                      <a:lnTo>
                        <a:pt x="455" y="267"/>
                      </a:lnTo>
                      <a:lnTo>
                        <a:pt x="430" y="242"/>
                      </a:lnTo>
                      <a:lnTo>
                        <a:pt x="405" y="218"/>
                      </a:lnTo>
                      <a:lnTo>
                        <a:pt x="380" y="196"/>
                      </a:lnTo>
                      <a:lnTo>
                        <a:pt x="355" y="173"/>
                      </a:lnTo>
                      <a:lnTo>
                        <a:pt x="329" y="151"/>
                      </a:lnTo>
                      <a:lnTo>
                        <a:pt x="305" y="131"/>
                      </a:lnTo>
                      <a:lnTo>
                        <a:pt x="254" y="93"/>
                      </a:lnTo>
                      <a:lnTo>
                        <a:pt x="205" y="59"/>
                      </a:lnTo>
                      <a:lnTo>
                        <a:pt x="159" y="28"/>
                      </a:lnTo>
                      <a:lnTo>
                        <a:pt x="118" y="2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3" name="Freeform 56"/>
                <p:cNvSpPr>
                  <a:spLocks/>
                </p:cNvSpPr>
                <p:nvPr/>
              </p:nvSpPr>
              <p:spPr bwMode="auto">
                <a:xfrm>
                  <a:off x="2894013" y="2262188"/>
                  <a:ext cx="390525" cy="379413"/>
                </a:xfrm>
                <a:custGeom>
                  <a:avLst/>
                  <a:gdLst>
                    <a:gd name="T0" fmla="*/ 445 w 986"/>
                    <a:gd name="T1" fmla="*/ 9 h 954"/>
                    <a:gd name="T2" fmla="*/ 501 w 986"/>
                    <a:gd name="T3" fmla="*/ 33 h 954"/>
                    <a:gd name="T4" fmla="*/ 575 w 986"/>
                    <a:gd name="T5" fmla="*/ 81 h 954"/>
                    <a:gd name="T6" fmla="*/ 625 w 986"/>
                    <a:gd name="T7" fmla="*/ 129 h 954"/>
                    <a:gd name="T8" fmla="*/ 655 w 986"/>
                    <a:gd name="T9" fmla="*/ 170 h 954"/>
                    <a:gd name="T10" fmla="*/ 681 w 986"/>
                    <a:gd name="T11" fmla="*/ 215 h 954"/>
                    <a:gd name="T12" fmla="*/ 702 w 986"/>
                    <a:gd name="T13" fmla="*/ 261 h 954"/>
                    <a:gd name="T14" fmla="*/ 716 w 986"/>
                    <a:gd name="T15" fmla="*/ 305 h 954"/>
                    <a:gd name="T16" fmla="*/ 721 w 986"/>
                    <a:gd name="T17" fmla="*/ 344 h 954"/>
                    <a:gd name="T18" fmla="*/ 720 w 986"/>
                    <a:gd name="T19" fmla="*/ 369 h 954"/>
                    <a:gd name="T20" fmla="*/ 714 w 986"/>
                    <a:gd name="T21" fmla="*/ 388 h 954"/>
                    <a:gd name="T22" fmla="*/ 695 w 986"/>
                    <a:gd name="T23" fmla="*/ 407 h 954"/>
                    <a:gd name="T24" fmla="*/ 663 w 986"/>
                    <a:gd name="T25" fmla="*/ 444 h 954"/>
                    <a:gd name="T26" fmla="*/ 627 w 986"/>
                    <a:gd name="T27" fmla="*/ 496 h 954"/>
                    <a:gd name="T28" fmla="*/ 595 w 986"/>
                    <a:gd name="T29" fmla="*/ 560 h 954"/>
                    <a:gd name="T30" fmla="*/ 570 w 986"/>
                    <a:gd name="T31" fmla="*/ 636 h 954"/>
                    <a:gd name="T32" fmla="*/ 558 w 986"/>
                    <a:gd name="T33" fmla="*/ 724 h 954"/>
                    <a:gd name="T34" fmla="*/ 620 w 986"/>
                    <a:gd name="T35" fmla="*/ 715 h 954"/>
                    <a:gd name="T36" fmla="*/ 663 w 986"/>
                    <a:gd name="T37" fmla="*/ 715 h 954"/>
                    <a:gd name="T38" fmla="*/ 695 w 986"/>
                    <a:gd name="T39" fmla="*/ 721 h 954"/>
                    <a:gd name="T40" fmla="*/ 727 w 986"/>
                    <a:gd name="T41" fmla="*/ 735 h 954"/>
                    <a:gd name="T42" fmla="*/ 767 w 986"/>
                    <a:gd name="T43" fmla="*/ 766 h 954"/>
                    <a:gd name="T44" fmla="*/ 802 w 986"/>
                    <a:gd name="T45" fmla="*/ 808 h 954"/>
                    <a:gd name="T46" fmla="*/ 867 w 986"/>
                    <a:gd name="T47" fmla="*/ 873 h 954"/>
                    <a:gd name="T48" fmla="*/ 986 w 986"/>
                    <a:gd name="T49" fmla="*/ 954 h 954"/>
                    <a:gd name="T50" fmla="*/ 907 w 986"/>
                    <a:gd name="T51" fmla="*/ 935 h 954"/>
                    <a:gd name="T52" fmla="*/ 825 w 986"/>
                    <a:gd name="T53" fmla="*/ 914 h 954"/>
                    <a:gd name="T54" fmla="*/ 751 w 986"/>
                    <a:gd name="T55" fmla="*/ 899 h 954"/>
                    <a:gd name="T56" fmla="*/ 679 w 986"/>
                    <a:gd name="T57" fmla="*/ 903 h 954"/>
                    <a:gd name="T58" fmla="*/ 606 w 986"/>
                    <a:gd name="T59" fmla="*/ 917 h 954"/>
                    <a:gd name="T60" fmla="*/ 528 w 986"/>
                    <a:gd name="T61" fmla="*/ 936 h 954"/>
                    <a:gd name="T62" fmla="*/ 426 w 986"/>
                    <a:gd name="T63" fmla="*/ 946 h 954"/>
                    <a:gd name="T64" fmla="*/ 335 w 986"/>
                    <a:gd name="T65" fmla="*/ 949 h 954"/>
                    <a:gd name="T66" fmla="*/ 217 w 986"/>
                    <a:gd name="T67" fmla="*/ 942 h 954"/>
                    <a:gd name="T68" fmla="*/ 89 w 986"/>
                    <a:gd name="T69" fmla="*/ 925 h 954"/>
                    <a:gd name="T70" fmla="*/ 16 w 986"/>
                    <a:gd name="T71" fmla="*/ 893 h 954"/>
                    <a:gd name="T72" fmla="*/ 71 w 986"/>
                    <a:gd name="T73" fmla="*/ 854 h 954"/>
                    <a:gd name="T74" fmla="*/ 127 w 986"/>
                    <a:gd name="T75" fmla="*/ 804 h 954"/>
                    <a:gd name="T76" fmla="*/ 214 w 986"/>
                    <a:gd name="T77" fmla="*/ 713 h 954"/>
                    <a:gd name="T78" fmla="*/ 254 w 986"/>
                    <a:gd name="T79" fmla="*/ 662 h 954"/>
                    <a:gd name="T80" fmla="*/ 311 w 986"/>
                    <a:gd name="T81" fmla="*/ 576 h 954"/>
                    <a:gd name="T82" fmla="*/ 360 w 986"/>
                    <a:gd name="T83" fmla="*/ 480 h 954"/>
                    <a:gd name="T84" fmla="*/ 386 w 986"/>
                    <a:gd name="T85" fmla="*/ 414 h 954"/>
                    <a:gd name="T86" fmla="*/ 410 w 986"/>
                    <a:gd name="T87" fmla="*/ 337 h 954"/>
                    <a:gd name="T88" fmla="*/ 427 w 986"/>
                    <a:gd name="T89" fmla="*/ 252 h 954"/>
                    <a:gd name="T90" fmla="*/ 432 w 986"/>
                    <a:gd name="T91" fmla="*/ 140 h 954"/>
                    <a:gd name="T92" fmla="*/ 424 w 986"/>
                    <a:gd name="T93" fmla="*/ 49 h 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86" h="954">
                      <a:moveTo>
                        <a:pt x="416" y="0"/>
                      </a:moveTo>
                      <a:lnTo>
                        <a:pt x="431" y="4"/>
                      </a:lnTo>
                      <a:lnTo>
                        <a:pt x="445" y="9"/>
                      </a:lnTo>
                      <a:lnTo>
                        <a:pt x="459" y="13"/>
                      </a:lnTo>
                      <a:lnTo>
                        <a:pt x="474" y="20"/>
                      </a:lnTo>
                      <a:lnTo>
                        <a:pt x="501" y="33"/>
                      </a:lnTo>
                      <a:lnTo>
                        <a:pt x="528" y="48"/>
                      </a:lnTo>
                      <a:lnTo>
                        <a:pt x="553" y="64"/>
                      </a:lnTo>
                      <a:lnTo>
                        <a:pt x="575" y="81"/>
                      </a:lnTo>
                      <a:lnTo>
                        <a:pt x="596" y="99"/>
                      </a:lnTo>
                      <a:lnTo>
                        <a:pt x="614" y="116"/>
                      </a:lnTo>
                      <a:lnTo>
                        <a:pt x="625" y="129"/>
                      </a:lnTo>
                      <a:lnTo>
                        <a:pt x="636" y="142"/>
                      </a:lnTo>
                      <a:lnTo>
                        <a:pt x="646" y="156"/>
                      </a:lnTo>
                      <a:lnTo>
                        <a:pt x="655" y="170"/>
                      </a:lnTo>
                      <a:lnTo>
                        <a:pt x="665" y="185"/>
                      </a:lnTo>
                      <a:lnTo>
                        <a:pt x="674" y="200"/>
                      </a:lnTo>
                      <a:lnTo>
                        <a:pt x="681" y="215"/>
                      </a:lnTo>
                      <a:lnTo>
                        <a:pt x="689" y="230"/>
                      </a:lnTo>
                      <a:lnTo>
                        <a:pt x="695" y="245"/>
                      </a:lnTo>
                      <a:lnTo>
                        <a:pt x="702" y="261"/>
                      </a:lnTo>
                      <a:lnTo>
                        <a:pt x="707" y="276"/>
                      </a:lnTo>
                      <a:lnTo>
                        <a:pt x="711" y="291"/>
                      </a:lnTo>
                      <a:lnTo>
                        <a:pt x="716" y="305"/>
                      </a:lnTo>
                      <a:lnTo>
                        <a:pt x="718" y="319"/>
                      </a:lnTo>
                      <a:lnTo>
                        <a:pt x="720" y="332"/>
                      </a:lnTo>
                      <a:lnTo>
                        <a:pt x="721" y="344"/>
                      </a:lnTo>
                      <a:lnTo>
                        <a:pt x="722" y="352"/>
                      </a:lnTo>
                      <a:lnTo>
                        <a:pt x="721" y="360"/>
                      </a:lnTo>
                      <a:lnTo>
                        <a:pt x="720" y="369"/>
                      </a:lnTo>
                      <a:lnTo>
                        <a:pt x="719" y="375"/>
                      </a:lnTo>
                      <a:lnTo>
                        <a:pt x="717" y="382"/>
                      </a:lnTo>
                      <a:lnTo>
                        <a:pt x="714" y="388"/>
                      </a:lnTo>
                      <a:lnTo>
                        <a:pt x="709" y="393"/>
                      </a:lnTo>
                      <a:lnTo>
                        <a:pt x="705" y="398"/>
                      </a:lnTo>
                      <a:lnTo>
                        <a:pt x="695" y="407"/>
                      </a:lnTo>
                      <a:lnTo>
                        <a:pt x="686" y="418"/>
                      </a:lnTo>
                      <a:lnTo>
                        <a:pt x="675" y="430"/>
                      </a:lnTo>
                      <a:lnTo>
                        <a:pt x="663" y="444"/>
                      </a:lnTo>
                      <a:lnTo>
                        <a:pt x="651" y="459"/>
                      </a:lnTo>
                      <a:lnTo>
                        <a:pt x="639" y="477"/>
                      </a:lnTo>
                      <a:lnTo>
                        <a:pt x="627" y="496"/>
                      </a:lnTo>
                      <a:lnTo>
                        <a:pt x="615" y="515"/>
                      </a:lnTo>
                      <a:lnTo>
                        <a:pt x="605" y="537"/>
                      </a:lnTo>
                      <a:lnTo>
                        <a:pt x="595" y="560"/>
                      </a:lnTo>
                      <a:lnTo>
                        <a:pt x="585" y="585"/>
                      </a:lnTo>
                      <a:lnTo>
                        <a:pt x="576" y="609"/>
                      </a:lnTo>
                      <a:lnTo>
                        <a:pt x="570" y="636"/>
                      </a:lnTo>
                      <a:lnTo>
                        <a:pt x="563" y="665"/>
                      </a:lnTo>
                      <a:lnTo>
                        <a:pt x="560" y="694"/>
                      </a:lnTo>
                      <a:lnTo>
                        <a:pt x="558" y="724"/>
                      </a:lnTo>
                      <a:lnTo>
                        <a:pt x="578" y="721"/>
                      </a:lnTo>
                      <a:lnTo>
                        <a:pt x="598" y="717"/>
                      </a:lnTo>
                      <a:lnTo>
                        <a:pt x="620" y="715"/>
                      </a:lnTo>
                      <a:lnTo>
                        <a:pt x="641" y="714"/>
                      </a:lnTo>
                      <a:lnTo>
                        <a:pt x="652" y="714"/>
                      </a:lnTo>
                      <a:lnTo>
                        <a:pt x="663" y="715"/>
                      </a:lnTo>
                      <a:lnTo>
                        <a:pt x="674" y="716"/>
                      </a:lnTo>
                      <a:lnTo>
                        <a:pt x="684" y="719"/>
                      </a:lnTo>
                      <a:lnTo>
                        <a:pt x="695" y="721"/>
                      </a:lnTo>
                      <a:lnTo>
                        <a:pt x="706" y="725"/>
                      </a:lnTo>
                      <a:lnTo>
                        <a:pt x="716" y="729"/>
                      </a:lnTo>
                      <a:lnTo>
                        <a:pt x="727" y="735"/>
                      </a:lnTo>
                      <a:lnTo>
                        <a:pt x="742" y="744"/>
                      </a:lnTo>
                      <a:lnTo>
                        <a:pt x="755" y="755"/>
                      </a:lnTo>
                      <a:lnTo>
                        <a:pt x="767" y="766"/>
                      </a:lnTo>
                      <a:lnTo>
                        <a:pt x="778" y="778"/>
                      </a:lnTo>
                      <a:lnTo>
                        <a:pt x="790" y="792"/>
                      </a:lnTo>
                      <a:lnTo>
                        <a:pt x="802" y="808"/>
                      </a:lnTo>
                      <a:lnTo>
                        <a:pt x="815" y="827"/>
                      </a:lnTo>
                      <a:lnTo>
                        <a:pt x="830" y="848"/>
                      </a:lnTo>
                      <a:lnTo>
                        <a:pt x="867" y="873"/>
                      </a:lnTo>
                      <a:lnTo>
                        <a:pt x="918" y="908"/>
                      </a:lnTo>
                      <a:lnTo>
                        <a:pt x="963" y="938"/>
                      </a:lnTo>
                      <a:lnTo>
                        <a:pt x="986" y="954"/>
                      </a:lnTo>
                      <a:lnTo>
                        <a:pt x="960" y="947"/>
                      </a:lnTo>
                      <a:lnTo>
                        <a:pt x="934" y="941"/>
                      </a:lnTo>
                      <a:lnTo>
                        <a:pt x="907" y="935"/>
                      </a:lnTo>
                      <a:lnTo>
                        <a:pt x="880" y="928"/>
                      </a:lnTo>
                      <a:lnTo>
                        <a:pt x="852" y="922"/>
                      </a:lnTo>
                      <a:lnTo>
                        <a:pt x="825" y="914"/>
                      </a:lnTo>
                      <a:lnTo>
                        <a:pt x="799" y="908"/>
                      </a:lnTo>
                      <a:lnTo>
                        <a:pt x="772" y="901"/>
                      </a:lnTo>
                      <a:lnTo>
                        <a:pt x="751" y="899"/>
                      </a:lnTo>
                      <a:lnTo>
                        <a:pt x="729" y="899"/>
                      </a:lnTo>
                      <a:lnTo>
                        <a:pt x="704" y="900"/>
                      </a:lnTo>
                      <a:lnTo>
                        <a:pt x="679" y="903"/>
                      </a:lnTo>
                      <a:lnTo>
                        <a:pt x="654" y="908"/>
                      </a:lnTo>
                      <a:lnTo>
                        <a:pt x="629" y="912"/>
                      </a:lnTo>
                      <a:lnTo>
                        <a:pt x="606" y="917"/>
                      </a:lnTo>
                      <a:lnTo>
                        <a:pt x="584" y="924"/>
                      </a:lnTo>
                      <a:lnTo>
                        <a:pt x="558" y="930"/>
                      </a:lnTo>
                      <a:lnTo>
                        <a:pt x="528" y="936"/>
                      </a:lnTo>
                      <a:lnTo>
                        <a:pt x="495" y="940"/>
                      </a:lnTo>
                      <a:lnTo>
                        <a:pt x="461" y="943"/>
                      </a:lnTo>
                      <a:lnTo>
                        <a:pt x="426" y="946"/>
                      </a:lnTo>
                      <a:lnTo>
                        <a:pt x="393" y="949"/>
                      </a:lnTo>
                      <a:lnTo>
                        <a:pt x="363" y="949"/>
                      </a:lnTo>
                      <a:lnTo>
                        <a:pt x="335" y="949"/>
                      </a:lnTo>
                      <a:lnTo>
                        <a:pt x="297" y="947"/>
                      </a:lnTo>
                      <a:lnTo>
                        <a:pt x="257" y="945"/>
                      </a:lnTo>
                      <a:lnTo>
                        <a:pt x="217" y="942"/>
                      </a:lnTo>
                      <a:lnTo>
                        <a:pt x="175" y="938"/>
                      </a:lnTo>
                      <a:lnTo>
                        <a:pt x="133" y="932"/>
                      </a:lnTo>
                      <a:lnTo>
                        <a:pt x="89" y="925"/>
                      </a:lnTo>
                      <a:lnTo>
                        <a:pt x="45" y="915"/>
                      </a:lnTo>
                      <a:lnTo>
                        <a:pt x="0" y="904"/>
                      </a:lnTo>
                      <a:lnTo>
                        <a:pt x="16" y="893"/>
                      </a:lnTo>
                      <a:lnTo>
                        <a:pt x="34" y="882"/>
                      </a:lnTo>
                      <a:lnTo>
                        <a:pt x="53" y="868"/>
                      </a:lnTo>
                      <a:lnTo>
                        <a:pt x="71" y="854"/>
                      </a:lnTo>
                      <a:lnTo>
                        <a:pt x="89" y="837"/>
                      </a:lnTo>
                      <a:lnTo>
                        <a:pt x="109" y="821"/>
                      </a:lnTo>
                      <a:lnTo>
                        <a:pt x="127" y="804"/>
                      </a:lnTo>
                      <a:lnTo>
                        <a:pt x="146" y="785"/>
                      </a:lnTo>
                      <a:lnTo>
                        <a:pt x="181" y="749"/>
                      </a:lnTo>
                      <a:lnTo>
                        <a:pt x="214" y="713"/>
                      </a:lnTo>
                      <a:lnTo>
                        <a:pt x="229" y="695"/>
                      </a:lnTo>
                      <a:lnTo>
                        <a:pt x="242" y="679"/>
                      </a:lnTo>
                      <a:lnTo>
                        <a:pt x="254" y="662"/>
                      </a:lnTo>
                      <a:lnTo>
                        <a:pt x="264" y="647"/>
                      </a:lnTo>
                      <a:lnTo>
                        <a:pt x="288" y="612"/>
                      </a:lnTo>
                      <a:lnTo>
                        <a:pt x="311" y="576"/>
                      </a:lnTo>
                      <a:lnTo>
                        <a:pt x="331" y="539"/>
                      </a:lnTo>
                      <a:lnTo>
                        <a:pt x="351" y="500"/>
                      </a:lnTo>
                      <a:lnTo>
                        <a:pt x="360" y="480"/>
                      </a:lnTo>
                      <a:lnTo>
                        <a:pt x="369" y="458"/>
                      </a:lnTo>
                      <a:lnTo>
                        <a:pt x="378" y="437"/>
                      </a:lnTo>
                      <a:lnTo>
                        <a:pt x="386" y="414"/>
                      </a:lnTo>
                      <a:lnTo>
                        <a:pt x="395" y="389"/>
                      </a:lnTo>
                      <a:lnTo>
                        <a:pt x="403" y="364"/>
                      </a:lnTo>
                      <a:lnTo>
                        <a:pt x="410" y="337"/>
                      </a:lnTo>
                      <a:lnTo>
                        <a:pt x="418" y="309"/>
                      </a:lnTo>
                      <a:lnTo>
                        <a:pt x="423" y="282"/>
                      </a:lnTo>
                      <a:lnTo>
                        <a:pt x="427" y="252"/>
                      </a:lnTo>
                      <a:lnTo>
                        <a:pt x="431" y="217"/>
                      </a:lnTo>
                      <a:lnTo>
                        <a:pt x="433" y="180"/>
                      </a:lnTo>
                      <a:lnTo>
                        <a:pt x="432" y="140"/>
                      </a:lnTo>
                      <a:lnTo>
                        <a:pt x="430" y="95"/>
                      </a:lnTo>
                      <a:lnTo>
                        <a:pt x="427" y="73"/>
                      </a:lnTo>
                      <a:lnTo>
                        <a:pt x="424" y="49"/>
                      </a:lnTo>
                      <a:lnTo>
                        <a:pt x="421" y="25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4" name="Freeform 57"/>
                <p:cNvSpPr>
                  <a:spLocks/>
                </p:cNvSpPr>
                <p:nvPr/>
              </p:nvSpPr>
              <p:spPr bwMode="auto">
                <a:xfrm>
                  <a:off x="2857501" y="3008313"/>
                  <a:ext cx="112713" cy="255588"/>
                </a:xfrm>
                <a:custGeom>
                  <a:avLst/>
                  <a:gdLst>
                    <a:gd name="T0" fmla="*/ 286 w 286"/>
                    <a:gd name="T1" fmla="*/ 641 h 641"/>
                    <a:gd name="T2" fmla="*/ 163 w 286"/>
                    <a:gd name="T3" fmla="*/ 641 h 641"/>
                    <a:gd name="T4" fmla="*/ 152 w 286"/>
                    <a:gd name="T5" fmla="*/ 641 h 641"/>
                    <a:gd name="T6" fmla="*/ 142 w 286"/>
                    <a:gd name="T7" fmla="*/ 640 h 641"/>
                    <a:gd name="T8" fmla="*/ 134 w 286"/>
                    <a:gd name="T9" fmla="*/ 639 h 641"/>
                    <a:gd name="T10" fmla="*/ 125 w 286"/>
                    <a:gd name="T11" fmla="*/ 637 h 641"/>
                    <a:gd name="T12" fmla="*/ 118 w 286"/>
                    <a:gd name="T13" fmla="*/ 634 h 641"/>
                    <a:gd name="T14" fmla="*/ 111 w 286"/>
                    <a:gd name="T15" fmla="*/ 630 h 641"/>
                    <a:gd name="T16" fmla="*/ 105 w 286"/>
                    <a:gd name="T17" fmla="*/ 626 h 641"/>
                    <a:gd name="T18" fmla="*/ 99 w 286"/>
                    <a:gd name="T19" fmla="*/ 622 h 641"/>
                    <a:gd name="T20" fmla="*/ 94 w 286"/>
                    <a:gd name="T21" fmla="*/ 616 h 641"/>
                    <a:gd name="T22" fmla="*/ 90 w 286"/>
                    <a:gd name="T23" fmla="*/ 610 h 641"/>
                    <a:gd name="T24" fmla="*/ 86 w 286"/>
                    <a:gd name="T25" fmla="*/ 602 h 641"/>
                    <a:gd name="T26" fmla="*/ 84 w 286"/>
                    <a:gd name="T27" fmla="*/ 595 h 641"/>
                    <a:gd name="T28" fmla="*/ 81 w 286"/>
                    <a:gd name="T29" fmla="*/ 587 h 641"/>
                    <a:gd name="T30" fmla="*/ 80 w 286"/>
                    <a:gd name="T31" fmla="*/ 577 h 641"/>
                    <a:gd name="T32" fmla="*/ 79 w 286"/>
                    <a:gd name="T33" fmla="*/ 568 h 641"/>
                    <a:gd name="T34" fmla="*/ 79 w 286"/>
                    <a:gd name="T35" fmla="*/ 557 h 641"/>
                    <a:gd name="T36" fmla="*/ 79 w 286"/>
                    <a:gd name="T37" fmla="*/ 136 h 641"/>
                    <a:gd name="T38" fmla="*/ 79 w 286"/>
                    <a:gd name="T39" fmla="*/ 130 h 641"/>
                    <a:gd name="T40" fmla="*/ 78 w 286"/>
                    <a:gd name="T41" fmla="*/ 125 h 641"/>
                    <a:gd name="T42" fmla="*/ 76 w 286"/>
                    <a:gd name="T43" fmla="*/ 121 h 641"/>
                    <a:gd name="T44" fmla="*/ 73 w 286"/>
                    <a:gd name="T45" fmla="*/ 117 h 641"/>
                    <a:gd name="T46" fmla="*/ 70 w 286"/>
                    <a:gd name="T47" fmla="*/ 115 h 641"/>
                    <a:gd name="T48" fmla="*/ 66 w 286"/>
                    <a:gd name="T49" fmla="*/ 113 h 641"/>
                    <a:gd name="T50" fmla="*/ 60 w 286"/>
                    <a:gd name="T51" fmla="*/ 112 h 641"/>
                    <a:gd name="T52" fmla="*/ 55 w 286"/>
                    <a:gd name="T53" fmla="*/ 112 h 641"/>
                    <a:gd name="T54" fmla="*/ 0 w 286"/>
                    <a:gd name="T55" fmla="*/ 112 h 641"/>
                    <a:gd name="T56" fmla="*/ 0 w 286"/>
                    <a:gd name="T57" fmla="*/ 0 h 641"/>
                    <a:gd name="T58" fmla="*/ 123 w 286"/>
                    <a:gd name="T59" fmla="*/ 0 h 641"/>
                    <a:gd name="T60" fmla="*/ 134 w 286"/>
                    <a:gd name="T61" fmla="*/ 1 h 641"/>
                    <a:gd name="T62" fmla="*/ 144 w 286"/>
                    <a:gd name="T63" fmla="*/ 1 h 641"/>
                    <a:gd name="T64" fmla="*/ 152 w 286"/>
                    <a:gd name="T65" fmla="*/ 3 h 641"/>
                    <a:gd name="T66" fmla="*/ 161 w 286"/>
                    <a:gd name="T67" fmla="*/ 5 h 641"/>
                    <a:gd name="T68" fmla="*/ 168 w 286"/>
                    <a:gd name="T69" fmla="*/ 8 h 641"/>
                    <a:gd name="T70" fmla="*/ 175 w 286"/>
                    <a:gd name="T71" fmla="*/ 11 h 641"/>
                    <a:gd name="T72" fmla="*/ 181 w 286"/>
                    <a:gd name="T73" fmla="*/ 16 h 641"/>
                    <a:gd name="T74" fmla="*/ 187 w 286"/>
                    <a:gd name="T75" fmla="*/ 20 h 641"/>
                    <a:gd name="T76" fmla="*/ 191 w 286"/>
                    <a:gd name="T77" fmla="*/ 26 h 641"/>
                    <a:gd name="T78" fmla="*/ 195 w 286"/>
                    <a:gd name="T79" fmla="*/ 32 h 641"/>
                    <a:gd name="T80" fmla="*/ 199 w 286"/>
                    <a:gd name="T81" fmla="*/ 38 h 641"/>
                    <a:gd name="T82" fmla="*/ 202 w 286"/>
                    <a:gd name="T83" fmla="*/ 46 h 641"/>
                    <a:gd name="T84" fmla="*/ 204 w 286"/>
                    <a:gd name="T85" fmla="*/ 55 h 641"/>
                    <a:gd name="T86" fmla="*/ 206 w 286"/>
                    <a:gd name="T87" fmla="*/ 63 h 641"/>
                    <a:gd name="T88" fmla="*/ 206 w 286"/>
                    <a:gd name="T89" fmla="*/ 74 h 641"/>
                    <a:gd name="T90" fmla="*/ 207 w 286"/>
                    <a:gd name="T91" fmla="*/ 84 h 641"/>
                    <a:gd name="T92" fmla="*/ 207 w 286"/>
                    <a:gd name="T93" fmla="*/ 506 h 641"/>
                    <a:gd name="T94" fmla="*/ 207 w 286"/>
                    <a:gd name="T95" fmla="*/ 512 h 641"/>
                    <a:gd name="T96" fmla="*/ 208 w 286"/>
                    <a:gd name="T97" fmla="*/ 517 h 641"/>
                    <a:gd name="T98" fmla="*/ 211 w 286"/>
                    <a:gd name="T99" fmla="*/ 520 h 641"/>
                    <a:gd name="T100" fmla="*/ 213 w 286"/>
                    <a:gd name="T101" fmla="*/ 523 h 641"/>
                    <a:gd name="T102" fmla="*/ 216 w 286"/>
                    <a:gd name="T103" fmla="*/ 527 h 641"/>
                    <a:gd name="T104" fmla="*/ 220 w 286"/>
                    <a:gd name="T105" fmla="*/ 528 h 641"/>
                    <a:gd name="T106" fmla="*/ 225 w 286"/>
                    <a:gd name="T107" fmla="*/ 529 h 641"/>
                    <a:gd name="T108" fmla="*/ 230 w 286"/>
                    <a:gd name="T109" fmla="*/ 530 h 641"/>
                    <a:gd name="T110" fmla="*/ 286 w 286"/>
                    <a:gd name="T111" fmla="*/ 530 h 641"/>
                    <a:gd name="T112" fmla="*/ 286 w 286"/>
                    <a:gd name="T113" fmla="*/ 641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6" h="641">
                      <a:moveTo>
                        <a:pt x="286" y="641"/>
                      </a:moveTo>
                      <a:lnTo>
                        <a:pt x="163" y="641"/>
                      </a:lnTo>
                      <a:lnTo>
                        <a:pt x="152" y="641"/>
                      </a:lnTo>
                      <a:lnTo>
                        <a:pt x="142" y="640"/>
                      </a:lnTo>
                      <a:lnTo>
                        <a:pt x="134" y="639"/>
                      </a:lnTo>
                      <a:lnTo>
                        <a:pt x="125" y="637"/>
                      </a:lnTo>
                      <a:lnTo>
                        <a:pt x="118" y="634"/>
                      </a:lnTo>
                      <a:lnTo>
                        <a:pt x="111" y="630"/>
                      </a:lnTo>
                      <a:lnTo>
                        <a:pt x="105" y="626"/>
                      </a:lnTo>
                      <a:lnTo>
                        <a:pt x="99" y="622"/>
                      </a:lnTo>
                      <a:lnTo>
                        <a:pt x="94" y="616"/>
                      </a:lnTo>
                      <a:lnTo>
                        <a:pt x="90" y="610"/>
                      </a:lnTo>
                      <a:lnTo>
                        <a:pt x="86" y="602"/>
                      </a:lnTo>
                      <a:lnTo>
                        <a:pt x="84" y="595"/>
                      </a:lnTo>
                      <a:lnTo>
                        <a:pt x="81" y="587"/>
                      </a:lnTo>
                      <a:lnTo>
                        <a:pt x="80" y="577"/>
                      </a:lnTo>
                      <a:lnTo>
                        <a:pt x="79" y="568"/>
                      </a:lnTo>
                      <a:lnTo>
                        <a:pt x="79" y="557"/>
                      </a:lnTo>
                      <a:lnTo>
                        <a:pt x="79" y="136"/>
                      </a:lnTo>
                      <a:lnTo>
                        <a:pt x="79" y="130"/>
                      </a:lnTo>
                      <a:lnTo>
                        <a:pt x="78" y="125"/>
                      </a:lnTo>
                      <a:lnTo>
                        <a:pt x="76" y="121"/>
                      </a:lnTo>
                      <a:lnTo>
                        <a:pt x="73" y="117"/>
                      </a:lnTo>
                      <a:lnTo>
                        <a:pt x="70" y="115"/>
                      </a:lnTo>
                      <a:lnTo>
                        <a:pt x="66" y="113"/>
                      </a:lnTo>
                      <a:lnTo>
                        <a:pt x="60" y="112"/>
                      </a:lnTo>
                      <a:lnTo>
                        <a:pt x="55" y="112"/>
                      </a:lnTo>
                      <a:lnTo>
                        <a:pt x="0" y="112"/>
                      </a:lnTo>
                      <a:lnTo>
                        <a:pt x="0" y="0"/>
                      </a:lnTo>
                      <a:lnTo>
                        <a:pt x="123" y="0"/>
                      </a:lnTo>
                      <a:lnTo>
                        <a:pt x="134" y="1"/>
                      </a:lnTo>
                      <a:lnTo>
                        <a:pt x="144" y="1"/>
                      </a:lnTo>
                      <a:lnTo>
                        <a:pt x="152" y="3"/>
                      </a:lnTo>
                      <a:lnTo>
                        <a:pt x="161" y="5"/>
                      </a:lnTo>
                      <a:lnTo>
                        <a:pt x="168" y="8"/>
                      </a:lnTo>
                      <a:lnTo>
                        <a:pt x="175" y="11"/>
                      </a:lnTo>
                      <a:lnTo>
                        <a:pt x="181" y="16"/>
                      </a:lnTo>
                      <a:lnTo>
                        <a:pt x="187" y="20"/>
                      </a:lnTo>
                      <a:lnTo>
                        <a:pt x="191" y="26"/>
                      </a:lnTo>
                      <a:lnTo>
                        <a:pt x="195" y="32"/>
                      </a:lnTo>
                      <a:lnTo>
                        <a:pt x="199" y="38"/>
                      </a:lnTo>
                      <a:lnTo>
                        <a:pt x="202" y="46"/>
                      </a:lnTo>
                      <a:lnTo>
                        <a:pt x="204" y="55"/>
                      </a:lnTo>
                      <a:lnTo>
                        <a:pt x="206" y="63"/>
                      </a:lnTo>
                      <a:lnTo>
                        <a:pt x="206" y="74"/>
                      </a:lnTo>
                      <a:lnTo>
                        <a:pt x="207" y="84"/>
                      </a:lnTo>
                      <a:lnTo>
                        <a:pt x="207" y="506"/>
                      </a:lnTo>
                      <a:lnTo>
                        <a:pt x="207" y="512"/>
                      </a:lnTo>
                      <a:lnTo>
                        <a:pt x="208" y="517"/>
                      </a:lnTo>
                      <a:lnTo>
                        <a:pt x="211" y="520"/>
                      </a:lnTo>
                      <a:lnTo>
                        <a:pt x="213" y="523"/>
                      </a:lnTo>
                      <a:lnTo>
                        <a:pt x="216" y="527"/>
                      </a:lnTo>
                      <a:lnTo>
                        <a:pt x="220" y="528"/>
                      </a:lnTo>
                      <a:lnTo>
                        <a:pt x="225" y="529"/>
                      </a:lnTo>
                      <a:lnTo>
                        <a:pt x="230" y="530"/>
                      </a:lnTo>
                      <a:lnTo>
                        <a:pt x="286" y="530"/>
                      </a:lnTo>
                      <a:lnTo>
                        <a:pt x="286" y="641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5" name="Freeform 58"/>
                <p:cNvSpPr>
                  <a:spLocks/>
                </p:cNvSpPr>
                <p:nvPr/>
              </p:nvSpPr>
              <p:spPr bwMode="auto">
                <a:xfrm>
                  <a:off x="2882901" y="2906713"/>
                  <a:ext cx="61913" cy="63500"/>
                </a:xfrm>
                <a:custGeom>
                  <a:avLst/>
                  <a:gdLst>
                    <a:gd name="T0" fmla="*/ 71 w 158"/>
                    <a:gd name="T1" fmla="*/ 158 h 159"/>
                    <a:gd name="T2" fmla="*/ 55 w 158"/>
                    <a:gd name="T3" fmla="*/ 155 h 159"/>
                    <a:gd name="T4" fmla="*/ 41 w 158"/>
                    <a:gd name="T5" fmla="*/ 150 h 159"/>
                    <a:gd name="T6" fmla="*/ 29 w 158"/>
                    <a:gd name="T7" fmla="*/ 141 h 159"/>
                    <a:gd name="T8" fmla="*/ 18 w 158"/>
                    <a:gd name="T9" fmla="*/ 130 h 159"/>
                    <a:gd name="T10" fmla="*/ 9 w 158"/>
                    <a:gd name="T11" fmla="*/ 117 h 159"/>
                    <a:gd name="T12" fmla="*/ 3 w 158"/>
                    <a:gd name="T13" fmla="*/ 103 h 159"/>
                    <a:gd name="T14" fmla="*/ 0 w 158"/>
                    <a:gd name="T15" fmla="*/ 88 h 159"/>
                    <a:gd name="T16" fmla="*/ 0 w 158"/>
                    <a:gd name="T17" fmla="*/ 71 h 159"/>
                    <a:gd name="T18" fmla="*/ 3 w 158"/>
                    <a:gd name="T19" fmla="*/ 56 h 159"/>
                    <a:gd name="T20" fmla="*/ 9 w 158"/>
                    <a:gd name="T21" fmla="*/ 42 h 159"/>
                    <a:gd name="T22" fmla="*/ 18 w 158"/>
                    <a:gd name="T23" fmla="*/ 29 h 159"/>
                    <a:gd name="T24" fmla="*/ 29 w 158"/>
                    <a:gd name="T25" fmla="*/ 18 h 159"/>
                    <a:gd name="T26" fmla="*/ 41 w 158"/>
                    <a:gd name="T27" fmla="*/ 9 h 159"/>
                    <a:gd name="T28" fmla="*/ 55 w 158"/>
                    <a:gd name="T29" fmla="*/ 4 h 159"/>
                    <a:gd name="T30" fmla="*/ 71 w 158"/>
                    <a:gd name="T31" fmla="*/ 1 h 159"/>
                    <a:gd name="T32" fmla="*/ 87 w 158"/>
                    <a:gd name="T33" fmla="*/ 1 h 159"/>
                    <a:gd name="T34" fmla="*/ 102 w 158"/>
                    <a:gd name="T35" fmla="*/ 4 h 159"/>
                    <a:gd name="T36" fmla="*/ 116 w 158"/>
                    <a:gd name="T37" fmla="*/ 9 h 159"/>
                    <a:gd name="T38" fmla="*/ 129 w 158"/>
                    <a:gd name="T39" fmla="*/ 18 h 159"/>
                    <a:gd name="T40" fmla="*/ 140 w 158"/>
                    <a:gd name="T41" fmla="*/ 29 h 159"/>
                    <a:gd name="T42" fmla="*/ 149 w 158"/>
                    <a:gd name="T43" fmla="*/ 42 h 159"/>
                    <a:gd name="T44" fmla="*/ 155 w 158"/>
                    <a:gd name="T45" fmla="*/ 56 h 159"/>
                    <a:gd name="T46" fmla="*/ 158 w 158"/>
                    <a:gd name="T47" fmla="*/ 71 h 159"/>
                    <a:gd name="T48" fmla="*/ 158 w 158"/>
                    <a:gd name="T49" fmla="*/ 88 h 159"/>
                    <a:gd name="T50" fmla="*/ 155 w 158"/>
                    <a:gd name="T51" fmla="*/ 103 h 159"/>
                    <a:gd name="T52" fmla="*/ 149 w 158"/>
                    <a:gd name="T53" fmla="*/ 117 h 159"/>
                    <a:gd name="T54" fmla="*/ 140 w 158"/>
                    <a:gd name="T55" fmla="*/ 130 h 159"/>
                    <a:gd name="T56" fmla="*/ 129 w 158"/>
                    <a:gd name="T57" fmla="*/ 141 h 159"/>
                    <a:gd name="T58" fmla="*/ 116 w 158"/>
                    <a:gd name="T59" fmla="*/ 150 h 159"/>
                    <a:gd name="T60" fmla="*/ 102 w 158"/>
                    <a:gd name="T61" fmla="*/ 155 h 159"/>
                    <a:gd name="T62" fmla="*/ 87 w 158"/>
                    <a:gd name="T63" fmla="*/ 158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8" h="159">
                      <a:moveTo>
                        <a:pt x="78" y="159"/>
                      </a:moveTo>
                      <a:lnTo>
                        <a:pt x="71" y="158"/>
                      </a:lnTo>
                      <a:lnTo>
                        <a:pt x="63" y="157"/>
                      </a:lnTo>
                      <a:lnTo>
                        <a:pt x="55" y="155"/>
                      </a:lnTo>
                      <a:lnTo>
                        <a:pt x="48" y="153"/>
                      </a:lnTo>
                      <a:lnTo>
                        <a:pt x="41" y="150"/>
                      </a:lnTo>
                      <a:lnTo>
                        <a:pt x="34" y="145"/>
                      </a:lnTo>
                      <a:lnTo>
                        <a:pt x="29" y="141"/>
                      </a:lnTo>
                      <a:lnTo>
                        <a:pt x="22" y="136"/>
                      </a:lnTo>
                      <a:lnTo>
                        <a:pt x="18" y="130"/>
                      </a:lnTo>
                      <a:lnTo>
                        <a:pt x="13" y="124"/>
                      </a:lnTo>
                      <a:lnTo>
                        <a:pt x="9" y="117"/>
                      </a:lnTo>
                      <a:lnTo>
                        <a:pt x="6" y="111"/>
                      </a:lnTo>
                      <a:lnTo>
                        <a:pt x="3" y="103"/>
                      </a:lnTo>
                      <a:lnTo>
                        <a:pt x="1" y="96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0" y="71"/>
                      </a:lnTo>
                      <a:lnTo>
                        <a:pt x="1" y="63"/>
                      </a:lnTo>
                      <a:lnTo>
                        <a:pt x="3" y="56"/>
                      </a:lnTo>
                      <a:lnTo>
                        <a:pt x="6" y="48"/>
                      </a:lnTo>
                      <a:lnTo>
                        <a:pt x="9" y="42"/>
                      </a:lnTo>
                      <a:lnTo>
                        <a:pt x="13" y="35"/>
                      </a:lnTo>
                      <a:lnTo>
                        <a:pt x="18" y="29"/>
                      </a:lnTo>
                      <a:lnTo>
                        <a:pt x="22" y="23"/>
                      </a:lnTo>
                      <a:lnTo>
                        <a:pt x="29" y="18"/>
                      </a:lnTo>
                      <a:lnTo>
                        <a:pt x="34" y="14"/>
                      </a:lnTo>
                      <a:lnTo>
                        <a:pt x="41" y="9"/>
                      </a:lnTo>
                      <a:lnTo>
                        <a:pt x="48" y="6"/>
                      </a:lnTo>
                      <a:lnTo>
                        <a:pt x="55" y="4"/>
                      </a:lnTo>
                      <a:lnTo>
                        <a:pt x="63" y="2"/>
                      </a:lnTo>
                      <a:lnTo>
                        <a:pt x="71" y="1"/>
                      </a:lnTo>
                      <a:lnTo>
                        <a:pt x="78" y="0"/>
                      </a:lnTo>
                      <a:lnTo>
                        <a:pt x="87" y="1"/>
                      </a:lnTo>
                      <a:lnTo>
                        <a:pt x="95" y="2"/>
                      </a:lnTo>
                      <a:lnTo>
                        <a:pt x="102" y="4"/>
                      </a:lnTo>
                      <a:lnTo>
                        <a:pt x="110" y="6"/>
                      </a:lnTo>
                      <a:lnTo>
                        <a:pt x="116" y="9"/>
                      </a:lnTo>
                      <a:lnTo>
                        <a:pt x="123" y="14"/>
                      </a:lnTo>
                      <a:lnTo>
                        <a:pt x="129" y="18"/>
                      </a:lnTo>
                      <a:lnTo>
                        <a:pt x="135" y="23"/>
                      </a:lnTo>
                      <a:lnTo>
                        <a:pt x="140" y="29"/>
                      </a:lnTo>
                      <a:lnTo>
                        <a:pt x="144" y="35"/>
                      </a:lnTo>
                      <a:lnTo>
                        <a:pt x="149" y="42"/>
                      </a:lnTo>
                      <a:lnTo>
                        <a:pt x="152" y="48"/>
                      </a:lnTo>
                      <a:lnTo>
                        <a:pt x="155" y="56"/>
                      </a:lnTo>
                      <a:lnTo>
                        <a:pt x="156" y="63"/>
                      </a:lnTo>
                      <a:lnTo>
                        <a:pt x="158" y="71"/>
                      </a:lnTo>
                      <a:lnTo>
                        <a:pt x="158" y="80"/>
                      </a:lnTo>
                      <a:lnTo>
                        <a:pt x="158" y="88"/>
                      </a:lnTo>
                      <a:lnTo>
                        <a:pt x="156" y="96"/>
                      </a:lnTo>
                      <a:lnTo>
                        <a:pt x="155" y="103"/>
                      </a:lnTo>
                      <a:lnTo>
                        <a:pt x="152" y="111"/>
                      </a:lnTo>
                      <a:lnTo>
                        <a:pt x="149" y="117"/>
                      </a:lnTo>
                      <a:lnTo>
                        <a:pt x="144" y="124"/>
                      </a:lnTo>
                      <a:lnTo>
                        <a:pt x="140" y="130"/>
                      </a:lnTo>
                      <a:lnTo>
                        <a:pt x="135" y="136"/>
                      </a:lnTo>
                      <a:lnTo>
                        <a:pt x="129" y="141"/>
                      </a:lnTo>
                      <a:lnTo>
                        <a:pt x="123" y="145"/>
                      </a:lnTo>
                      <a:lnTo>
                        <a:pt x="116" y="150"/>
                      </a:lnTo>
                      <a:lnTo>
                        <a:pt x="110" y="153"/>
                      </a:lnTo>
                      <a:lnTo>
                        <a:pt x="102" y="155"/>
                      </a:lnTo>
                      <a:lnTo>
                        <a:pt x="95" y="157"/>
                      </a:lnTo>
                      <a:lnTo>
                        <a:pt x="87" y="158"/>
                      </a:lnTo>
                      <a:lnTo>
                        <a:pt x="78" y="159"/>
                      </a:lnTo>
                      <a:close/>
                    </a:path>
                  </a:pathLst>
                </a:custGeom>
                <a:solidFill>
                  <a:srgbClr val="006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6" name="Freeform 59"/>
                <p:cNvSpPr>
                  <a:spLocks/>
                </p:cNvSpPr>
                <p:nvPr/>
              </p:nvSpPr>
              <p:spPr bwMode="auto">
                <a:xfrm>
                  <a:off x="3686176" y="3008313"/>
                  <a:ext cx="112713" cy="255588"/>
                </a:xfrm>
                <a:custGeom>
                  <a:avLst/>
                  <a:gdLst>
                    <a:gd name="T0" fmla="*/ 286 w 286"/>
                    <a:gd name="T1" fmla="*/ 641 h 641"/>
                    <a:gd name="T2" fmla="*/ 163 w 286"/>
                    <a:gd name="T3" fmla="*/ 641 h 641"/>
                    <a:gd name="T4" fmla="*/ 152 w 286"/>
                    <a:gd name="T5" fmla="*/ 641 h 641"/>
                    <a:gd name="T6" fmla="*/ 142 w 286"/>
                    <a:gd name="T7" fmla="*/ 640 h 641"/>
                    <a:gd name="T8" fmla="*/ 133 w 286"/>
                    <a:gd name="T9" fmla="*/ 639 h 641"/>
                    <a:gd name="T10" fmla="*/ 125 w 286"/>
                    <a:gd name="T11" fmla="*/ 637 h 641"/>
                    <a:gd name="T12" fmla="*/ 117 w 286"/>
                    <a:gd name="T13" fmla="*/ 634 h 641"/>
                    <a:gd name="T14" fmla="*/ 110 w 286"/>
                    <a:gd name="T15" fmla="*/ 630 h 641"/>
                    <a:gd name="T16" fmla="*/ 104 w 286"/>
                    <a:gd name="T17" fmla="*/ 626 h 641"/>
                    <a:gd name="T18" fmla="*/ 99 w 286"/>
                    <a:gd name="T19" fmla="*/ 622 h 641"/>
                    <a:gd name="T20" fmla="*/ 94 w 286"/>
                    <a:gd name="T21" fmla="*/ 616 h 641"/>
                    <a:gd name="T22" fmla="*/ 89 w 286"/>
                    <a:gd name="T23" fmla="*/ 610 h 641"/>
                    <a:gd name="T24" fmla="*/ 86 w 286"/>
                    <a:gd name="T25" fmla="*/ 602 h 641"/>
                    <a:gd name="T26" fmla="*/ 83 w 286"/>
                    <a:gd name="T27" fmla="*/ 595 h 641"/>
                    <a:gd name="T28" fmla="*/ 81 w 286"/>
                    <a:gd name="T29" fmla="*/ 587 h 641"/>
                    <a:gd name="T30" fmla="*/ 79 w 286"/>
                    <a:gd name="T31" fmla="*/ 577 h 641"/>
                    <a:gd name="T32" fmla="*/ 78 w 286"/>
                    <a:gd name="T33" fmla="*/ 568 h 641"/>
                    <a:gd name="T34" fmla="*/ 78 w 286"/>
                    <a:gd name="T35" fmla="*/ 557 h 641"/>
                    <a:gd name="T36" fmla="*/ 78 w 286"/>
                    <a:gd name="T37" fmla="*/ 136 h 641"/>
                    <a:gd name="T38" fmla="*/ 78 w 286"/>
                    <a:gd name="T39" fmla="*/ 130 h 641"/>
                    <a:gd name="T40" fmla="*/ 77 w 286"/>
                    <a:gd name="T41" fmla="*/ 125 h 641"/>
                    <a:gd name="T42" fmla="*/ 75 w 286"/>
                    <a:gd name="T43" fmla="*/ 121 h 641"/>
                    <a:gd name="T44" fmla="*/ 73 w 286"/>
                    <a:gd name="T45" fmla="*/ 117 h 641"/>
                    <a:gd name="T46" fmla="*/ 69 w 286"/>
                    <a:gd name="T47" fmla="*/ 115 h 641"/>
                    <a:gd name="T48" fmla="*/ 65 w 286"/>
                    <a:gd name="T49" fmla="*/ 113 h 641"/>
                    <a:gd name="T50" fmla="*/ 60 w 286"/>
                    <a:gd name="T51" fmla="*/ 112 h 641"/>
                    <a:gd name="T52" fmla="*/ 55 w 286"/>
                    <a:gd name="T53" fmla="*/ 112 h 641"/>
                    <a:gd name="T54" fmla="*/ 0 w 286"/>
                    <a:gd name="T55" fmla="*/ 112 h 641"/>
                    <a:gd name="T56" fmla="*/ 0 w 286"/>
                    <a:gd name="T57" fmla="*/ 0 h 641"/>
                    <a:gd name="T58" fmla="*/ 123 w 286"/>
                    <a:gd name="T59" fmla="*/ 0 h 641"/>
                    <a:gd name="T60" fmla="*/ 132 w 286"/>
                    <a:gd name="T61" fmla="*/ 1 h 641"/>
                    <a:gd name="T62" fmla="*/ 143 w 286"/>
                    <a:gd name="T63" fmla="*/ 1 h 641"/>
                    <a:gd name="T64" fmla="*/ 152 w 286"/>
                    <a:gd name="T65" fmla="*/ 3 h 641"/>
                    <a:gd name="T66" fmla="*/ 160 w 286"/>
                    <a:gd name="T67" fmla="*/ 5 h 641"/>
                    <a:gd name="T68" fmla="*/ 168 w 286"/>
                    <a:gd name="T69" fmla="*/ 8 h 641"/>
                    <a:gd name="T70" fmla="*/ 175 w 286"/>
                    <a:gd name="T71" fmla="*/ 11 h 641"/>
                    <a:gd name="T72" fmla="*/ 181 w 286"/>
                    <a:gd name="T73" fmla="*/ 16 h 641"/>
                    <a:gd name="T74" fmla="*/ 186 w 286"/>
                    <a:gd name="T75" fmla="*/ 20 h 641"/>
                    <a:gd name="T76" fmla="*/ 191 w 286"/>
                    <a:gd name="T77" fmla="*/ 26 h 641"/>
                    <a:gd name="T78" fmla="*/ 195 w 286"/>
                    <a:gd name="T79" fmla="*/ 32 h 641"/>
                    <a:gd name="T80" fmla="*/ 198 w 286"/>
                    <a:gd name="T81" fmla="*/ 38 h 641"/>
                    <a:gd name="T82" fmla="*/ 202 w 286"/>
                    <a:gd name="T83" fmla="*/ 46 h 641"/>
                    <a:gd name="T84" fmla="*/ 204 w 286"/>
                    <a:gd name="T85" fmla="*/ 55 h 641"/>
                    <a:gd name="T86" fmla="*/ 205 w 286"/>
                    <a:gd name="T87" fmla="*/ 63 h 641"/>
                    <a:gd name="T88" fmla="*/ 206 w 286"/>
                    <a:gd name="T89" fmla="*/ 74 h 641"/>
                    <a:gd name="T90" fmla="*/ 207 w 286"/>
                    <a:gd name="T91" fmla="*/ 84 h 641"/>
                    <a:gd name="T92" fmla="*/ 207 w 286"/>
                    <a:gd name="T93" fmla="*/ 506 h 641"/>
                    <a:gd name="T94" fmla="*/ 207 w 286"/>
                    <a:gd name="T95" fmla="*/ 512 h 641"/>
                    <a:gd name="T96" fmla="*/ 208 w 286"/>
                    <a:gd name="T97" fmla="*/ 517 h 641"/>
                    <a:gd name="T98" fmla="*/ 210 w 286"/>
                    <a:gd name="T99" fmla="*/ 520 h 641"/>
                    <a:gd name="T100" fmla="*/ 212 w 286"/>
                    <a:gd name="T101" fmla="*/ 523 h 641"/>
                    <a:gd name="T102" fmla="*/ 216 w 286"/>
                    <a:gd name="T103" fmla="*/ 527 h 641"/>
                    <a:gd name="T104" fmla="*/ 220 w 286"/>
                    <a:gd name="T105" fmla="*/ 528 h 641"/>
                    <a:gd name="T106" fmla="*/ 224 w 286"/>
                    <a:gd name="T107" fmla="*/ 529 h 641"/>
                    <a:gd name="T108" fmla="*/ 230 w 286"/>
                    <a:gd name="T109" fmla="*/ 530 h 641"/>
                    <a:gd name="T110" fmla="*/ 286 w 286"/>
                    <a:gd name="T111" fmla="*/ 530 h 641"/>
                    <a:gd name="T112" fmla="*/ 286 w 286"/>
                    <a:gd name="T113" fmla="*/ 641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86" h="641">
                      <a:moveTo>
                        <a:pt x="286" y="641"/>
                      </a:moveTo>
                      <a:lnTo>
                        <a:pt x="163" y="641"/>
                      </a:lnTo>
                      <a:lnTo>
                        <a:pt x="152" y="641"/>
                      </a:lnTo>
                      <a:lnTo>
                        <a:pt x="142" y="640"/>
                      </a:lnTo>
                      <a:lnTo>
                        <a:pt x="133" y="639"/>
                      </a:lnTo>
                      <a:lnTo>
                        <a:pt x="125" y="637"/>
                      </a:lnTo>
                      <a:lnTo>
                        <a:pt x="117" y="634"/>
                      </a:lnTo>
                      <a:lnTo>
                        <a:pt x="110" y="630"/>
                      </a:lnTo>
                      <a:lnTo>
                        <a:pt x="104" y="626"/>
                      </a:lnTo>
                      <a:lnTo>
                        <a:pt x="99" y="622"/>
                      </a:lnTo>
                      <a:lnTo>
                        <a:pt x="94" y="616"/>
                      </a:lnTo>
                      <a:lnTo>
                        <a:pt x="89" y="610"/>
                      </a:lnTo>
                      <a:lnTo>
                        <a:pt x="86" y="602"/>
                      </a:lnTo>
                      <a:lnTo>
                        <a:pt x="83" y="595"/>
                      </a:lnTo>
                      <a:lnTo>
                        <a:pt x="81" y="587"/>
                      </a:lnTo>
                      <a:lnTo>
                        <a:pt x="79" y="577"/>
                      </a:lnTo>
                      <a:lnTo>
                        <a:pt x="78" y="568"/>
                      </a:lnTo>
                      <a:lnTo>
                        <a:pt x="78" y="557"/>
                      </a:lnTo>
                      <a:lnTo>
                        <a:pt x="78" y="136"/>
                      </a:lnTo>
                      <a:lnTo>
                        <a:pt x="78" y="130"/>
                      </a:lnTo>
                      <a:lnTo>
                        <a:pt x="77" y="125"/>
                      </a:lnTo>
                      <a:lnTo>
                        <a:pt x="75" y="121"/>
                      </a:lnTo>
                      <a:lnTo>
                        <a:pt x="73" y="117"/>
                      </a:lnTo>
                      <a:lnTo>
                        <a:pt x="69" y="115"/>
                      </a:lnTo>
                      <a:lnTo>
                        <a:pt x="65" y="113"/>
                      </a:lnTo>
                      <a:lnTo>
                        <a:pt x="60" y="112"/>
                      </a:lnTo>
                      <a:lnTo>
                        <a:pt x="55" y="112"/>
                      </a:lnTo>
                      <a:lnTo>
                        <a:pt x="0" y="112"/>
                      </a:lnTo>
                      <a:lnTo>
                        <a:pt x="0" y="0"/>
                      </a:lnTo>
                      <a:lnTo>
                        <a:pt x="123" y="0"/>
                      </a:lnTo>
                      <a:lnTo>
                        <a:pt x="132" y="1"/>
                      </a:lnTo>
                      <a:lnTo>
                        <a:pt x="143" y="1"/>
                      </a:lnTo>
                      <a:lnTo>
                        <a:pt x="152" y="3"/>
                      </a:lnTo>
                      <a:lnTo>
                        <a:pt x="160" y="5"/>
                      </a:lnTo>
                      <a:lnTo>
                        <a:pt x="168" y="8"/>
                      </a:lnTo>
                      <a:lnTo>
                        <a:pt x="175" y="11"/>
                      </a:lnTo>
                      <a:lnTo>
                        <a:pt x="181" y="16"/>
                      </a:lnTo>
                      <a:lnTo>
                        <a:pt x="186" y="20"/>
                      </a:lnTo>
                      <a:lnTo>
                        <a:pt x="191" y="26"/>
                      </a:lnTo>
                      <a:lnTo>
                        <a:pt x="195" y="32"/>
                      </a:lnTo>
                      <a:lnTo>
                        <a:pt x="198" y="38"/>
                      </a:lnTo>
                      <a:lnTo>
                        <a:pt x="202" y="46"/>
                      </a:lnTo>
                      <a:lnTo>
                        <a:pt x="204" y="55"/>
                      </a:lnTo>
                      <a:lnTo>
                        <a:pt x="205" y="63"/>
                      </a:lnTo>
                      <a:lnTo>
                        <a:pt x="206" y="74"/>
                      </a:lnTo>
                      <a:lnTo>
                        <a:pt x="207" y="84"/>
                      </a:lnTo>
                      <a:lnTo>
                        <a:pt x="207" y="506"/>
                      </a:lnTo>
                      <a:lnTo>
                        <a:pt x="207" y="512"/>
                      </a:lnTo>
                      <a:lnTo>
                        <a:pt x="208" y="517"/>
                      </a:lnTo>
                      <a:lnTo>
                        <a:pt x="210" y="520"/>
                      </a:lnTo>
                      <a:lnTo>
                        <a:pt x="212" y="523"/>
                      </a:lnTo>
                      <a:lnTo>
                        <a:pt x="216" y="527"/>
                      </a:lnTo>
                      <a:lnTo>
                        <a:pt x="220" y="528"/>
                      </a:lnTo>
                      <a:lnTo>
                        <a:pt x="224" y="529"/>
                      </a:lnTo>
                      <a:lnTo>
                        <a:pt x="230" y="530"/>
                      </a:lnTo>
                      <a:lnTo>
                        <a:pt x="286" y="530"/>
                      </a:lnTo>
                      <a:lnTo>
                        <a:pt x="286" y="641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  <p:sp>
              <p:nvSpPr>
                <p:cNvPr id="67" name="Freeform 60"/>
                <p:cNvSpPr>
                  <a:spLocks/>
                </p:cNvSpPr>
                <p:nvPr/>
              </p:nvSpPr>
              <p:spPr bwMode="auto">
                <a:xfrm>
                  <a:off x="3711576" y="2906713"/>
                  <a:ext cx="61913" cy="63500"/>
                </a:xfrm>
                <a:custGeom>
                  <a:avLst/>
                  <a:gdLst>
                    <a:gd name="T0" fmla="*/ 72 w 159"/>
                    <a:gd name="T1" fmla="*/ 158 h 159"/>
                    <a:gd name="T2" fmla="*/ 55 w 159"/>
                    <a:gd name="T3" fmla="*/ 155 h 159"/>
                    <a:gd name="T4" fmla="*/ 41 w 159"/>
                    <a:gd name="T5" fmla="*/ 150 h 159"/>
                    <a:gd name="T6" fmla="*/ 28 w 159"/>
                    <a:gd name="T7" fmla="*/ 141 h 159"/>
                    <a:gd name="T8" fmla="*/ 18 w 159"/>
                    <a:gd name="T9" fmla="*/ 130 h 159"/>
                    <a:gd name="T10" fmla="*/ 10 w 159"/>
                    <a:gd name="T11" fmla="*/ 117 h 159"/>
                    <a:gd name="T12" fmla="*/ 4 w 159"/>
                    <a:gd name="T13" fmla="*/ 103 h 159"/>
                    <a:gd name="T14" fmla="*/ 0 w 159"/>
                    <a:gd name="T15" fmla="*/ 88 h 159"/>
                    <a:gd name="T16" fmla="*/ 0 w 159"/>
                    <a:gd name="T17" fmla="*/ 71 h 159"/>
                    <a:gd name="T18" fmla="*/ 4 w 159"/>
                    <a:gd name="T19" fmla="*/ 56 h 159"/>
                    <a:gd name="T20" fmla="*/ 10 w 159"/>
                    <a:gd name="T21" fmla="*/ 42 h 159"/>
                    <a:gd name="T22" fmla="*/ 18 w 159"/>
                    <a:gd name="T23" fmla="*/ 29 h 159"/>
                    <a:gd name="T24" fmla="*/ 28 w 159"/>
                    <a:gd name="T25" fmla="*/ 18 h 159"/>
                    <a:gd name="T26" fmla="*/ 41 w 159"/>
                    <a:gd name="T27" fmla="*/ 9 h 159"/>
                    <a:gd name="T28" fmla="*/ 55 w 159"/>
                    <a:gd name="T29" fmla="*/ 4 h 159"/>
                    <a:gd name="T30" fmla="*/ 72 w 159"/>
                    <a:gd name="T31" fmla="*/ 1 h 159"/>
                    <a:gd name="T32" fmla="*/ 88 w 159"/>
                    <a:gd name="T33" fmla="*/ 1 h 159"/>
                    <a:gd name="T34" fmla="*/ 103 w 159"/>
                    <a:gd name="T35" fmla="*/ 4 h 159"/>
                    <a:gd name="T36" fmla="*/ 117 w 159"/>
                    <a:gd name="T37" fmla="*/ 9 h 159"/>
                    <a:gd name="T38" fmla="*/ 130 w 159"/>
                    <a:gd name="T39" fmla="*/ 18 h 159"/>
                    <a:gd name="T40" fmla="*/ 141 w 159"/>
                    <a:gd name="T41" fmla="*/ 29 h 159"/>
                    <a:gd name="T42" fmla="*/ 149 w 159"/>
                    <a:gd name="T43" fmla="*/ 42 h 159"/>
                    <a:gd name="T44" fmla="*/ 156 w 159"/>
                    <a:gd name="T45" fmla="*/ 56 h 159"/>
                    <a:gd name="T46" fmla="*/ 158 w 159"/>
                    <a:gd name="T47" fmla="*/ 71 h 159"/>
                    <a:gd name="T48" fmla="*/ 158 w 159"/>
                    <a:gd name="T49" fmla="*/ 88 h 159"/>
                    <a:gd name="T50" fmla="*/ 156 w 159"/>
                    <a:gd name="T51" fmla="*/ 103 h 159"/>
                    <a:gd name="T52" fmla="*/ 149 w 159"/>
                    <a:gd name="T53" fmla="*/ 117 h 159"/>
                    <a:gd name="T54" fmla="*/ 141 w 159"/>
                    <a:gd name="T55" fmla="*/ 130 h 159"/>
                    <a:gd name="T56" fmla="*/ 130 w 159"/>
                    <a:gd name="T57" fmla="*/ 141 h 159"/>
                    <a:gd name="T58" fmla="*/ 117 w 159"/>
                    <a:gd name="T59" fmla="*/ 150 h 159"/>
                    <a:gd name="T60" fmla="*/ 103 w 159"/>
                    <a:gd name="T61" fmla="*/ 155 h 159"/>
                    <a:gd name="T62" fmla="*/ 88 w 159"/>
                    <a:gd name="T63" fmla="*/ 158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9" h="159">
                      <a:moveTo>
                        <a:pt x="79" y="159"/>
                      </a:moveTo>
                      <a:lnTo>
                        <a:pt x="72" y="158"/>
                      </a:lnTo>
                      <a:lnTo>
                        <a:pt x="63" y="157"/>
                      </a:lnTo>
                      <a:lnTo>
                        <a:pt x="55" y="155"/>
                      </a:lnTo>
                      <a:lnTo>
                        <a:pt x="49" y="153"/>
                      </a:lnTo>
                      <a:lnTo>
                        <a:pt x="41" y="150"/>
                      </a:lnTo>
                      <a:lnTo>
                        <a:pt x="35" y="145"/>
                      </a:lnTo>
                      <a:lnTo>
                        <a:pt x="28" y="141"/>
                      </a:lnTo>
                      <a:lnTo>
                        <a:pt x="23" y="136"/>
                      </a:lnTo>
                      <a:lnTo>
                        <a:pt x="18" y="130"/>
                      </a:lnTo>
                      <a:lnTo>
                        <a:pt x="13" y="124"/>
                      </a:lnTo>
                      <a:lnTo>
                        <a:pt x="10" y="117"/>
                      </a:lnTo>
                      <a:lnTo>
                        <a:pt x="6" y="111"/>
                      </a:lnTo>
                      <a:lnTo>
                        <a:pt x="4" y="103"/>
                      </a:lnTo>
                      <a:lnTo>
                        <a:pt x="1" y="96"/>
                      </a:lnTo>
                      <a:lnTo>
                        <a:pt x="0" y="88"/>
                      </a:lnTo>
                      <a:lnTo>
                        <a:pt x="0" y="80"/>
                      </a:lnTo>
                      <a:lnTo>
                        <a:pt x="0" y="71"/>
                      </a:lnTo>
                      <a:lnTo>
                        <a:pt x="1" y="63"/>
                      </a:lnTo>
                      <a:lnTo>
                        <a:pt x="4" y="56"/>
                      </a:lnTo>
                      <a:lnTo>
                        <a:pt x="6" y="48"/>
                      </a:lnTo>
                      <a:lnTo>
                        <a:pt x="10" y="42"/>
                      </a:lnTo>
                      <a:lnTo>
                        <a:pt x="13" y="35"/>
                      </a:lnTo>
                      <a:lnTo>
                        <a:pt x="18" y="29"/>
                      </a:lnTo>
                      <a:lnTo>
                        <a:pt x="23" y="23"/>
                      </a:lnTo>
                      <a:lnTo>
                        <a:pt x="28" y="18"/>
                      </a:lnTo>
                      <a:lnTo>
                        <a:pt x="35" y="14"/>
                      </a:lnTo>
                      <a:lnTo>
                        <a:pt x="41" y="9"/>
                      </a:lnTo>
                      <a:lnTo>
                        <a:pt x="49" y="6"/>
                      </a:lnTo>
                      <a:lnTo>
                        <a:pt x="55" y="4"/>
                      </a:lnTo>
                      <a:lnTo>
                        <a:pt x="63" y="2"/>
                      </a:lnTo>
                      <a:lnTo>
                        <a:pt x="72" y="1"/>
                      </a:lnTo>
                      <a:lnTo>
                        <a:pt x="79" y="0"/>
                      </a:lnTo>
                      <a:lnTo>
                        <a:pt x="88" y="1"/>
                      </a:lnTo>
                      <a:lnTo>
                        <a:pt x="95" y="2"/>
                      </a:lnTo>
                      <a:lnTo>
                        <a:pt x="103" y="4"/>
                      </a:lnTo>
                      <a:lnTo>
                        <a:pt x="110" y="6"/>
                      </a:lnTo>
                      <a:lnTo>
                        <a:pt x="117" y="9"/>
                      </a:lnTo>
                      <a:lnTo>
                        <a:pt x="123" y="14"/>
                      </a:lnTo>
                      <a:lnTo>
                        <a:pt x="130" y="18"/>
                      </a:lnTo>
                      <a:lnTo>
                        <a:pt x="135" y="23"/>
                      </a:lnTo>
                      <a:lnTo>
                        <a:pt x="141" y="29"/>
                      </a:lnTo>
                      <a:lnTo>
                        <a:pt x="145" y="35"/>
                      </a:lnTo>
                      <a:lnTo>
                        <a:pt x="149" y="42"/>
                      </a:lnTo>
                      <a:lnTo>
                        <a:pt x="153" y="48"/>
                      </a:lnTo>
                      <a:lnTo>
                        <a:pt x="156" y="56"/>
                      </a:lnTo>
                      <a:lnTo>
                        <a:pt x="157" y="63"/>
                      </a:lnTo>
                      <a:lnTo>
                        <a:pt x="158" y="71"/>
                      </a:lnTo>
                      <a:lnTo>
                        <a:pt x="159" y="80"/>
                      </a:lnTo>
                      <a:lnTo>
                        <a:pt x="158" y="88"/>
                      </a:lnTo>
                      <a:lnTo>
                        <a:pt x="157" y="96"/>
                      </a:lnTo>
                      <a:lnTo>
                        <a:pt x="156" y="103"/>
                      </a:lnTo>
                      <a:lnTo>
                        <a:pt x="153" y="111"/>
                      </a:lnTo>
                      <a:lnTo>
                        <a:pt x="149" y="117"/>
                      </a:lnTo>
                      <a:lnTo>
                        <a:pt x="145" y="124"/>
                      </a:lnTo>
                      <a:lnTo>
                        <a:pt x="141" y="130"/>
                      </a:lnTo>
                      <a:lnTo>
                        <a:pt x="135" y="136"/>
                      </a:lnTo>
                      <a:lnTo>
                        <a:pt x="130" y="141"/>
                      </a:lnTo>
                      <a:lnTo>
                        <a:pt x="123" y="145"/>
                      </a:lnTo>
                      <a:lnTo>
                        <a:pt x="117" y="150"/>
                      </a:lnTo>
                      <a:lnTo>
                        <a:pt x="110" y="153"/>
                      </a:lnTo>
                      <a:lnTo>
                        <a:pt x="103" y="155"/>
                      </a:lnTo>
                      <a:lnTo>
                        <a:pt x="95" y="157"/>
                      </a:lnTo>
                      <a:lnTo>
                        <a:pt x="88" y="158"/>
                      </a:lnTo>
                      <a:lnTo>
                        <a:pt x="79" y="159"/>
                      </a:lnTo>
                      <a:close/>
                    </a:path>
                  </a:pathLst>
                </a:custGeom>
                <a:solidFill>
                  <a:srgbClr val="25A9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800"/>
                </a:p>
              </p:txBody>
            </p:sp>
          </p:grpSp>
        </p:grp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-1806" y="5558579"/>
              <a:ext cx="9144000" cy="1312863"/>
            </a:xfrm>
            <a:custGeom>
              <a:avLst/>
              <a:gdLst>
                <a:gd name="T0" fmla="*/ 0 w 9418"/>
                <a:gd name="T1" fmla="*/ 253283 h 1348"/>
                <a:gd name="T2" fmla="*/ 152066 w 9418"/>
                <a:gd name="T3" fmla="*/ 242567 h 1348"/>
                <a:gd name="T4" fmla="*/ 304132 w 9418"/>
                <a:gd name="T5" fmla="*/ 252309 h 1348"/>
                <a:gd name="T6" fmla="*/ 454249 w 9418"/>
                <a:gd name="T7" fmla="*/ 279585 h 1348"/>
                <a:gd name="T8" fmla="*/ 600467 w 9418"/>
                <a:gd name="T9" fmla="*/ 322449 h 1348"/>
                <a:gd name="T10" fmla="*/ 742785 w 9418"/>
                <a:gd name="T11" fmla="*/ 378950 h 1348"/>
                <a:gd name="T12" fmla="*/ 878280 w 9418"/>
                <a:gd name="T13" fmla="*/ 447142 h 1348"/>
                <a:gd name="T14" fmla="*/ 1007926 w 9418"/>
                <a:gd name="T15" fmla="*/ 525075 h 1348"/>
                <a:gd name="T16" fmla="*/ 1128799 w 9418"/>
                <a:gd name="T17" fmla="*/ 609827 h 1348"/>
                <a:gd name="T18" fmla="*/ 1240899 w 9418"/>
                <a:gd name="T19" fmla="*/ 700424 h 1348"/>
                <a:gd name="T20" fmla="*/ 1342277 w 9418"/>
                <a:gd name="T21" fmla="*/ 794918 h 1348"/>
                <a:gd name="T22" fmla="*/ 1431957 w 9418"/>
                <a:gd name="T23" fmla="*/ 889412 h 1348"/>
                <a:gd name="T24" fmla="*/ 1508965 w 9418"/>
                <a:gd name="T25" fmla="*/ 983906 h 1348"/>
                <a:gd name="T26" fmla="*/ 1571351 w 9418"/>
                <a:gd name="T27" fmla="*/ 1075478 h 1348"/>
                <a:gd name="T28" fmla="*/ 1620090 w 9418"/>
                <a:gd name="T29" fmla="*/ 1163153 h 1348"/>
                <a:gd name="T30" fmla="*/ 1650308 w 9418"/>
                <a:gd name="T31" fmla="*/ 1243034 h 1348"/>
                <a:gd name="T32" fmla="*/ 1663955 w 9418"/>
                <a:gd name="T33" fmla="*/ 1313174 h 1348"/>
                <a:gd name="T34" fmla="*/ 9177588 w 9418"/>
                <a:gd name="T35" fmla="*/ 943965 h 1348"/>
                <a:gd name="T36" fmla="*/ 1733165 w 9418"/>
                <a:gd name="T37" fmla="*/ 914741 h 1348"/>
                <a:gd name="T38" fmla="*/ 1677602 w 9418"/>
                <a:gd name="T39" fmla="*/ 825117 h 1348"/>
                <a:gd name="T40" fmla="*/ 1610342 w 9418"/>
                <a:gd name="T41" fmla="*/ 733546 h 1348"/>
                <a:gd name="T42" fmla="*/ 1532360 w 9418"/>
                <a:gd name="T43" fmla="*/ 643923 h 1348"/>
                <a:gd name="T44" fmla="*/ 1444629 w 9418"/>
                <a:gd name="T45" fmla="*/ 555274 h 1348"/>
                <a:gd name="T46" fmla="*/ 1348126 w 9418"/>
                <a:gd name="T47" fmla="*/ 468573 h 1348"/>
                <a:gd name="T48" fmla="*/ 1243824 w 9418"/>
                <a:gd name="T49" fmla="*/ 385769 h 1348"/>
                <a:gd name="T50" fmla="*/ 1132699 w 9418"/>
                <a:gd name="T51" fmla="*/ 308810 h 1348"/>
                <a:gd name="T52" fmla="*/ 1013775 w 9418"/>
                <a:gd name="T53" fmla="*/ 237696 h 1348"/>
                <a:gd name="T54" fmla="*/ 889003 w 9418"/>
                <a:gd name="T55" fmla="*/ 173401 h 1348"/>
                <a:gd name="T56" fmla="*/ 760331 w 9418"/>
                <a:gd name="T57" fmla="*/ 117874 h 1348"/>
                <a:gd name="T58" fmla="*/ 626786 w 9418"/>
                <a:gd name="T59" fmla="*/ 71114 h 1348"/>
                <a:gd name="T60" fmla="*/ 491291 w 9418"/>
                <a:gd name="T61" fmla="*/ 35070 h 1348"/>
                <a:gd name="T62" fmla="*/ 351897 w 9418"/>
                <a:gd name="T63" fmla="*/ 11690 h 1348"/>
                <a:gd name="T64" fmla="*/ 211528 w 9418"/>
                <a:gd name="T65" fmla="*/ 974 h 1348"/>
                <a:gd name="T66" fmla="*/ 70184 w 9418"/>
                <a:gd name="T67" fmla="*/ 2922 h 13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18"/>
                <a:gd name="T103" fmla="*/ 0 h 1348"/>
                <a:gd name="T104" fmla="*/ 9418 w 9418"/>
                <a:gd name="T105" fmla="*/ 1348 h 13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18" h="1348">
                  <a:moveTo>
                    <a:pt x="0" y="10"/>
                  </a:moveTo>
                  <a:lnTo>
                    <a:pt x="0" y="260"/>
                  </a:lnTo>
                  <a:lnTo>
                    <a:pt x="77" y="251"/>
                  </a:lnTo>
                  <a:lnTo>
                    <a:pt x="156" y="249"/>
                  </a:lnTo>
                  <a:lnTo>
                    <a:pt x="234" y="251"/>
                  </a:lnTo>
                  <a:lnTo>
                    <a:pt x="312" y="259"/>
                  </a:lnTo>
                  <a:lnTo>
                    <a:pt x="389" y="271"/>
                  </a:lnTo>
                  <a:lnTo>
                    <a:pt x="466" y="287"/>
                  </a:lnTo>
                  <a:lnTo>
                    <a:pt x="542" y="307"/>
                  </a:lnTo>
                  <a:lnTo>
                    <a:pt x="616" y="331"/>
                  </a:lnTo>
                  <a:lnTo>
                    <a:pt x="690" y="358"/>
                  </a:lnTo>
                  <a:lnTo>
                    <a:pt x="762" y="389"/>
                  </a:lnTo>
                  <a:lnTo>
                    <a:pt x="832" y="423"/>
                  </a:lnTo>
                  <a:lnTo>
                    <a:pt x="901" y="459"/>
                  </a:lnTo>
                  <a:lnTo>
                    <a:pt x="968" y="497"/>
                  </a:lnTo>
                  <a:lnTo>
                    <a:pt x="1034" y="539"/>
                  </a:lnTo>
                  <a:lnTo>
                    <a:pt x="1097" y="582"/>
                  </a:lnTo>
                  <a:lnTo>
                    <a:pt x="1158" y="626"/>
                  </a:lnTo>
                  <a:lnTo>
                    <a:pt x="1217" y="672"/>
                  </a:lnTo>
                  <a:lnTo>
                    <a:pt x="1273" y="719"/>
                  </a:lnTo>
                  <a:lnTo>
                    <a:pt x="1327" y="767"/>
                  </a:lnTo>
                  <a:lnTo>
                    <a:pt x="1377" y="816"/>
                  </a:lnTo>
                  <a:lnTo>
                    <a:pt x="1425" y="865"/>
                  </a:lnTo>
                  <a:lnTo>
                    <a:pt x="1469" y="913"/>
                  </a:lnTo>
                  <a:lnTo>
                    <a:pt x="1510" y="962"/>
                  </a:lnTo>
                  <a:lnTo>
                    <a:pt x="1548" y="1010"/>
                  </a:lnTo>
                  <a:lnTo>
                    <a:pt x="1582" y="1058"/>
                  </a:lnTo>
                  <a:lnTo>
                    <a:pt x="1612" y="1104"/>
                  </a:lnTo>
                  <a:lnTo>
                    <a:pt x="1639" y="1150"/>
                  </a:lnTo>
                  <a:lnTo>
                    <a:pt x="1662" y="1194"/>
                  </a:lnTo>
                  <a:lnTo>
                    <a:pt x="1679" y="1236"/>
                  </a:lnTo>
                  <a:lnTo>
                    <a:pt x="1693" y="1276"/>
                  </a:lnTo>
                  <a:lnTo>
                    <a:pt x="1703" y="1314"/>
                  </a:lnTo>
                  <a:lnTo>
                    <a:pt x="1707" y="1348"/>
                  </a:lnTo>
                  <a:lnTo>
                    <a:pt x="9418" y="1341"/>
                  </a:lnTo>
                  <a:lnTo>
                    <a:pt x="9415" y="969"/>
                  </a:lnTo>
                  <a:lnTo>
                    <a:pt x="1802" y="986"/>
                  </a:lnTo>
                  <a:lnTo>
                    <a:pt x="1778" y="939"/>
                  </a:lnTo>
                  <a:lnTo>
                    <a:pt x="1751" y="894"/>
                  </a:lnTo>
                  <a:lnTo>
                    <a:pt x="1721" y="847"/>
                  </a:lnTo>
                  <a:lnTo>
                    <a:pt x="1688" y="800"/>
                  </a:lnTo>
                  <a:lnTo>
                    <a:pt x="1652" y="753"/>
                  </a:lnTo>
                  <a:lnTo>
                    <a:pt x="1613" y="707"/>
                  </a:lnTo>
                  <a:lnTo>
                    <a:pt x="1572" y="661"/>
                  </a:lnTo>
                  <a:lnTo>
                    <a:pt x="1529" y="615"/>
                  </a:lnTo>
                  <a:lnTo>
                    <a:pt x="1482" y="570"/>
                  </a:lnTo>
                  <a:lnTo>
                    <a:pt x="1434" y="524"/>
                  </a:lnTo>
                  <a:lnTo>
                    <a:pt x="1383" y="481"/>
                  </a:lnTo>
                  <a:lnTo>
                    <a:pt x="1331" y="438"/>
                  </a:lnTo>
                  <a:lnTo>
                    <a:pt x="1276" y="396"/>
                  </a:lnTo>
                  <a:lnTo>
                    <a:pt x="1220" y="356"/>
                  </a:lnTo>
                  <a:lnTo>
                    <a:pt x="1162" y="317"/>
                  </a:lnTo>
                  <a:lnTo>
                    <a:pt x="1101" y="279"/>
                  </a:lnTo>
                  <a:lnTo>
                    <a:pt x="1040" y="244"/>
                  </a:lnTo>
                  <a:lnTo>
                    <a:pt x="977" y="210"/>
                  </a:lnTo>
                  <a:lnTo>
                    <a:pt x="912" y="178"/>
                  </a:lnTo>
                  <a:lnTo>
                    <a:pt x="846" y="149"/>
                  </a:lnTo>
                  <a:lnTo>
                    <a:pt x="780" y="121"/>
                  </a:lnTo>
                  <a:lnTo>
                    <a:pt x="712" y="96"/>
                  </a:lnTo>
                  <a:lnTo>
                    <a:pt x="643" y="73"/>
                  </a:lnTo>
                  <a:lnTo>
                    <a:pt x="574" y="54"/>
                  </a:lnTo>
                  <a:lnTo>
                    <a:pt x="504" y="36"/>
                  </a:lnTo>
                  <a:lnTo>
                    <a:pt x="433" y="22"/>
                  </a:lnTo>
                  <a:lnTo>
                    <a:pt x="361" y="12"/>
                  </a:lnTo>
                  <a:lnTo>
                    <a:pt x="289" y="4"/>
                  </a:lnTo>
                  <a:lnTo>
                    <a:pt x="217" y="1"/>
                  </a:lnTo>
                  <a:lnTo>
                    <a:pt x="144" y="0"/>
                  </a:lnTo>
                  <a:lnTo>
                    <a:pt x="72" y="3"/>
                  </a:lnTo>
                  <a:lnTo>
                    <a:pt x="0" y="1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69E"/>
                </a:gs>
                <a:gs pos="100000">
                  <a:srgbClr val="25A937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gradFill flip="none" rotWithShape="1">
                  <a:gsLst>
                    <a:gs pos="22000">
                      <a:srgbClr val="00669E"/>
                    </a:gs>
                    <a:gs pos="56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rgbClr val="25A937"/>
                    </a:gs>
                  </a:gsLst>
                  <a:lin ang="10800000" scaled="1"/>
                  <a:tileRect/>
                </a:gra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833304" y="6629436"/>
              <a:ext cx="2666688" cy="152528"/>
              <a:chOff x="3163888" y="2325638"/>
              <a:chExt cx="1665288" cy="95250"/>
            </a:xfrm>
            <a:solidFill>
              <a:schemeClr val="bg1">
                <a:alpha val="63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3163888" y="2325638"/>
                <a:ext cx="55563" cy="74613"/>
              </a:xfrm>
              <a:custGeom>
                <a:avLst/>
                <a:gdLst>
                  <a:gd name="T0" fmla="*/ 18 w 143"/>
                  <a:gd name="T1" fmla="*/ 188 h 188"/>
                  <a:gd name="T2" fmla="*/ 45 w 143"/>
                  <a:gd name="T3" fmla="*/ 188 h 188"/>
                  <a:gd name="T4" fmla="*/ 45 w 143"/>
                  <a:gd name="T5" fmla="*/ 119 h 188"/>
                  <a:gd name="T6" fmla="*/ 84 w 143"/>
                  <a:gd name="T7" fmla="*/ 119 h 188"/>
                  <a:gd name="T8" fmla="*/ 90 w 143"/>
                  <a:gd name="T9" fmla="*/ 119 h 188"/>
                  <a:gd name="T10" fmla="*/ 97 w 143"/>
                  <a:gd name="T11" fmla="*/ 118 h 188"/>
                  <a:gd name="T12" fmla="*/ 102 w 143"/>
                  <a:gd name="T13" fmla="*/ 117 h 188"/>
                  <a:gd name="T14" fmla="*/ 107 w 143"/>
                  <a:gd name="T15" fmla="*/ 115 h 188"/>
                  <a:gd name="T16" fmla="*/ 113 w 143"/>
                  <a:gd name="T17" fmla="*/ 113 h 188"/>
                  <a:gd name="T18" fmla="*/ 117 w 143"/>
                  <a:gd name="T19" fmla="*/ 109 h 188"/>
                  <a:gd name="T20" fmla="*/ 123 w 143"/>
                  <a:gd name="T21" fmla="*/ 106 h 188"/>
                  <a:gd name="T22" fmla="*/ 126 w 143"/>
                  <a:gd name="T23" fmla="*/ 103 h 188"/>
                  <a:gd name="T24" fmla="*/ 130 w 143"/>
                  <a:gd name="T25" fmla="*/ 99 h 188"/>
                  <a:gd name="T26" fmla="*/ 133 w 143"/>
                  <a:gd name="T27" fmla="*/ 94 h 188"/>
                  <a:gd name="T28" fmla="*/ 137 w 143"/>
                  <a:gd name="T29" fmla="*/ 89 h 188"/>
                  <a:gd name="T30" fmla="*/ 139 w 143"/>
                  <a:gd name="T31" fmla="*/ 84 h 188"/>
                  <a:gd name="T32" fmla="*/ 140 w 143"/>
                  <a:gd name="T33" fmla="*/ 78 h 188"/>
                  <a:gd name="T34" fmla="*/ 142 w 143"/>
                  <a:gd name="T35" fmla="*/ 72 h 188"/>
                  <a:gd name="T36" fmla="*/ 143 w 143"/>
                  <a:gd name="T37" fmla="*/ 66 h 188"/>
                  <a:gd name="T38" fmla="*/ 143 w 143"/>
                  <a:gd name="T39" fmla="*/ 59 h 188"/>
                  <a:gd name="T40" fmla="*/ 143 w 143"/>
                  <a:gd name="T41" fmla="*/ 52 h 188"/>
                  <a:gd name="T42" fmla="*/ 142 w 143"/>
                  <a:gd name="T43" fmla="*/ 47 h 188"/>
                  <a:gd name="T44" fmla="*/ 140 w 143"/>
                  <a:gd name="T45" fmla="*/ 40 h 188"/>
                  <a:gd name="T46" fmla="*/ 139 w 143"/>
                  <a:gd name="T47" fmla="*/ 35 h 188"/>
                  <a:gd name="T48" fmla="*/ 137 w 143"/>
                  <a:gd name="T49" fmla="*/ 30 h 188"/>
                  <a:gd name="T50" fmla="*/ 133 w 143"/>
                  <a:gd name="T51" fmla="*/ 25 h 188"/>
                  <a:gd name="T52" fmla="*/ 130 w 143"/>
                  <a:gd name="T53" fmla="*/ 20 h 188"/>
                  <a:gd name="T54" fmla="*/ 126 w 143"/>
                  <a:gd name="T55" fmla="*/ 17 h 188"/>
                  <a:gd name="T56" fmla="*/ 123 w 143"/>
                  <a:gd name="T57" fmla="*/ 12 h 188"/>
                  <a:gd name="T58" fmla="*/ 117 w 143"/>
                  <a:gd name="T59" fmla="*/ 9 h 188"/>
                  <a:gd name="T60" fmla="*/ 113 w 143"/>
                  <a:gd name="T61" fmla="*/ 7 h 188"/>
                  <a:gd name="T62" fmla="*/ 107 w 143"/>
                  <a:gd name="T63" fmla="*/ 5 h 188"/>
                  <a:gd name="T64" fmla="*/ 102 w 143"/>
                  <a:gd name="T65" fmla="*/ 3 h 188"/>
                  <a:gd name="T66" fmla="*/ 97 w 143"/>
                  <a:gd name="T67" fmla="*/ 1 h 188"/>
                  <a:gd name="T68" fmla="*/ 90 w 143"/>
                  <a:gd name="T69" fmla="*/ 0 h 188"/>
                  <a:gd name="T70" fmla="*/ 84 w 143"/>
                  <a:gd name="T71" fmla="*/ 0 h 188"/>
                  <a:gd name="T72" fmla="*/ 0 w 143"/>
                  <a:gd name="T73" fmla="*/ 0 h 188"/>
                  <a:gd name="T74" fmla="*/ 0 w 143"/>
                  <a:gd name="T75" fmla="*/ 23 h 188"/>
                  <a:gd name="T76" fmla="*/ 18 w 143"/>
                  <a:gd name="T77" fmla="*/ 23 h 188"/>
                  <a:gd name="T78" fmla="*/ 18 w 143"/>
                  <a:gd name="T79" fmla="*/ 188 h 188"/>
                  <a:gd name="T80" fmla="*/ 45 w 143"/>
                  <a:gd name="T81" fmla="*/ 97 h 188"/>
                  <a:gd name="T82" fmla="*/ 45 w 143"/>
                  <a:gd name="T83" fmla="*/ 23 h 188"/>
                  <a:gd name="T84" fmla="*/ 79 w 143"/>
                  <a:gd name="T85" fmla="*/ 23 h 188"/>
                  <a:gd name="T86" fmla="*/ 88 w 143"/>
                  <a:gd name="T87" fmla="*/ 24 h 188"/>
                  <a:gd name="T88" fmla="*/ 94 w 143"/>
                  <a:gd name="T89" fmla="*/ 25 h 188"/>
                  <a:gd name="T90" fmla="*/ 101 w 143"/>
                  <a:gd name="T91" fmla="*/ 28 h 188"/>
                  <a:gd name="T92" fmla="*/ 105 w 143"/>
                  <a:gd name="T93" fmla="*/ 33 h 188"/>
                  <a:gd name="T94" fmla="*/ 110 w 143"/>
                  <a:gd name="T95" fmla="*/ 38 h 188"/>
                  <a:gd name="T96" fmla="*/ 113 w 143"/>
                  <a:gd name="T97" fmla="*/ 44 h 188"/>
                  <a:gd name="T98" fmla="*/ 115 w 143"/>
                  <a:gd name="T99" fmla="*/ 51 h 188"/>
                  <a:gd name="T100" fmla="*/ 115 w 143"/>
                  <a:gd name="T101" fmla="*/ 59 h 188"/>
                  <a:gd name="T102" fmla="*/ 115 w 143"/>
                  <a:gd name="T103" fmla="*/ 67 h 188"/>
                  <a:gd name="T104" fmla="*/ 113 w 143"/>
                  <a:gd name="T105" fmla="*/ 75 h 188"/>
                  <a:gd name="T106" fmla="*/ 110 w 143"/>
                  <a:gd name="T107" fmla="*/ 81 h 188"/>
                  <a:gd name="T108" fmla="*/ 105 w 143"/>
                  <a:gd name="T109" fmla="*/ 86 h 188"/>
                  <a:gd name="T110" fmla="*/ 101 w 143"/>
                  <a:gd name="T111" fmla="*/ 90 h 188"/>
                  <a:gd name="T112" fmla="*/ 94 w 143"/>
                  <a:gd name="T113" fmla="*/ 93 h 188"/>
                  <a:gd name="T114" fmla="*/ 87 w 143"/>
                  <a:gd name="T115" fmla="*/ 95 h 188"/>
                  <a:gd name="T116" fmla="*/ 79 w 143"/>
                  <a:gd name="T117" fmla="*/ 97 h 188"/>
                  <a:gd name="T118" fmla="*/ 45 w 143"/>
                  <a:gd name="T119" fmla="*/ 9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3" h="188">
                    <a:moveTo>
                      <a:pt x="18" y="188"/>
                    </a:moveTo>
                    <a:lnTo>
                      <a:pt x="45" y="188"/>
                    </a:lnTo>
                    <a:lnTo>
                      <a:pt x="45" y="119"/>
                    </a:lnTo>
                    <a:lnTo>
                      <a:pt x="84" y="119"/>
                    </a:lnTo>
                    <a:lnTo>
                      <a:pt x="90" y="119"/>
                    </a:lnTo>
                    <a:lnTo>
                      <a:pt x="97" y="118"/>
                    </a:lnTo>
                    <a:lnTo>
                      <a:pt x="102" y="117"/>
                    </a:lnTo>
                    <a:lnTo>
                      <a:pt x="107" y="115"/>
                    </a:lnTo>
                    <a:lnTo>
                      <a:pt x="113" y="113"/>
                    </a:lnTo>
                    <a:lnTo>
                      <a:pt x="117" y="109"/>
                    </a:lnTo>
                    <a:lnTo>
                      <a:pt x="123" y="106"/>
                    </a:lnTo>
                    <a:lnTo>
                      <a:pt x="126" y="103"/>
                    </a:lnTo>
                    <a:lnTo>
                      <a:pt x="130" y="99"/>
                    </a:lnTo>
                    <a:lnTo>
                      <a:pt x="133" y="94"/>
                    </a:lnTo>
                    <a:lnTo>
                      <a:pt x="137" y="89"/>
                    </a:lnTo>
                    <a:lnTo>
                      <a:pt x="139" y="84"/>
                    </a:lnTo>
                    <a:lnTo>
                      <a:pt x="140" y="78"/>
                    </a:lnTo>
                    <a:lnTo>
                      <a:pt x="142" y="72"/>
                    </a:lnTo>
                    <a:lnTo>
                      <a:pt x="143" y="66"/>
                    </a:lnTo>
                    <a:lnTo>
                      <a:pt x="143" y="59"/>
                    </a:lnTo>
                    <a:lnTo>
                      <a:pt x="143" y="52"/>
                    </a:lnTo>
                    <a:lnTo>
                      <a:pt x="142" y="47"/>
                    </a:lnTo>
                    <a:lnTo>
                      <a:pt x="140" y="40"/>
                    </a:lnTo>
                    <a:lnTo>
                      <a:pt x="139" y="35"/>
                    </a:lnTo>
                    <a:lnTo>
                      <a:pt x="137" y="30"/>
                    </a:lnTo>
                    <a:lnTo>
                      <a:pt x="133" y="25"/>
                    </a:lnTo>
                    <a:lnTo>
                      <a:pt x="130" y="20"/>
                    </a:lnTo>
                    <a:lnTo>
                      <a:pt x="126" y="17"/>
                    </a:lnTo>
                    <a:lnTo>
                      <a:pt x="123" y="12"/>
                    </a:lnTo>
                    <a:lnTo>
                      <a:pt x="117" y="9"/>
                    </a:lnTo>
                    <a:lnTo>
                      <a:pt x="113" y="7"/>
                    </a:lnTo>
                    <a:lnTo>
                      <a:pt x="107" y="5"/>
                    </a:lnTo>
                    <a:lnTo>
                      <a:pt x="102" y="3"/>
                    </a:lnTo>
                    <a:lnTo>
                      <a:pt x="97" y="1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8" y="23"/>
                    </a:lnTo>
                    <a:lnTo>
                      <a:pt x="18" y="188"/>
                    </a:lnTo>
                    <a:close/>
                    <a:moveTo>
                      <a:pt x="45" y="97"/>
                    </a:moveTo>
                    <a:lnTo>
                      <a:pt x="45" y="23"/>
                    </a:lnTo>
                    <a:lnTo>
                      <a:pt x="79" y="23"/>
                    </a:lnTo>
                    <a:lnTo>
                      <a:pt x="88" y="24"/>
                    </a:lnTo>
                    <a:lnTo>
                      <a:pt x="94" y="25"/>
                    </a:lnTo>
                    <a:lnTo>
                      <a:pt x="101" y="28"/>
                    </a:lnTo>
                    <a:lnTo>
                      <a:pt x="105" y="33"/>
                    </a:lnTo>
                    <a:lnTo>
                      <a:pt x="110" y="38"/>
                    </a:lnTo>
                    <a:lnTo>
                      <a:pt x="113" y="44"/>
                    </a:lnTo>
                    <a:lnTo>
                      <a:pt x="115" y="51"/>
                    </a:lnTo>
                    <a:lnTo>
                      <a:pt x="115" y="59"/>
                    </a:lnTo>
                    <a:lnTo>
                      <a:pt x="115" y="67"/>
                    </a:lnTo>
                    <a:lnTo>
                      <a:pt x="113" y="75"/>
                    </a:lnTo>
                    <a:lnTo>
                      <a:pt x="110" y="81"/>
                    </a:lnTo>
                    <a:lnTo>
                      <a:pt x="105" y="86"/>
                    </a:lnTo>
                    <a:lnTo>
                      <a:pt x="101" y="90"/>
                    </a:lnTo>
                    <a:lnTo>
                      <a:pt x="94" y="93"/>
                    </a:lnTo>
                    <a:lnTo>
                      <a:pt x="87" y="95"/>
                    </a:lnTo>
                    <a:lnTo>
                      <a:pt x="79" y="97"/>
                    </a:lnTo>
                    <a:lnTo>
                      <a:pt x="45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3224213" y="2344688"/>
                <a:ext cx="50800" cy="57150"/>
              </a:xfrm>
              <a:custGeom>
                <a:avLst/>
                <a:gdLst>
                  <a:gd name="T0" fmla="*/ 1 w 130"/>
                  <a:gd name="T1" fmla="*/ 110 h 142"/>
                  <a:gd name="T2" fmla="*/ 8 w 130"/>
                  <a:gd name="T3" fmla="*/ 125 h 142"/>
                  <a:gd name="T4" fmla="*/ 21 w 130"/>
                  <a:gd name="T5" fmla="*/ 136 h 142"/>
                  <a:gd name="T6" fmla="*/ 38 w 130"/>
                  <a:gd name="T7" fmla="*/ 142 h 142"/>
                  <a:gd name="T8" fmla="*/ 52 w 130"/>
                  <a:gd name="T9" fmla="*/ 142 h 142"/>
                  <a:gd name="T10" fmla="*/ 62 w 130"/>
                  <a:gd name="T11" fmla="*/ 139 h 142"/>
                  <a:gd name="T12" fmla="*/ 74 w 130"/>
                  <a:gd name="T13" fmla="*/ 134 h 142"/>
                  <a:gd name="T14" fmla="*/ 87 w 130"/>
                  <a:gd name="T15" fmla="*/ 120 h 142"/>
                  <a:gd name="T16" fmla="*/ 89 w 130"/>
                  <a:gd name="T17" fmla="*/ 116 h 142"/>
                  <a:gd name="T18" fmla="*/ 89 w 130"/>
                  <a:gd name="T19" fmla="*/ 123 h 142"/>
                  <a:gd name="T20" fmla="*/ 91 w 130"/>
                  <a:gd name="T21" fmla="*/ 130 h 142"/>
                  <a:gd name="T22" fmla="*/ 93 w 130"/>
                  <a:gd name="T23" fmla="*/ 135 h 142"/>
                  <a:gd name="T24" fmla="*/ 98 w 130"/>
                  <a:gd name="T25" fmla="*/ 137 h 142"/>
                  <a:gd name="T26" fmla="*/ 106 w 130"/>
                  <a:gd name="T27" fmla="*/ 138 h 142"/>
                  <a:gd name="T28" fmla="*/ 130 w 130"/>
                  <a:gd name="T29" fmla="*/ 117 h 142"/>
                  <a:gd name="T30" fmla="*/ 116 w 130"/>
                  <a:gd name="T31" fmla="*/ 117 h 142"/>
                  <a:gd name="T32" fmla="*/ 114 w 130"/>
                  <a:gd name="T33" fmla="*/ 113 h 142"/>
                  <a:gd name="T34" fmla="*/ 113 w 130"/>
                  <a:gd name="T35" fmla="*/ 53 h 142"/>
                  <a:gd name="T36" fmla="*/ 111 w 130"/>
                  <a:gd name="T37" fmla="*/ 32 h 142"/>
                  <a:gd name="T38" fmla="*/ 108 w 130"/>
                  <a:gd name="T39" fmla="*/ 24 h 142"/>
                  <a:gd name="T40" fmla="*/ 102 w 130"/>
                  <a:gd name="T41" fmla="*/ 15 h 142"/>
                  <a:gd name="T42" fmla="*/ 95 w 130"/>
                  <a:gd name="T43" fmla="*/ 9 h 142"/>
                  <a:gd name="T44" fmla="*/ 85 w 130"/>
                  <a:gd name="T45" fmla="*/ 4 h 142"/>
                  <a:gd name="T46" fmla="*/ 73 w 130"/>
                  <a:gd name="T47" fmla="*/ 1 h 142"/>
                  <a:gd name="T48" fmla="*/ 58 w 130"/>
                  <a:gd name="T49" fmla="*/ 0 h 142"/>
                  <a:gd name="T50" fmla="*/ 45 w 130"/>
                  <a:gd name="T51" fmla="*/ 1 h 142"/>
                  <a:gd name="T52" fmla="*/ 30 w 130"/>
                  <a:gd name="T53" fmla="*/ 4 h 142"/>
                  <a:gd name="T54" fmla="*/ 17 w 130"/>
                  <a:gd name="T55" fmla="*/ 12 h 142"/>
                  <a:gd name="T56" fmla="*/ 13 w 130"/>
                  <a:gd name="T57" fmla="*/ 18 h 142"/>
                  <a:gd name="T58" fmla="*/ 12 w 130"/>
                  <a:gd name="T59" fmla="*/ 26 h 142"/>
                  <a:gd name="T60" fmla="*/ 35 w 130"/>
                  <a:gd name="T61" fmla="*/ 39 h 142"/>
                  <a:gd name="T62" fmla="*/ 37 w 130"/>
                  <a:gd name="T63" fmla="*/ 28 h 142"/>
                  <a:gd name="T64" fmla="*/ 41 w 130"/>
                  <a:gd name="T65" fmla="*/ 24 h 142"/>
                  <a:gd name="T66" fmla="*/ 52 w 130"/>
                  <a:gd name="T67" fmla="*/ 22 h 142"/>
                  <a:gd name="T68" fmla="*/ 65 w 130"/>
                  <a:gd name="T69" fmla="*/ 22 h 142"/>
                  <a:gd name="T70" fmla="*/ 76 w 130"/>
                  <a:gd name="T71" fmla="*/ 25 h 142"/>
                  <a:gd name="T72" fmla="*/ 84 w 130"/>
                  <a:gd name="T73" fmla="*/ 32 h 142"/>
                  <a:gd name="T74" fmla="*/ 87 w 130"/>
                  <a:gd name="T75" fmla="*/ 45 h 142"/>
                  <a:gd name="T76" fmla="*/ 87 w 130"/>
                  <a:gd name="T77" fmla="*/ 55 h 142"/>
                  <a:gd name="T78" fmla="*/ 72 w 130"/>
                  <a:gd name="T79" fmla="*/ 55 h 142"/>
                  <a:gd name="T80" fmla="*/ 46 w 130"/>
                  <a:gd name="T81" fmla="*/ 57 h 142"/>
                  <a:gd name="T82" fmla="*/ 26 w 130"/>
                  <a:gd name="T83" fmla="*/ 64 h 142"/>
                  <a:gd name="T84" fmla="*/ 15 w 130"/>
                  <a:gd name="T85" fmla="*/ 71 h 142"/>
                  <a:gd name="T86" fmla="*/ 6 w 130"/>
                  <a:gd name="T87" fmla="*/ 80 h 142"/>
                  <a:gd name="T88" fmla="*/ 1 w 130"/>
                  <a:gd name="T89" fmla="*/ 93 h 142"/>
                  <a:gd name="T90" fmla="*/ 27 w 130"/>
                  <a:gd name="T91" fmla="*/ 99 h 142"/>
                  <a:gd name="T92" fmla="*/ 28 w 130"/>
                  <a:gd name="T93" fmla="*/ 91 h 142"/>
                  <a:gd name="T94" fmla="*/ 32 w 130"/>
                  <a:gd name="T95" fmla="*/ 85 h 142"/>
                  <a:gd name="T96" fmla="*/ 46 w 130"/>
                  <a:gd name="T97" fmla="*/ 77 h 142"/>
                  <a:gd name="T98" fmla="*/ 65 w 130"/>
                  <a:gd name="T99" fmla="*/ 75 h 142"/>
                  <a:gd name="T100" fmla="*/ 81 w 130"/>
                  <a:gd name="T101" fmla="*/ 74 h 142"/>
                  <a:gd name="T102" fmla="*/ 88 w 130"/>
                  <a:gd name="T103" fmla="*/ 78 h 142"/>
                  <a:gd name="T104" fmla="*/ 85 w 130"/>
                  <a:gd name="T105" fmla="*/ 93 h 142"/>
                  <a:gd name="T106" fmla="*/ 79 w 130"/>
                  <a:gd name="T107" fmla="*/ 107 h 142"/>
                  <a:gd name="T108" fmla="*/ 67 w 130"/>
                  <a:gd name="T109" fmla="*/ 118 h 142"/>
                  <a:gd name="T110" fmla="*/ 52 w 130"/>
                  <a:gd name="T111" fmla="*/ 121 h 142"/>
                  <a:gd name="T112" fmla="*/ 41 w 130"/>
                  <a:gd name="T113" fmla="*/ 119 h 142"/>
                  <a:gd name="T114" fmla="*/ 33 w 130"/>
                  <a:gd name="T115" fmla="*/ 115 h 142"/>
                  <a:gd name="T116" fmla="*/ 28 w 130"/>
                  <a:gd name="T117" fmla="*/ 107 h 142"/>
                  <a:gd name="T118" fmla="*/ 27 w 130"/>
                  <a:gd name="T119" fmla="*/ 9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0" h="142">
                    <a:moveTo>
                      <a:pt x="0" y="101"/>
                    </a:moveTo>
                    <a:lnTo>
                      <a:pt x="1" y="110"/>
                    </a:lnTo>
                    <a:lnTo>
                      <a:pt x="4" y="119"/>
                    </a:lnTo>
                    <a:lnTo>
                      <a:pt x="8" y="125"/>
                    </a:lnTo>
                    <a:lnTo>
                      <a:pt x="15" y="132"/>
                    </a:lnTo>
                    <a:lnTo>
                      <a:pt x="21" y="136"/>
                    </a:lnTo>
                    <a:lnTo>
                      <a:pt x="29" y="139"/>
                    </a:lnTo>
                    <a:lnTo>
                      <a:pt x="38" y="142"/>
                    </a:lnTo>
                    <a:lnTo>
                      <a:pt x="46" y="142"/>
                    </a:lnTo>
                    <a:lnTo>
                      <a:pt x="52" y="142"/>
                    </a:lnTo>
                    <a:lnTo>
                      <a:pt x="57" y="140"/>
                    </a:lnTo>
                    <a:lnTo>
                      <a:pt x="62" y="139"/>
                    </a:lnTo>
                    <a:lnTo>
                      <a:pt x="67" y="138"/>
                    </a:lnTo>
                    <a:lnTo>
                      <a:pt x="74" y="134"/>
                    </a:lnTo>
                    <a:lnTo>
                      <a:pt x="80" y="129"/>
                    </a:lnTo>
                    <a:lnTo>
                      <a:pt x="87" y="120"/>
                    </a:lnTo>
                    <a:lnTo>
                      <a:pt x="89" y="116"/>
                    </a:lnTo>
                    <a:lnTo>
                      <a:pt x="89" y="116"/>
                    </a:lnTo>
                    <a:lnTo>
                      <a:pt x="89" y="118"/>
                    </a:lnTo>
                    <a:lnTo>
                      <a:pt x="89" y="123"/>
                    </a:lnTo>
                    <a:lnTo>
                      <a:pt x="89" y="126"/>
                    </a:lnTo>
                    <a:lnTo>
                      <a:pt x="91" y="130"/>
                    </a:lnTo>
                    <a:lnTo>
                      <a:pt x="92" y="133"/>
                    </a:lnTo>
                    <a:lnTo>
                      <a:pt x="93" y="135"/>
                    </a:lnTo>
                    <a:lnTo>
                      <a:pt x="96" y="136"/>
                    </a:lnTo>
                    <a:lnTo>
                      <a:pt x="98" y="137"/>
                    </a:lnTo>
                    <a:lnTo>
                      <a:pt x="102" y="138"/>
                    </a:lnTo>
                    <a:lnTo>
                      <a:pt x="106" y="138"/>
                    </a:lnTo>
                    <a:lnTo>
                      <a:pt x="130" y="138"/>
                    </a:lnTo>
                    <a:lnTo>
                      <a:pt x="130" y="117"/>
                    </a:lnTo>
                    <a:lnTo>
                      <a:pt x="120" y="117"/>
                    </a:lnTo>
                    <a:lnTo>
                      <a:pt x="116" y="117"/>
                    </a:lnTo>
                    <a:lnTo>
                      <a:pt x="115" y="116"/>
                    </a:lnTo>
                    <a:lnTo>
                      <a:pt x="114" y="113"/>
                    </a:lnTo>
                    <a:lnTo>
                      <a:pt x="113" y="110"/>
                    </a:lnTo>
                    <a:lnTo>
                      <a:pt x="113" y="53"/>
                    </a:lnTo>
                    <a:lnTo>
                      <a:pt x="113" y="42"/>
                    </a:lnTo>
                    <a:lnTo>
                      <a:pt x="111" y="32"/>
                    </a:lnTo>
                    <a:lnTo>
                      <a:pt x="110" y="28"/>
                    </a:lnTo>
                    <a:lnTo>
                      <a:pt x="108" y="24"/>
                    </a:lnTo>
                    <a:lnTo>
                      <a:pt x="106" y="20"/>
                    </a:lnTo>
                    <a:lnTo>
                      <a:pt x="102" y="15"/>
                    </a:lnTo>
                    <a:lnTo>
                      <a:pt x="99" y="12"/>
                    </a:lnTo>
                    <a:lnTo>
                      <a:pt x="95" y="9"/>
                    </a:lnTo>
                    <a:lnTo>
                      <a:pt x="91" y="7"/>
                    </a:lnTo>
                    <a:lnTo>
                      <a:pt x="85" y="4"/>
                    </a:lnTo>
                    <a:lnTo>
                      <a:pt x="80" y="2"/>
                    </a:lnTo>
                    <a:lnTo>
                      <a:pt x="73" y="1"/>
                    </a:lnTo>
                    <a:lnTo>
                      <a:pt x="66" y="1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45" y="1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7" y="12"/>
                    </a:lnTo>
                    <a:lnTo>
                      <a:pt x="15" y="15"/>
                    </a:lnTo>
                    <a:lnTo>
                      <a:pt x="13" y="18"/>
                    </a:lnTo>
                    <a:lnTo>
                      <a:pt x="12" y="22"/>
                    </a:lnTo>
                    <a:lnTo>
                      <a:pt x="12" y="26"/>
                    </a:lnTo>
                    <a:lnTo>
                      <a:pt x="12" y="39"/>
                    </a:lnTo>
                    <a:lnTo>
                      <a:pt x="35" y="39"/>
                    </a:lnTo>
                    <a:lnTo>
                      <a:pt x="35" y="31"/>
                    </a:lnTo>
                    <a:lnTo>
                      <a:pt x="37" y="28"/>
                    </a:lnTo>
                    <a:lnTo>
                      <a:pt x="38" y="26"/>
                    </a:lnTo>
                    <a:lnTo>
                      <a:pt x="41" y="24"/>
                    </a:lnTo>
                    <a:lnTo>
                      <a:pt x="44" y="23"/>
                    </a:lnTo>
                    <a:lnTo>
                      <a:pt x="52" y="22"/>
                    </a:lnTo>
                    <a:lnTo>
                      <a:pt x="58" y="21"/>
                    </a:lnTo>
                    <a:lnTo>
                      <a:pt x="65" y="22"/>
                    </a:lnTo>
                    <a:lnTo>
                      <a:pt x="71" y="23"/>
                    </a:lnTo>
                    <a:lnTo>
                      <a:pt x="76" y="25"/>
                    </a:lnTo>
                    <a:lnTo>
                      <a:pt x="81" y="28"/>
                    </a:lnTo>
                    <a:lnTo>
                      <a:pt x="84" y="32"/>
                    </a:lnTo>
                    <a:lnTo>
                      <a:pt x="86" y="38"/>
                    </a:lnTo>
                    <a:lnTo>
                      <a:pt x="87" y="45"/>
                    </a:lnTo>
                    <a:lnTo>
                      <a:pt x="87" y="53"/>
                    </a:lnTo>
                    <a:lnTo>
                      <a:pt x="87" y="55"/>
                    </a:lnTo>
                    <a:lnTo>
                      <a:pt x="82" y="55"/>
                    </a:lnTo>
                    <a:lnTo>
                      <a:pt x="72" y="55"/>
                    </a:lnTo>
                    <a:lnTo>
                      <a:pt x="59" y="56"/>
                    </a:lnTo>
                    <a:lnTo>
                      <a:pt x="46" y="57"/>
                    </a:lnTo>
                    <a:lnTo>
                      <a:pt x="32" y="62"/>
                    </a:lnTo>
                    <a:lnTo>
                      <a:pt x="26" y="64"/>
                    </a:lnTo>
                    <a:lnTo>
                      <a:pt x="20" y="67"/>
                    </a:lnTo>
                    <a:lnTo>
                      <a:pt x="15" y="71"/>
                    </a:lnTo>
                    <a:lnTo>
                      <a:pt x="10" y="76"/>
                    </a:lnTo>
                    <a:lnTo>
                      <a:pt x="6" y="80"/>
                    </a:lnTo>
                    <a:lnTo>
                      <a:pt x="3" y="86"/>
                    </a:lnTo>
                    <a:lnTo>
                      <a:pt x="1" y="93"/>
                    </a:lnTo>
                    <a:lnTo>
                      <a:pt x="0" y="101"/>
                    </a:lnTo>
                    <a:close/>
                    <a:moveTo>
                      <a:pt x="27" y="99"/>
                    </a:moveTo>
                    <a:lnTo>
                      <a:pt x="27" y="95"/>
                    </a:lnTo>
                    <a:lnTo>
                      <a:pt x="28" y="91"/>
                    </a:lnTo>
                    <a:lnTo>
                      <a:pt x="30" y="88"/>
                    </a:lnTo>
                    <a:lnTo>
                      <a:pt x="32" y="85"/>
                    </a:lnTo>
                    <a:lnTo>
                      <a:pt x="39" y="80"/>
                    </a:lnTo>
                    <a:lnTo>
                      <a:pt x="46" y="77"/>
                    </a:lnTo>
                    <a:lnTo>
                      <a:pt x="55" y="76"/>
                    </a:lnTo>
                    <a:lnTo>
                      <a:pt x="65" y="75"/>
                    </a:lnTo>
                    <a:lnTo>
                      <a:pt x="73" y="74"/>
                    </a:lnTo>
                    <a:lnTo>
                      <a:pt x="81" y="74"/>
                    </a:lnTo>
                    <a:lnTo>
                      <a:pt x="88" y="74"/>
                    </a:lnTo>
                    <a:lnTo>
                      <a:pt x="88" y="78"/>
                    </a:lnTo>
                    <a:lnTo>
                      <a:pt x="87" y="85"/>
                    </a:lnTo>
                    <a:lnTo>
                      <a:pt x="85" y="93"/>
                    </a:lnTo>
                    <a:lnTo>
                      <a:pt x="82" y="101"/>
                    </a:lnTo>
                    <a:lnTo>
                      <a:pt x="79" y="107"/>
                    </a:lnTo>
                    <a:lnTo>
                      <a:pt x="73" y="112"/>
                    </a:lnTo>
                    <a:lnTo>
                      <a:pt x="67" y="118"/>
                    </a:lnTo>
                    <a:lnTo>
                      <a:pt x="59" y="120"/>
                    </a:lnTo>
                    <a:lnTo>
                      <a:pt x="52" y="121"/>
                    </a:lnTo>
                    <a:lnTo>
                      <a:pt x="46" y="121"/>
                    </a:lnTo>
                    <a:lnTo>
                      <a:pt x="41" y="119"/>
                    </a:lnTo>
                    <a:lnTo>
                      <a:pt x="37" y="117"/>
                    </a:lnTo>
                    <a:lnTo>
                      <a:pt x="33" y="115"/>
                    </a:lnTo>
                    <a:lnTo>
                      <a:pt x="30" y="111"/>
                    </a:lnTo>
                    <a:lnTo>
                      <a:pt x="28" y="107"/>
                    </a:lnTo>
                    <a:lnTo>
                      <a:pt x="27" y="104"/>
                    </a:lnTo>
                    <a:lnTo>
                      <a:pt x="27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3279776" y="2346275"/>
                <a:ext cx="36513" cy="53975"/>
              </a:xfrm>
              <a:custGeom>
                <a:avLst/>
                <a:gdLst>
                  <a:gd name="T0" fmla="*/ 18 w 92"/>
                  <a:gd name="T1" fmla="*/ 136 h 136"/>
                  <a:gd name="T2" fmla="*/ 43 w 92"/>
                  <a:gd name="T3" fmla="*/ 136 h 136"/>
                  <a:gd name="T4" fmla="*/ 43 w 92"/>
                  <a:gd name="T5" fmla="*/ 81 h 136"/>
                  <a:gd name="T6" fmla="*/ 45 w 92"/>
                  <a:gd name="T7" fmla="*/ 69 h 136"/>
                  <a:gd name="T8" fmla="*/ 47 w 92"/>
                  <a:gd name="T9" fmla="*/ 57 h 136"/>
                  <a:gd name="T10" fmla="*/ 49 w 92"/>
                  <a:gd name="T11" fmla="*/ 50 h 136"/>
                  <a:gd name="T12" fmla="*/ 53 w 92"/>
                  <a:gd name="T13" fmla="*/ 43 h 136"/>
                  <a:gd name="T14" fmla="*/ 56 w 92"/>
                  <a:gd name="T15" fmla="*/ 38 h 136"/>
                  <a:gd name="T16" fmla="*/ 62 w 92"/>
                  <a:gd name="T17" fmla="*/ 34 h 136"/>
                  <a:gd name="T18" fmla="*/ 67 w 92"/>
                  <a:gd name="T19" fmla="*/ 30 h 136"/>
                  <a:gd name="T20" fmla="*/ 73 w 92"/>
                  <a:gd name="T21" fmla="*/ 27 h 136"/>
                  <a:gd name="T22" fmla="*/ 78 w 92"/>
                  <a:gd name="T23" fmla="*/ 26 h 136"/>
                  <a:gd name="T24" fmla="*/ 85 w 92"/>
                  <a:gd name="T25" fmla="*/ 25 h 136"/>
                  <a:gd name="T26" fmla="*/ 90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6 w 92"/>
                  <a:gd name="T35" fmla="*/ 0 h 136"/>
                  <a:gd name="T36" fmla="*/ 78 w 92"/>
                  <a:gd name="T37" fmla="*/ 0 h 136"/>
                  <a:gd name="T38" fmla="*/ 71 w 92"/>
                  <a:gd name="T39" fmla="*/ 2 h 136"/>
                  <a:gd name="T40" fmla="*/ 64 w 92"/>
                  <a:gd name="T41" fmla="*/ 6 h 136"/>
                  <a:gd name="T42" fmla="*/ 59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6 w 92"/>
                  <a:gd name="T49" fmla="*/ 28 h 136"/>
                  <a:gd name="T50" fmla="*/ 42 w 92"/>
                  <a:gd name="T51" fmla="*/ 35 h 136"/>
                  <a:gd name="T52" fmla="*/ 42 w 92"/>
                  <a:gd name="T53" fmla="*/ 35 h 136"/>
                  <a:gd name="T54" fmla="*/ 42 w 92"/>
                  <a:gd name="T55" fmla="*/ 33 h 136"/>
                  <a:gd name="T56" fmla="*/ 42 w 92"/>
                  <a:gd name="T57" fmla="*/ 26 h 136"/>
                  <a:gd name="T58" fmla="*/ 42 w 92"/>
                  <a:gd name="T59" fmla="*/ 18 h 136"/>
                  <a:gd name="T60" fmla="*/ 42 w 92"/>
                  <a:gd name="T61" fmla="*/ 13 h 136"/>
                  <a:gd name="T62" fmla="*/ 41 w 92"/>
                  <a:gd name="T63" fmla="*/ 10 h 136"/>
                  <a:gd name="T64" fmla="*/ 40 w 92"/>
                  <a:gd name="T65" fmla="*/ 8 h 136"/>
                  <a:gd name="T66" fmla="*/ 38 w 92"/>
                  <a:gd name="T67" fmla="*/ 6 h 136"/>
                  <a:gd name="T68" fmla="*/ 36 w 92"/>
                  <a:gd name="T69" fmla="*/ 3 h 136"/>
                  <a:gd name="T70" fmla="*/ 33 w 92"/>
                  <a:gd name="T71" fmla="*/ 2 h 136"/>
                  <a:gd name="T72" fmla="*/ 29 w 92"/>
                  <a:gd name="T73" fmla="*/ 1 h 136"/>
                  <a:gd name="T74" fmla="*/ 25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1 w 92"/>
                  <a:gd name="T81" fmla="*/ 24 h 136"/>
                  <a:gd name="T82" fmla="*/ 14 w 92"/>
                  <a:gd name="T83" fmla="*/ 24 h 136"/>
                  <a:gd name="T84" fmla="*/ 16 w 92"/>
                  <a:gd name="T85" fmla="*/ 25 h 136"/>
                  <a:gd name="T86" fmla="*/ 18 w 92"/>
                  <a:gd name="T87" fmla="*/ 27 h 136"/>
                  <a:gd name="T88" fmla="*/ 18 w 92"/>
                  <a:gd name="T89" fmla="*/ 29 h 136"/>
                  <a:gd name="T90" fmla="*/ 18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8" y="136"/>
                    </a:moveTo>
                    <a:lnTo>
                      <a:pt x="43" y="136"/>
                    </a:lnTo>
                    <a:lnTo>
                      <a:pt x="43" y="81"/>
                    </a:lnTo>
                    <a:lnTo>
                      <a:pt x="45" y="69"/>
                    </a:lnTo>
                    <a:lnTo>
                      <a:pt x="47" y="57"/>
                    </a:lnTo>
                    <a:lnTo>
                      <a:pt x="49" y="50"/>
                    </a:lnTo>
                    <a:lnTo>
                      <a:pt x="53" y="43"/>
                    </a:lnTo>
                    <a:lnTo>
                      <a:pt x="56" y="38"/>
                    </a:lnTo>
                    <a:lnTo>
                      <a:pt x="62" y="34"/>
                    </a:lnTo>
                    <a:lnTo>
                      <a:pt x="67" y="30"/>
                    </a:lnTo>
                    <a:lnTo>
                      <a:pt x="73" y="27"/>
                    </a:lnTo>
                    <a:lnTo>
                      <a:pt x="78" y="26"/>
                    </a:lnTo>
                    <a:lnTo>
                      <a:pt x="85" y="25"/>
                    </a:lnTo>
                    <a:lnTo>
                      <a:pt x="90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6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6" y="28"/>
                    </a:lnTo>
                    <a:lnTo>
                      <a:pt x="42" y="35"/>
                    </a:lnTo>
                    <a:lnTo>
                      <a:pt x="42" y="35"/>
                    </a:lnTo>
                    <a:lnTo>
                      <a:pt x="42" y="33"/>
                    </a:lnTo>
                    <a:lnTo>
                      <a:pt x="42" y="26"/>
                    </a:lnTo>
                    <a:lnTo>
                      <a:pt x="42" y="18"/>
                    </a:lnTo>
                    <a:lnTo>
                      <a:pt x="42" y="13"/>
                    </a:lnTo>
                    <a:lnTo>
                      <a:pt x="41" y="10"/>
                    </a:lnTo>
                    <a:lnTo>
                      <a:pt x="40" y="8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3" y="2"/>
                    </a:lnTo>
                    <a:lnTo>
                      <a:pt x="29" y="1"/>
                    </a:lnTo>
                    <a:lnTo>
                      <a:pt x="25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4" y="24"/>
                    </a:lnTo>
                    <a:lnTo>
                      <a:pt x="16" y="25"/>
                    </a:lnTo>
                    <a:lnTo>
                      <a:pt x="18" y="27"/>
                    </a:lnTo>
                    <a:lnTo>
                      <a:pt x="18" y="29"/>
                    </a:lnTo>
                    <a:lnTo>
                      <a:pt x="1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321051" y="2331988"/>
                <a:ext cx="31750" cy="68263"/>
              </a:xfrm>
              <a:custGeom>
                <a:avLst/>
                <a:gdLst>
                  <a:gd name="T0" fmla="*/ 18 w 79"/>
                  <a:gd name="T1" fmla="*/ 123 h 172"/>
                  <a:gd name="T2" fmla="*/ 18 w 79"/>
                  <a:gd name="T3" fmla="*/ 130 h 172"/>
                  <a:gd name="T4" fmla="*/ 19 w 79"/>
                  <a:gd name="T5" fmla="*/ 138 h 172"/>
                  <a:gd name="T6" fmla="*/ 22 w 79"/>
                  <a:gd name="T7" fmla="*/ 144 h 172"/>
                  <a:gd name="T8" fmla="*/ 24 w 79"/>
                  <a:gd name="T9" fmla="*/ 150 h 172"/>
                  <a:gd name="T10" fmla="*/ 27 w 79"/>
                  <a:gd name="T11" fmla="*/ 154 h 172"/>
                  <a:gd name="T12" fmla="*/ 30 w 79"/>
                  <a:gd name="T13" fmla="*/ 158 h 172"/>
                  <a:gd name="T14" fmla="*/ 33 w 79"/>
                  <a:gd name="T15" fmla="*/ 162 h 172"/>
                  <a:gd name="T16" fmla="*/ 38 w 79"/>
                  <a:gd name="T17" fmla="*/ 165 h 172"/>
                  <a:gd name="T18" fmla="*/ 45 w 79"/>
                  <a:gd name="T19" fmla="*/ 169 h 172"/>
                  <a:gd name="T20" fmla="*/ 54 w 79"/>
                  <a:gd name="T21" fmla="*/ 171 h 172"/>
                  <a:gd name="T22" fmla="*/ 63 w 79"/>
                  <a:gd name="T23" fmla="*/ 172 h 172"/>
                  <a:gd name="T24" fmla="*/ 69 w 79"/>
                  <a:gd name="T25" fmla="*/ 172 h 172"/>
                  <a:gd name="T26" fmla="*/ 77 w 79"/>
                  <a:gd name="T27" fmla="*/ 172 h 172"/>
                  <a:gd name="T28" fmla="*/ 79 w 79"/>
                  <a:gd name="T29" fmla="*/ 172 h 172"/>
                  <a:gd name="T30" fmla="*/ 79 w 79"/>
                  <a:gd name="T31" fmla="*/ 150 h 172"/>
                  <a:gd name="T32" fmla="*/ 77 w 79"/>
                  <a:gd name="T33" fmla="*/ 150 h 172"/>
                  <a:gd name="T34" fmla="*/ 72 w 79"/>
                  <a:gd name="T35" fmla="*/ 150 h 172"/>
                  <a:gd name="T36" fmla="*/ 68 w 79"/>
                  <a:gd name="T37" fmla="*/ 150 h 172"/>
                  <a:gd name="T38" fmla="*/ 64 w 79"/>
                  <a:gd name="T39" fmla="*/ 149 h 172"/>
                  <a:gd name="T40" fmla="*/ 59 w 79"/>
                  <a:gd name="T41" fmla="*/ 148 h 172"/>
                  <a:gd name="T42" fmla="*/ 54 w 79"/>
                  <a:gd name="T43" fmla="*/ 144 h 172"/>
                  <a:gd name="T44" fmla="*/ 51 w 79"/>
                  <a:gd name="T45" fmla="*/ 141 h 172"/>
                  <a:gd name="T46" fmla="*/ 48 w 79"/>
                  <a:gd name="T47" fmla="*/ 136 h 172"/>
                  <a:gd name="T48" fmla="*/ 44 w 79"/>
                  <a:gd name="T49" fmla="*/ 128 h 172"/>
                  <a:gd name="T50" fmla="*/ 44 w 79"/>
                  <a:gd name="T51" fmla="*/ 119 h 172"/>
                  <a:gd name="T52" fmla="*/ 44 w 79"/>
                  <a:gd name="T53" fmla="*/ 58 h 172"/>
                  <a:gd name="T54" fmla="*/ 77 w 79"/>
                  <a:gd name="T55" fmla="*/ 58 h 172"/>
                  <a:gd name="T56" fmla="*/ 77 w 79"/>
                  <a:gd name="T57" fmla="*/ 36 h 172"/>
                  <a:gd name="T58" fmla="*/ 44 w 79"/>
                  <a:gd name="T59" fmla="*/ 36 h 172"/>
                  <a:gd name="T60" fmla="*/ 44 w 79"/>
                  <a:gd name="T61" fmla="*/ 0 h 172"/>
                  <a:gd name="T62" fmla="*/ 18 w 79"/>
                  <a:gd name="T63" fmla="*/ 0 h 172"/>
                  <a:gd name="T64" fmla="*/ 18 w 79"/>
                  <a:gd name="T65" fmla="*/ 36 h 172"/>
                  <a:gd name="T66" fmla="*/ 0 w 79"/>
                  <a:gd name="T67" fmla="*/ 36 h 172"/>
                  <a:gd name="T68" fmla="*/ 0 w 79"/>
                  <a:gd name="T69" fmla="*/ 58 h 172"/>
                  <a:gd name="T70" fmla="*/ 18 w 79"/>
                  <a:gd name="T71" fmla="*/ 58 h 172"/>
                  <a:gd name="T72" fmla="*/ 18 w 79"/>
                  <a:gd name="T73" fmla="*/ 1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9" h="172">
                    <a:moveTo>
                      <a:pt x="18" y="123"/>
                    </a:moveTo>
                    <a:lnTo>
                      <a:pt x="18" y="130"/>
                    </a:lnTo>
                    <a:lnTo>
                      <a:pt x="19" y="138"/>
                    </a:lnTo>
                    <a:lnTo>
                      <a:pt x="22" y="144"/>
                    </a:lnTo>
                    <a:lnTo>
                      <a:pt x="24" y="150"/>
                    </a:lnTo>
                    <a:lnTo>
                      <a:pt x="27" y="154"/>
                    </a:lnTo>
                    <a:lnTo>
                      <a:pt x="30" y="158"/>
                    </a:lnTo>
                    <a:lnTo>
                      <a:pt x="33" y="162"/>
                    </a:lnTo>
                    <a:lnTo>
                      <a:pt x="38" y="165"/>
                    </a:lnTo>
                    <a:lnTo>
                      <a:pt x="45" y="169"/>
                    </a:lnTo>
                    <a:lnTo>
                      <a:pt x="54" y="171"/>
                    </a:lnTo>
                    <a:lnTo>
                      <a:pt x="63" y="172"/>
                    </a:lnTo>
                    <a:lnTo>
                      <a:pt x="69" y="172"/>
                    </a:lnTo>
                    <a:lnTo>
                      <a:pt x="77" y="172"/>
                    </a:lnTo>
                    <a:lnTo>
                      <a:pt x="79" y="172"/>
                    </a:lnTo>
                    <a:lnTo>
                      <a:pt x="79" y="150"/>
                    </a:lnTo>
                    <a:lnTo>
                      <a:pt x="77" y="150"/>
                    </a:lnTo>
                    <a:lnTo>
                      <a:pt x="72" y="150"/>
                    </a:lnTo>
                    <a:lnTo>
                      <a:pt x="68" y="150"/>
                    </a:lnTo>
                    <a:lnTo>
                      <a:pt x="64" y="149"/>
                    </a:lnTo>
                    <a:lnTo>
                      <a:pt x="59" y="148"/>
                    </a:lnTo>
                    <a:lnTo>
                      <a:pt x="54" y="144"/>
                    </a:lnTo>
                    <a:lnTo>
                      <a:pt x="51" y="141"/>
                    </a:lnTo>
                    <a:lnTo>
                      <a:pt x="48" y="136"/>
                    </a:lnTo>
                    <a:lnTo>
                      <a:pt x="44" y="128"/>
                    </a:lnTo>
                    <a:lnTo>
                      <a:pt x="44" y="119"/>
                    </a:lnTo>
                    <a:lnTo>
                      <a:pt x="44" y="58"/>
                    </a:lnTo>
                    <a:lnTo>
                      <a:pt x="77" y="58"/>
                    </a:lnTo>
                    <a:lnTo>
                      <a:pt x="77" y="36"/>
                    </a:lnTo>
                    <a:lnTo>
                      <a:pt x="44" y="36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0" y="58"/>
                    </a:lnTo>
                    <a:lnTo>
                      <a:pt x="18" y="58"/>
                    </a:lnTo>
                    <a:lnTo>
                      <a:pt x="18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3357563" y="2344688"/>
                <a:ext cx="63500" cy="55563"/>
              </a:xfrm>
              <a:custGeom>
                <a:avLst/>
                <a:gdLst>
                  <a:gd name="T0" fmla="*/ 43 w 157"/>
                  <a:gd name="T1" fmla="*/ 138 h 138"/>
                  <a:gd name="T2" fmla="*/ 43 w 157"/>
                  <a:gd name="T3" fmla="*/ 66 h 138"/>
                  <a:gd name="T4" fmla="*/ 47 w 157"/>
                  <a:gd name="T5" fmla="*/ 50 h 138"/>
                  <a:gd name="T6" fmla="*/ 56 w 157"/>
                  <a:gd name="T7" fmla="*/ 38 h 138"/>
                  <a:gd name="T8" fmla="*/ 67 w 157"/>
                  <a:gd name="T9" fmla="*/ 29 h 138"/>
                  <a:gd name="T10" fmla="*/ 81 w 157"/>
                  <a:gd name="T11" fmla="*/ 25 h 138"/>
                  <a:gd name="T12" fmla="*/ 95 w 157"/>
                  <a:gd name="T13" fmla="*/ 25 h 138"/>
                  <a:gd name="T14" fmla="*/ 106 w 157"/>
                  <a:gd name="T15" fmla="*/ 30 h 138"/>
                  <a:gd name="T16" fmla="*/ 111 w 157"/>
                  <a:gd name="T17" fmla="*/ 39 h 138"/>
                  <a:gd name="T18" fmla="*/ 113 w 157"/>
                  <a:gd name="T19" fmla="*/ 51 h 138"/>
                  <a:gd name="T20" fmla="*/ 113 w 157"/>
                  <a:gd name="T21" fmla="*/ 122 h 138"/>
                  <a:gd name="T22" fmla="*/ 114 w 157"/>
                  <a:gd name="T23" fmla="*/ 130 h 138"/>
                  <a:gd name="T24" fmla="*/ 118 w 157"/>
                  <a:gd name="T25" fmla="*/ 135 h 138"/>
                  <a:gd name="T26" fmla="*/ 123 w 157"/>
                  <a:gd name="T27" fmla="*/ 138 h 138"/>
                  <a:gd name="T28" fmla="*/ 131 w 157"/>
                  <a:gd name="T29" fmla="*/ 138 h 138"/>
                  <a:gd name="T30" fmla="*/ 157 w 157"/>
                  <a:gd name="T31" fmla="*/ 117 h 138"/>
                  <a:gd name="T32" fmla="*/ 143 w 157"/>
                  <a:gd name="T33" fmla="*/ 117 h 138"/>
                  <a:gd name="T34" fmla="*/ 139 w 157"/>
                  <a:gd name="T35" fmla="*/ 113 h 138"/>
                  <a:gd name="T36" fmla="*/ 139 w 157"/>
                  <a:gd name="T37" fmla="*/ 52 h 138"/>
                  <a:gd name="T38" fmla="*/ 137 w 157"/>
                  <a:gd name="T39" fmla="*/ 29 h 138"/>
                  <a:gd name="T40" fmla="*/ 129 w 157"/>
                  <a:gd name="T41" fmla="*/ 13 h 138"/>
                  <a:gd name="T42" fmla="*/ 122 w 157"/>
                  <a:gd name="T43" fmla="*/ 8 h 138"/>
                  <a:gd name="T44" fmla="*/ 113 w 157"/>
                  <a:gd name="T45" fmla="*/ 3 h 138"/>
                  <a:gd name="T46" fmla="*/ 93 w 157"/>
                  <a:gd name="T47" fmla="*/ 0 h 138"/>
                  <a:gd name="T48" fmla="*/ 73 w 157"/>
                  <a:gd name="T49" fmla="*/ 3 h 138"/>
                  <a:gd name="T50" fmla="*/ 58 w 157"/>
                  <a:gd name="T51" fmla="*/ 12 h 138"/>
                  <a:gd name="T52" fmla="*/ 49 w 157"/>
                  <a:gd name="T53" fmla="*/ 22 h 138"/>
                  <a:gd name="T54" fmla="*/ 42 w 157"/>
                  <a:gd name="T55" fmla="*/ 31 h 138"/>
                  <a:gd name="T56" fmla="*/ 42 w 157"/>
                  <a:gd name="T57" fmla="*/ 29 h 138"/>
                  <a:gd name="T58" fmla="*/ 42 w 157"/>
                  <a:gd name="T59" fmla="*/ 18 h 138"/>
                  <a:gd name="T60" fmla="*/ 41 w 157"/>
                  <a:gd name="T61" fmla="*/ 12 h 138"/>
                  <a:gd name="T62" fmla="*/ 38 w 157"/>
                  <a:gd name="T63" fmla="*/ 8 h 138"/>
                  <a:gd name="T64" fmla="*/ 32 w 157"/>
                  <a:gd name="T65" fmla="*/ 4 h 138"/>
                  <a:gd name="T66" fmla="*/ 25 w 157"/>
                  <a:gd name="T67" fmla="*/ 3 h 138"/>
                  <a:gd name="T68" fmla="*/ 0 w 157"/>
                  <a:gd name="T69" fmla="*/ 26 h 138"/>
                  <a:gd name="T70" fmla="*/ 14 w 157"/>
                  <a:gd name="T71" fmla="*/ 26 h 138"/>
                  <a:gd name="T72" fmla="*/ 16 w 157"/>
                  <a:gd name="T73" fmla="*/ 29 h 138"/>
                  <a:gd name="T74" fmla="*/ 17 w 157"/>
                  <a:gd name="T7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7" h="138">
                    <a:moveTo>
                      <a:pt x="17" y="138"/>
                    </a:moveTo>
                    <a:lnTo>
                      <a:pt x="43" y="138"/>
                    </a:lnTo>
                    <a:lnTo>
                      <a:pt x="43" y="76"/>
                    </a:lnTo>
                    <a:lnTo>
                      <a:pt x="43" y="66"/>
                    </a:lnTo>
                    <a:lnTo>
                      <a:pt x="45" y="57"/>
                    </a:lnTo>
                    <a:lnTo>
                      <a:pt x="47" y="50"/>
                    </a:lnTo>
                    <a:lnTo>
                      <a:pt x="52" y="44"/>
                    </a:lnTo>
                    <a:lnTo>
                      <a:pt x="56" y="38"/>
                    </a:lnTo>
                    <a:lnTo>
                      <a:pt x="60" y="34"/>
                    </a:lnTo>
                    <a:lnTo>
                      <a:pt x="67" y="29"/>
                    </a:lnTo>
                    <a:lnTo>
                      <a:pt x="73" y="27"/>
                    </a:lnTo>
                    <a:lnTo>
                      <a:pt x="81" y="25"/>
                    </a:lnTo>
                    <a:lnTo>
                      <a:pt x="89" y="24"/>
                    </a:lnTo>
                    <a:lnTo>
                      <a:pt x="95" y="25"/>
                    </a:lnTo>
                    <a:lnTo>
                      <a:pt x="102" y="27"/>
                    </a:lnTo>
                    <a:lnTo>
                      <a:pt x="106" y="30"/>
                    </a:lnTo>
                    <a:lnTo>
                      <a:pt x="109" y="34"/>
                    </a:lnTo>
                    <a:lnTo>
                      <a:pt x="111" y="39"/>
                    </a:lnTo>
                    <a:lnTo>
                      <a:pt x="112" y="44"/>
                    </a:lnTo>
                    <a:lnTo>
                      <a:pt x="113" y="51"/>
                    </a:lnTo>
                    <a:lnTo>
                      <a:pt x="113" y="58"/>
                    </a:lnTo>
                    <a:lnTo>
                      <a:pt x="113" y="122"/>
                    </a:lnTo>
                    <a:lnTo>
                      <a:pt x="113" y="126"/>
                    </a:lnTo>
                    <a:lnTo>
                      <a:pt x="114" y="130"/>
                    </a:lnTo>
                    <a:lnTo>
                      <a:pt x="116" y="133"/>
                    </a:lnTo>
                    <a:lnTo>
                      <a:pt x="118" y="135"/>
                    </a:lnTo>
                    <a:lnTo>
                      <a:pt x="120" y="136"/>
                    </a:lnTo>
                    <a:lnTo>
                      <a:pt x="123" y="138"/>
                    </a:lnTo>
                    <a:lnTo>
                      <a:pt x="126" y="138"/>
                    </a:lnTo>
                    <a:lnTo>
                      <a:pt x="131" y="138"/>
                    </a:lnTo>
                    <a:lnTo>
                      <a:pt x="157" y="138"/>
                    </a:lnTo>
                    <a:lnTo>
                      <a:pt x="157" y="117"/>
                    </a:lnTo>
                    <a:lnTo>
                      <a:pt x="146" y="117"/>
                    </a:lnTo>
                    <a:lnTo>
                      <a:pt x="143" y="117"/>
                    </a:lnTo>
                    <a:lnTo>
                      <a:pt x="141" y="116"/>
                    </a:lnTo>
                    <a:lnTo>
                      <a:pt x="139" y="113"/>
                    </a:lnTo>
                    <a:lnTo>
                      <a:pt x="139" y="110"/>
                    </a:lnTo>
                    <a:lnTo>
                      <a:pt x="139" y="52"/>
                    </a:lnTo>
                    <a:lnTo>
                      <a:pt x="138" y="40"/>
                    </a:lnTo>
                    <a:lnTo>
                      <a:pt x="137" y="29"/>
                    </a:lnTo>
                    <a:lnTo>
                      <a:pt x="133" y="21"/>
                    </a:lnTo>
                    <a:lnTo>
                      <a:pt x="129" y="13"/>
                    </a:lnTo>
                    <a:lnTo>
                      <a:pt x="125" y="11"/>
                    </a:lnTo>
                    <a:lnTo>
                      <a:pt x="122" y="8"/>
                    </a:lnTo>
                    <a:lnTo>
                      <a:pt x="118" y="5"/>
                    </a:lnTo>
                    <a:lnTo>
                      <a:pt x="113" y="3"/>
                    </a:lnTo>
                    <a:lnTo>
                      <a:pt x="104" y="1"/>
                    </a:lnTo>
                    <a:lnTo>
                      <a:pt x="93" y="0"/>
                    </a:lnTo>
                    <a:lnTo>
                      <a:pt x="82" y="1"/>
                    </a:lnTo>
                    <a:lnTo>
                      <a:pt x="73" y="3"/>
                    </a:lnTo>
                    <a:lnTo>
                      <a:pt x="66" y="7"/>
                    </a:lnTo>
                    <a:lnTo>
                      <a:pt x="58" y="12"/>
                    </a:lnTo>
                    <a:lnTo>
                      <a:pt x="53" y="16"/>
                    </a:lnTo>
                    <a:lnTo>
                      <a:pt x="49" y="22"/>
                    </a:lnTo>
                    <a:lnTo>
                      <a:pt x="44" y="27"/>
                    </a:lnTo>
                    <a:lnTo>
                      <a:pt x="42" y="31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42" y="15"/>
                    </a:lnTo>
                    <a:lnTo>
                      <a:pt x="41" y="12"/>
                    </a:lnTo>
                    <a:lnTo>
                      <a:pt x="40" y="10"/>
                    </a:lnTo>
                    <a:lnTo>
                      <a:pt x="38" y="8"/>
                    </a:lnTo>
                    <a:lnTo>
                      <a:pt x="36" y="5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4" y="26"/>
                    </a:lnTo>
                    <a:lnTo>
                      <a:pt x="15" y="27"/>
                    </a:lnTo>
                    <a:lnTo>
                      <a:pt x="16" y="29"/>
                    </a:lnTo>
                    <a:lnTo>
                      <a:pt x="17" y="31"/>
                    </a:lnTo>
                    <a:lnTo>
                      <a:pt x="17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3425826" y="2344688"/>
                <a:ext cx="50800" cy="57150"/>
              </a:xfrm>
              <a:custGeom>
                <a:avLst/>
                <a:gdLst>
                  <a:gd name="T0" fmla="*/ 0 w 125"/>
                  <a:gd name="T1" fmla="*/ 79 h 142"/>
                  <a:gd name="T2" fmla="*/ 2 w 125"/>
                  <a:gd name="T3" fmla="*/ 93 h 142"/>
                  <a:gd name="T4" fmla="*/ 7 w 125"/>
                  <a:gd name="T5" fmla="*/ 106 h 142"/>
                  <a:gd name="T6" fmla="*/ 15 w 125"/>
                  <a:gd name="T7" fmla="*/ 117 h 142"/>
                  <a:gd name="T8" fmla="*/ 25 w 125"/>
                  <a:gd name="T9" fmla="*/ 126 h 142"/>
                  <a:gd name="T10" fmla="*/ 35 w 125"/>
                  <a:gd name="T11" fmla="*/ 134 h 142"/>
                  <a:gd name="T12" fmla="*/ 48 w 125"/>
                  <a:gd name="T13" fmla="*/ 139 h 142"/>
                  <a:gd name="T14" fmla="*/ 63 w 125"/>
                  <a:gd name="T15" fmla="*/ 142 h 142"/>
                  <a:gd name="T16" fmla="*/ 83 w 125"/>
                  <a:gd name="T17" fmla="*/ 142 h 142"/>
                  <a:gd name="T18" fmla="*/ 101 w 125"/>
                  <a:gd name="T19" fmla="*/ 136 h 142"/>
                  <a:gd name="T20" fmla="*/ 120 w 125"/>
                  <a:gd name="T21" fmla="*/ 125 h 142"/>
                  <a:gd name="T22" fmla="*/ 112 w 125"/>
                  <a:gd name="T23" fmla="*/ 104 h 142"/>
                  <a:gd name="T24" fmla="*/ 101 w 125"/>
                  <a:gd name="T25" fmla="*/ 111 h 142"/>
                  <a:gd name="T26" fmla="*/ 88 w 125"/>
                  <a:gd name="T27" fmla="*/ 117 h 142"/>
                  <a:gd name="T28" fmla="*/ 72 w 125"/>
                  <a:gd name="T29" fmla="*/ 120 h 142"/>
                  <a:gd name="T30" fmla="*/ 55 w 125"/>
                  <a:gd name="T31" fmla="*/ 117 h 142"/>
                  <a:gd name="T32" fmla="*/ 41 w 125"/>
                  <a:gd name="T33" fmla="*/ 108 h 142"/>
                  <a:gd name="T34" fmla="*/ 31 w 125"/>
                  <a:gd name="T35" fmla="*/ 94 h 142"/>
                  <a:gd name="T36" fmla="*/ 26 w 125"/>
                  <a:gd name="T37" fmla="*/ 75 h 142"/>
                  <a:gd name="T38" fmla="*/ 125 w 125"/>
                  <a:gd name="T39" fmla="*/ 70 h 142"/>
                  <a:gd name="T40" fmla="*/ 124 w 125"/>
                  <a:gd name="T41" fmla="*/ 51 h 142"/>
                  <a:gd name="T42" fmla="*/ 120 w 125"/>
                  <a:gd name="T43" fmla="*/ 34 h 142"/>
                  <a:gd name="T44" fmla="*/ 114 w 125"/>
                  <a:gd name="T45" fmla="*/ 24 h 142"/>
                  <a:gd name="T46" fmla="*/ 107 w 125"/>
                  <a:gd name="T47" fmla="*/ 15 h 142"/>
                  <a:gd name="T48" fmla="*/ 97 w 125"/>
                  <a:gd name="T49" fmla="*/ 8 h 142"/>
                  <a:gd name="T50" fmla="*/ 86 w 125"/>
                  <a:gd name="T51" fmla="*/ 3 h 142"/>
                  <a:gd name="T52" fmla="*/ 74 w 125"/>
                  <a:gd name="T53" fmla="*/ 1 h 142"/>
                  <a:gd name="T54" fmla="*/ 60 w 125"/>
                  <a:gd name="T55" fmla="*/ 1 h 142"/>
                  <a:gd name="T56" fmla="*/ 46 w 125"/>
                  <a:gd name="T57" fmla="*/ 3 h 142"/>
                  <a:gd name="T58" fmla="*/ 34 w 125"/>
                  <a:gd name="T59" fmla="*/ 8 h 142"/>
                  <a:gd name="T60" fmla="*/ 23 w 125"/>
                  <a:gd name="T61" fmla="*/ 15 h 142"/>
                  <a:gd name="T62" fmla="*/ 15 w 125"/>
                  <a:gd name="T63" fmla="*/ 25 h 142"/>
                  <a:gd name="T64" fmla="*/ 7 w 125"/>
                  <a:gd name="T65" fmla="*/ 36 h 142"/>
                  <a:gd name="T66" fmla="*/ 2 w 125"/>
                  <a:gd name="T67" fmla="*/ 49 h 142"/>
                  <a:gd name="T68" fmla="*/ 0 w 125"/>
                  <a:gd name="T69" fmla="*/ 64 h 142"/>
                  <a:gd name="T70" fmla="*/ 27 w 125"/>
                  <a:gd name="T71" fmla="*/ 55 h 142"/>
                  <a:gd name="T72" fmla="*/ 32 w 125"/>
                  <a:gd name="T73" fmla="*/ 41 h 142"/>
                  <a:gd name="T74" fmla="*/ 41 w 125"/>
                  <a:gd name="T75" fmla="*/ 30 h 142"/>
                  <a:gd name="T76" fmla="*/ 53 w 125"/>
                  <a:gd name="T77" fmla="*/ 23 h 142"/>
                  <a:gd name="T78" fmla="*/ 67 w 125"/>
                  <a:gd name="T79" fmla="*/ 21 h 142"/>
                  <a:gd name="T80" fmla="*/ 79 w 125"/>
                  <a:gd name="T81" fmla="*/ 23 h 142"/>
                  <a:gd name="T82" fmla="*/ 88 w 125"/>
                  <a:gd name="T83" fmla="*/ 30 h 142"/>
                  <a:gd name="T84" fmla="*/ 96 w 125"/>
                  <a:gd name="T85" fmla="*/ 41 h 142"/>
                  <a:gd name="T86" fmla="*/ 99 w 125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" h="142">
                    <a:moveTo>
                      <a:pt x="0" y="71"/>
                    </a:moveTo>
                    <a:lnTo>
                      <a:pt x="0" y="79"/>
                    </a:lnTo>
                    <a:lnTo>
                      <a:pt x="1" y="85"/>
                    </a:lnTo>
                    <a:lnTo>
                      <a:pt x="2" y="93"/>
                    </a:lnTo>
                    <a:lnTo>
                      <a:pt x="4" y="99"/>
                    </a:lnTo>
                    <a:lnTo>
                      <a:pt x="7" y="106"/>
                    </a:lnTo>
                    <a:lnTo>
                      <a:pt x="11" y="111"/>
                    </a:lnTo>
                    <a:lnTo>
                      <a:pt x="15" y="117"/>
                    </a:lnTo>
                    <a:lnTo>
                      <a:pt x="19" y="122"/>
                    </a:lnTo>
                    <a:lnTo>
                      <a:pt x="25" y="126"/>
                    </a:lnTo>
                    <a:lnTo>
                      <a:pt x="30" y="130"/>
                    </a:lnTo>
                    <a:lnTo>
                      <a:pt x="35" y="134"/>
                    </a:lnTo>
                    <a:lnTo>
                      <a:pt x="42" y="136"/>
                    </a:lnTo>
                    <a:lnTo>
                      <a:pt x="48" y="139"/>
                    </a:lnTo>
                    <a:lnTo>
                      <a:pt x="56" y="140"/>
                    </a:lnTo>
                    <a:lnTo>
                      <a:pt x="63" y="142"/>
                    </a:lnTo>
                    <a:lnTo>
                      <a:pt x="71" y="142"/>
                    </a:lnTo>
                    <a:lnTo>
                      <a:pt x="83" y="142"/>
                    </a:lnTo>
                    <a:lnTo>
                      <a:pt x="93" y="139"/>
                    </a:lnTo>
                    <a:lnTo>
                      <a:pt x="101" y="136"/>
                    </a:lnTo>
                    <a:lnTo>
                      <a:pt x="109" y="132"/>
                    </a:lnTo>
                    <a:lnTo>
                      <a:pt x="120" y="125"/>
                    </a:lnTo>
                    <a:lnTo>
                      <a:pt x="123" y="122"/>
                    </a:lnTo>
                    <a:lnTo>
                      <a:pt x="112" y="104"/>
                    </a:lnTo>
                    <a:lnTo>
                      <a:pt x="109" y="106"/>
                    </a:lnTo>
                    <a:lnTo>
                      <a:pt x="101" y="111"/>
                    </a:lnTo>
                    <a:lnTo>
                      <a:pt x="95" y="115"/>
                    </a:lnTo>
                    <a:lnTo>
                      <a:pt x="88" y="117"/>
                    </a:lnTo>
                    <a:lnTo>
                      <a:pt x="81" y="119"/>
                    </a:lnTo>
                    <a:lnTo>
                      <a:pt x="72" y="120"/>
                    </a:lnTo>
                    <a:lnTo>
                      <a:pt x="63" y="119"/>
                    </a:lnTo>
                    <a:lnTo>
                      <a:pt x="55" y="117"/>
                    </a:lnTo>
                    <a:lnTo>
                      <a:pt x="47" y="112"/>
                    </a:lnTo>
                    <a:lnTo>
                      <a:pt x="41" y="108"/>
                    </a:lnTo>
                    <a:lnTo>
                      <a:pt x="35" y="102"/>
                    </a:lnTo>
                    <a:lnTo>
                      <a:pt x="31" y="94"/>
                    </a:lnTo>
                    <a:lnTo>
                      <a:pt x="28" y="84"/>
                    </a:lnTo>
                    <a:lnTo>
                      <a:pt x="26" y="75"/>
                    </a:lnTo>
                    <a:lnTo>
                      <a:pt x="125" y="75"/>
                    </a:lnTo>
                    <a:lnTo>
                      <a:pt x="125" y="70"/>
                    </a:lnTo>
                    <a:lnTo>
                      <a:pt x="125" y="64"/>
                    </a:lnTo>
                    <a:lnTo>
                      <a:pt x="124" y="51"/>
                    </a:lnTo>
                    <a:lnTo>
                      <a:pt x="122" y="39"/>
                    </a:lnTo>
                    <a:lnTo>
                      <a:pt x="120" y="34"/>
                    </a:lnTo>
                    <a:lnTo>
                      <a:pt x="117" y="28"/>
                    </a:lnTo>
                    <a:lnTo>
                      <a:pt x="114" y="24"/>
                    </a:lnTo>
                    <a:lnTo>
                      <a:pt x="111" y="18"/>
                    </a:lnTo>
                    <a:lnTo>
                      <a:pt x="107" y="15"/>
                    </a:lnTo>
                    <a:lnTo>
                      <a:pt x="102" y="11"/>
                    </a:lnTo>
                    <a:lnTo>
                      <a:pt x="97" y="8"/>
                    </a:lnTo>
                    <a:lnTo>
                      <a:pt x="93" y="5"/>
                    </a:lnTo>
                    <a:lnTo>
                      <a:pt x="86" y="3"/>
                    </a:lnTo>
                    <a:lnTo>
                      <a:pt x="81" y="1"/>
                    </a:lnTo>
                    <a:lnTo>
                      <a:pt x="74" y="1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1"/>
                    </a:lnTo>
                    <a:lnTo>
                      <a:pt x="46" y="3"/>
                    </a:lnTo>
                    <a:lnTo>
                      <a:pt x="41" y="5"/>
                    </a:lnTo>
                    <a:lnTo>
                      <a:pt x="34" y="8"/>
                    </a:lnTo>
                    <a:lnTo>
                      <a:pt x="29" y="12"/>
                    </a:lnTo>
                    <a:lnTo>
                      <a:pt x="23" y="15"/>
                    </a:lnTo>
                    <a:lnTo>
                      <a:pt x="19" y="20"/>
                    </a:lnTo>
                    <a:lnTo>
                      <a:pt x="15" y="25"/>
                    </a:lnTo>
                    <a:lnTo>
                      <a:pt x="11" y="30"/>
                    </a:lnTo>
                    <a:lnTo>
                      <a:pt x="7" y="36"/>
                    </a:lnTo>
                    <a:lnTo>
                      <a:pt x="4" y="42"/>
                    </a:lnTo>
                    <a:lnTo>
                      <a:pt x="2" y="49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close/>
                    <a:moveTo>
                      <a:pt x="27" y="55"/>
                    </a:moveTo>
                    <a:lnTo>
                      <a:pt x="29" y="48"/>
                    </a:lnTo>
                    <a:lnTo>
                      <a:pt x="32" y="41"/>
                    </a:lnTo>
                    <a:lnTo>
                      <a:pt x="36" y="35"/>
                    </a:lnTo>
                    <a:lnTo>
                      <a:pt x="41" y="30"/>
                    </a:lnTo>
                    <a:lnTo>
                      <a:pt x="46" y="26"/>
                    </a:lnTo>
                    <a:lnTo>
                      <a:pt x="53" y="23"/>
                    </a:lnTo>
                    <a:lnTo>
                      <a:pt x="59" y="22"/>
                    </a:lnTo>
                    <a:lnTo>
                      <a:pt x="67" y="21"/>
                    </a:lnTo>
                    <a:lnTo>
                      <a:pt x="73" y="22"/>
                    </a:lnTo>
                    <a:lnTo>
                      <a:pt x="79" y="23"/>
                    </a:lnTo>
                    <a:lnTo>
                      <a:pt x="84" y="26"/>
                    </a:lnTo>
                    <a:lnTo>
                      <a:pt x="88" y="30"/>
                    </a:lnTo>
                    <a:lnTo>
                      <a:pt x="93" y="35"/>
                    </a:lnTo>
                    <a:lnTo>
                      <a:pt x="96" y="41"/>
                    </a:lnTo>
                    <a:lnTo>
                      <a:pt x="98" y="48"/>
                    </a:lnTo>
                    <a:lnTo>
                      <a:pt x="99" y="55"/>
                    </a:lnTo>
                    <a:lnTo>
                      <a:pt x="27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3482976" y="2346275"/>
                <a:ext cx="36513" cy="53975"/>
              </a:xfrm>
              <a:custGeom>
                <a:avLst/>
                <a:gdLst>
                  <a:gd name="T0" fmla="*/ 17 w 92"/>
                  <a:gd name="T1" fmla="*/ 136 h 136"/>
                  <a:gd name="T2" fmla="*/ 43 w 92"/>
                  <a:gd name="T3" fmla="*/ 136 h 136"/>
                  <a:gd name="T4" fmla="*/ 43 w 92"/>
                  <a:gd name="T5" fmla="*/ 81 h 136"/>
                  <a:gd name="T6" fmla="*/ 44 w 92"/>
                  <a:gd name="T7" fmla="*/ 69 h 136"/>
                  <a:gd name="T8" fmla="*/ 46 w 92"/>
                  <a:gd name="T9" fmla="*/ 57 h 136"/>
                  <a:gd name="T10" fmla="*/ 49 w 92"/>
                  <a:gd name="T11" fmla="*/ 50 h 136"/>
                  <a:gd name="T12" fmla="*/ 52 w 92"/>
                  <a:gd name="T13" fmla="*/ 43 h 136"/>
                  <a:gd name="T14" fmla="*/ 57 w 92"/>
                  <a:gd name="T15" fmla="*/ 38 h 136"/>
                  <a:gd name="T16" fmla="*/ 61 w 92"/>
                  <a:gd name="T17" fmla="*/ 34 h 136"/>
                  <a:gd name="T18" fmla="*/ 66 w 92"/>
                  <a:gd name="T19" fmla="*/ 30 h 136"/>
                  <a:gd name="T20" fmla="*/ 72 w 92"/>
                  <a:gd name="T21" fmla="*/ 27 h 136"/>
                  <a:gd name="T22" fmla="*/ 78 w 92"/>
                  <a:gd name="T23" fmla="*/ 26 h 136"/>
                  <a:gd name="T24" fmla="*/ 84 w 92"/>
                  <a:gd name="T25" fmla="*/ 25 h 136"/>
                  <a:gd name="T26" fmla="*/ 89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5 w 92"/>
                  <a:gd name="T35" fmla="*/ 0 h 136"/>
                  <a:gd name="T36" fmla="*/ 77 w 92"/>
                  <a:gd name="T37" fmla="*/ 0 h 136"/>
                  <a:gd name="T38" fmla="*/ 71 w 92"/>
                  <a:gd name="T39" fmla="*/ 2 h 136"/>
                  <a:gd name="T40" fmla="*/ 64 w 92"/>
                  <a:gd name="T41" fmla="*/ 6 h 136"/>
                  <a:gd name="T42" fmla="*/ 58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5 w 92"/>
                  <a:gd name="T49" fmla="*/ 28 h 136"/>
                  <a:gd name="T50" fmla="*/ 43 w 92"/>
                  <a:gd name="T51" fmla="*/ 35 h 136"/>
                  <a:gd name="T52" fmla="*/ 41 w 92"/>
                  <a:gd name="T53" fmla="*/ 35 h 136"/>
                  <a:gd name="T54" fmla="*/ 41 w 92"/>
                  <a:gd name="T55" fmla="*/ 33 h 136"/>
                  <a:gd name="T56" fmla="*/ 43 w 92"/>
                  <a:gd name="T57" fmla="*/ 26 h 136"/>
                  <a:gd name="T58" fmla="*/ 43 w 92"/>
                  <a:gd name="T59" fmla="*/ 18 h 136"/>
                  <a:gd name="T60" fmla="*/ 41 w 92"/>
                  <a:gd name="T61" fmla="*/ 13 h 136"/>
                  <a:gd name="T62" fmla="*/ 41 w 92"/>
                  <a:gd name="T63" fmla="*/ 10 h 136"/>
                  <a:gd name="T64" fmla="*/ 39 w 92"/>
                  <a:gd name="T65" fmla="*/ 8 h 136"/>
                  <a:gd name="T66" fmla="*/ 38 w 92"/>
                  <a:gd name="T67" fmla="*/ 6 h 136"/>
                  <a:gd name="T68" fmla="*/ 35 w 92"/>
                  <a:gd name="T69" fmla="*/ 3 h 136"/>
                  <a:gd name="T70" fmla="*/ 33 w 92"/>
                  <a:gd name="T71" fmla="*/ 2 h 136"/>
                  <a:gd name="T72" fmla="*/ 28 w 92"/>
                  <a:gd name="T73" fmla="*/ 1 h 136"/>
                  <a:gd name="T74" fmla="*/ 24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1 w 92"/>
                  <a:gd name="T81" fmla="*/ 24 h 136"/>
                  <a:gd name="T82" fmla="*/ 13 w 92"/>
                  <a:gd name="T83" fmla="*/ 24 h 136"/>
                  <a:gd name="T84" fmla="*/ 16 w 92"/>
                  <a:gd name="T85" fmla="*/ 25 h 136"/>
                  <a:gd name="T86" fmla="*/ 17 w 92"/>
                  <a:gd name="T87" fmla="*/ 27 h 136"/>
                  <a:gd name="T88" fmla="*/ 17 w 92"/>
                  <a:gd name="T89" fmla="*/ 29 h 136"/>
                  <a:gd name="T90" fmla="*/ 17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7" y="136"/>
                    </a:moveTo>
                    <a:lnTo>
                      <a:pt x="43" y="136"/>
                    </a:lnTo>
                    <a:lnTo>
                      <a:pt x="43" y="81"/>
                    </a:lnTo>
                    <a:lnTo>
                      <a:pt x="44" y="69"/>
                    </a:lnTo>
                    <a:lnTo>
                      <a:pt x="46" y="57"/>
                    </a:lnTo>
                    <a:lnTo>
                      <a:pt x="49" y="50"/>
                    </a:lnTo>
                    <a:lnTo>
                      <a:pt x="52" y="43"/>
                    </a:lnTo>
                    <a:lnTo>
                      <a:pt x="57" y="38"/>
                    </a:lnTo>
                    <a:lnTo>
                      <a:pt x="61" y="34"/>
                    </a:lnTo>
                    <a:lnTo>
                      <a:pt x="66" y="30"/>
                    </a:lnTo>
                    <a:lnTo>
                      <a:pt x="72" y="27"/>
                    </a:lnTo>
                    <a:lnTo>
                      <a:pt x="78" y="26"/>
                    </a:lnTo>
                    <a:lnTo>
                      <a:pt x="84" y="25"/>
                    </a:lnTo>
                    <a:lnTo>
                      <a:pt x="89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5" y="0"/>
                    </a:lnTo>
                    <a:lnTo>
                      <a:pt x="77" y="0"/>
                    </a:lnTo>
                    <a:lnTo>
                      <a:pt x="71" y="2"/>
                    </a:lnTo>
                    <a:lnTo>
                      <a:pt x="64" y="6"/>
                    </a:lnTo>
                    <a:lnTo>
                      <a:pt x="58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5" y="28"/>
                    </a:lnTo>
                    <a:lnTo>
                      <a:pt x="43" y="35"/>
                    </a:lnTo>
                    <a:lnTo>
                      <a:pt x="41" y="35"/>
                    </a:lnTo>
                    <a:lnTo>
                      <a:pt x="41" y="33"/>
                    </a:lnTo>
                    <a:lnTo>
                      <a:pt x="43" y="26"/>
                    </a:lnTo>
                    <a:lnTo>
                      <a:pt x="43" y="18"/>
                    </a:lnTo>
                    <a:lnTo>
                      <a:pt x="41" y="13"/>
                    </a:lnTo>
                    <a:lnTo>
                      <a:pt x="41" y="10"/>
                    </a:lnTo>
                    <a:lnTo>
                      <a:pt x="39" y="8"/>
                    </a:lnTo>
                    <a:lnTo>
                      <a:pt x="38" y="6"/>
                    </a:lnTo>
                    <a:lnTo>
                      <a:pt x="35" y="3"/>
                    </a:lnTo>
                    <a:lnTo>
                      <a:pt x="33" y="2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3" y="24"/>
                    </a:lnTo>
                    <a:lnTo>
                      <a:pt x="16" y="25"/>
                    </a:lnTo>
                    <a:lnTo>
                      <a:pt x="17" y="27"/>
                    </a:lnTo>
                    <a:lnTo>
                      <a:pt x="17" y="29"/>
                    </a:lnTo>
                    <a:lnTo>
                      <a:pt x="17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3525838" y="2344688"/>
                <a:ext cx="39688" cy="57150"/>
              </a:xfrm>
              <a:custGeom>
                <a:avLst/>
                <a:gdLst>
                  <a:gd name="T0" fmla="*/ 3 w 104"/>
                  <a:gd name="T1" fmla="*/ 122 h 142"/>
                  <a:gd name="T2" fmla="*/ 21 w 104"/>
                  <a:gd name="T3" fmla="*/ 134 h 142"/>
                  <a:gd name="T4" fmla="*/ 41 w 104"/>
                  <a:gd name="T5" fmla="*/ 142 h 142"/>
                  <a:gd name="T6" fmla="*/ 64 w 104"/>
                  <a:gd name="T7" fmla="*/ 142 h 142"/>
                  <a:gd name="T8" fmla="*/ 82 w 104"/>
                  <a:gd name="T9" fmla="*/ 136 h 142"/>
                  <a:gd name="T10" fmla="*/ 95 w 104"/>
                  <a:gd name="T11" fmla="*/ 125 h 142"/>
                  <a:gd name="T12" fmla="*/ 103 w 104"/>
                  <a:gd name="T13" fmla="*/ 111 h 142"/>
                  <a:gd name="T14" fmla="*/ 103 w 104"/>
                  <a:gd name="T15" fmla="*/ 95 h 142"/>
                  <a:gd name="T16" fmla="*/ 96 w 104"/>
                  <a:gd name="T17" fmla="*/ 82 h 142"/>
                  <a:gd name="T18" fmla="*/ 87 w 104"/>
                  <a:gd name="T19" fmla="*/ 72 h 142"/>
                  <a:gd name="T20" fmla="*/ 74 w 104"/>
                  <a:gd name="T21" fmla="*/ 66 h 142"/>
                  <a:gd name="T22" fmla="*/ 53 w 104"/>
                  <a:gd name="T23" fmla="*/ 57 h 142"/>
                  <a:gd name="T24" fmla="*/ 37 w 104"/>
                  <a:gd name="T25" fmla="*/ 49 h 142"/>
                  <a:gd name="T26" fmla="*/ 30 w 104"/>
                  <a:gd name="T27" fmla="*/ 42 h 142"/>
                  <a:gd name="T28" fmla="*/ 30 w 104"/>
                  <a:gd name="T29" fmla="*/ 34 h 142"/>
                  <a:gd name="T30" fmla="*/ 34 w 104"/>
                  <a:gd name="T31" fmla="*/ 27 h 142"/>
                  <a:gd name="T32" fmla="*/ 40 w 104"/>
                  <a:gd name="T33" fmla="*/ 24 h 142"/>
                  <a:gd name="T34" fmla="*/ 50 w 104"/>
                  <a:gd name="T35" fmla="*/ 22 h 142"/>
                  <a:gd name="T36" fmla="*/ 62 w 104"/>
                  <a:gd name="T37" fmla="*/ 22 h 142"/>
                  <a:gd name="T38" fmla="*/ 71 w 104"/>
                  <a:gd name="T39" fmla="*/ 26 h 142"/>
                  <a:gd name="T40" fmla="*/ 75 w 104"/>
                  <a:gd name="T41" fmla="*/ 30 h 142"/>
                  <a:gd name="T42" fmla="*/ 75 w 104"/>
                  <a:gd name="T43" fmla="*/ 39 h 142"/>
                  <a:gd name="T44" fmla="*/ 98 w 104"/>
                  <a:gd name="T45" fmla="*/ 27 h 142"/>
                  <a:gd name="T46" fmla="*/ 97 w 104"/>
                  <a:gd name="T47" fmla="*/ 20 h 142"/>
                  <a:gd name="T48" fmla="*/ 94 w 104"/>
                  <a:gd name="T49" fmla="*/ 14 h 142"/>
                  <a:gd name="T50" fmla="*/ 82 w 104"/>
                  <a:gd name="T51" fmla="*/ 5 h 142"/>
                  <a:gd name="T52" fmla="*/ 68 w 104"/>
                  <a:gd name="T53" fmla="*/ 1 h 142"/>
                  <a:gd name="T54" fmla="*/ 54 w 104"/>
                  <a:gd name="T55" fmla="*/ 0 h 142"/>
                  <a:gd name="T56" fmla="*/ 35 w 104"/>
                  <a:gd name="T57" fmla="*/ 2 h 142"/>
                  <a:gd name="T58" fmla="*/ 19 w 104"/>
                  <a:gd name="T59" fmla="*/ 10 h 142"/>
                  <a:gd name="T60" fmla="*/ 8 w 104"/>
                  <a:gd name="T61" fmla="*/ 22 h 142"/>
                  <a:gd name="T62" fmla="*/ 4 w 104"/>
                  <a:gd name="T63" fmla="*/ 29 h 142"/>
                  <a:gd name="T64" fmla="*/ 3 w 104"/>
                  <a:gd name="T65" fmla="*/ 38 h 142"/>
                  <a:gd name="T66" fmla="*/ 7 w 104"/>
                  <a:gd name="T67" fmla="*/ 53 h 142"/>
                  <a:gd name="T68" fmla="*/ 15 w 104"/>
                  <a:gd name="T69" fmla="*/ 64 h 142"/>
                  <a:gd name="T70" fmla="*/ 27 w 104"/>
                  <a:gd name="T71" fmla="*/ 71 h 142"/>
                  <a:gd name="T72" fmla="*/ 41 w 104"/>
                  <a:gd name="T73" fmla="*/ 78 h 142"/>
                  <a:gd name="T74" fmla="*/ 66 w 104"/>
                  <a:gd name="T75" fmla="*/ 90 h 142"/>
                  <a:gd name="T76" fmla="*/ 75 w 104"/>
                  <a:gd name="T77" fmla="*/ 95 h 142"/>
                  <a:gd name="T78" fmla="*/ 78 w 104"/>
                  <a:gd name="T79" fmla="*/ 104 h 142"/>
                  <a:gd name="T80" fmla="*/ 76 w 104"/>
                  <a:gd name="T81" fmla="*/ 111 h 142"/>
                  <a:gd name="T82" fmla="*/ 70 w 104"/>
                  <a:gd name="T83" fmla="*/ 117 h 142"/>
                  <a:gd name="T84" fmla="*/ 63 w 104"/>
                  <a:gd name="T85" fmla="*/ 120 h 142"/>
                  <a:gd name="T86" fmla="*/ 54 w 104"/>
                  <a:gd name="T87" fmla="*/ 121 h 142"/>
                  <a:gd name="T88" fmla="*/ 37 w 104"/>
                  <a:gd name="T89" fmla="*/ 118 h 142"/>
                  <a:gd name="T90" fmla="*/ 24 w 104"/>
                  <a:gd name="T91" fmla="*/ 111 h 142"/>
                  <a:gd name="T92" fmla="*/ 13 w 104"/>
                  <a:gd name="T93" fmla="*/ 10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4" h="142">
                    <a:moveTo>
                      <a:pt x="0" y="118"/>
                    </a:moveTo>
                    <a:lnTo>
                      <a:pt x="3" y="122"/>
                    </a:lnTo>
                    <a:lnTo>
                      <a:pt x="13" y="130"/>
                    </a:lnTo>
                    <a:lnTo>
                      <a:pt x="21" y="134"/>
                    </a:lnTo>
                    <a:lnTo>
                      <a:pt x="30" y="138"/>
                    </a:lnTo>
                    <a:lnTo>
                      <a:pt x="41" y="142"/>
                    </a:lnTo>
                    <a:lnTo>
                      <a:pt x="54" y="142"/>
                    </a:lnTo>
                    <a:lnTo>
                      <a:pt x="64" y="142"/>
                    </a:lnTo>
                    <a:lnTo>
                      <a:pt x="74" y="139"/>
                    </a:lnTo>
                    <a:lnTo>
                      <a:pt x="82" y="136"/>
                    </a:lnTo>
                    <a:lnTo>
                      <a:pt x="90" y="131"/>
                    </a:lnTo>
                    <a:lnTo>
                      <a:pt x="95" y="125"/>
                    </a:lnTo>
                    <a:lnTo>
                      <a:pt x="100" y="119"/>
                    </a:lnTo>
                    <a:lnTo>
                      <a:pt x="103" y="111"/>
                    </a:lnTo>
                    <a:lnTo>
                      <a:pt x="104" y="103"/>
                    </a:lnTo>
                    <a:lnTo>
                      <a:pt x="103" y="95"/>
                    </a:lnTo>
                    <a:lnTo>
                      <a:pt x="101" y="88"/>
                    </a:lnTo>
                    <a:lnTo>
                      <a:pt x="96" y="82"/>
                    </a:lnTo>
                    <a:lnTo>
                      <a:pt x="92" y="77"/>
                    </a:lnTo>
                    <a:lnTo>
                      <a:pt x="87" y="72"/>
                    </a:lnTo>
                    <a:lnTo>
                      <a:pt x="80" y="69"/>
                    </a:lnTo>
                    <a:lnTo>
                      <a:pt x="74" y="66"/>
                    </a:lnTo>
                    <a:lnTo>
                      <a:pt x="67" y="63"/>
                    </a:lnTo>
                    <a:lnTo>
                      <a:pt x="53" y="57"/>
                    </a:lnTo>
                    <a:lnTo>
                      <a:pt x="41" y="52"/>
                    </a:lnTo>
                    <a:lnTo>
                      <a:pt x="37" y="49"/>
                    </a:lnTo>
                    <a:lnTo>
                      <a:pt x="33" y="45"/>
                    </a:lnTo>
                    <a:lnTo>
                      <a:pt x="30" y="42"/>
                    </a:lnTo>
                    <a:lnTo>
                      <a:pt x="29" y="37"/>
                    </a:lnTo>
                    <a:lnTo>
                      <a:pt x="30" y="34"/>
                    </a:lnTo>
                    <a:lnTo>
                      <a:pt x="31" y="30"/>
                    </a:lnTo>
                    <a:lnTo>
                      <a:pt x="34" y="27"/>
                    </a:lnTo>
                    <a:lnTo>
                      <a:pt x="37" y="25"/>
                    </a:lnTo>
                    <a:lnTo>
                      <a:pt x="40" y="24"/>
                    </a:lnTo>
                    <a:lnTo>
                      <a:pt x="44" y="23"/>
                    </a:lnTo>
                    <a:lnTo>
                      <a:pt x="50" y="22"/>
                    </a:lnTo>
                    <a:lnTo>
                      <a:pt x="55" y="22"/>
                    </a:lnTo>
                    <a:lnTo>
                      <a:pt x="62" y="22"/>
                    </a:lnTo>
                    <a:lnTo>
                      <a:pt x="68" y="24"/>
                    </a:lnTo>
                    <a:lnTo>
                      <a:pt x="71" y="26"/>
                    </a:lnTo>
                    <a:lnTo>
                      <a:pt x="74" y="27"/>
                    </a:lnTo>
                    <a:lnTo>
                      <a:pt x="75" y="30"/>
                    </a:lnTo>
                    <a:lnTo>
                      <a:pt x="75" y="32"/>
                    </a:lnTo>
                    <a:lnTo>
                      <a:pt x="75" y="39"/>
                    </a:lnTo>
                    <a:lnTo>
                      <a:pt x="98" y="39"/>
                    </a:lnTo>
                    <a:lnTo>
                      <a:pt x="98" y="27"/>
                    </a:lnTo>
                    <a:lnTo>
                      <a:pt x="98" y="23"/>
                    </a:lnTo>
                    <a:lnTo>
                      <a:pt x="97" y="20"/>
                    </a:lnTo>
                    <a:lnTo>
                      <a:pt x="95" y="16"/>
                    </a:lnTo>
                    <a:lnTo>
                      <a:pt x="94" y="14"/>
                    </a:lnTo>
                    <a:lnTo>
                      <a:pt x="89" y="9"/>
                    </a:lnTo>
                    <a:lnTo>
                      <a:pt x="82" y="5"/>
                    </a:lnTo>
                    <a:lnTo>
                      <a:pt x="76" y="3"/>
                    </a:lnTo>
                    <a:lnTo>
                      <a:pt x="68" y="1"/>
                    </a:lnTo>
                    <a:lnTo>
                      <a:pt x="61" y="1"/>
                    </a:lnTo>
                    <a:lnTo>
                      <a:pt x="54" y="0"/>
                    </a:lnTo>
                    <a:lnTo>
                      <a:pt x="44" y="1"/>
                    </a:lnTo>
                    <a:lnTo>
                      <a:pt x="35" y="2"/>
                    </a:lnTo>
                    <a:lnTo>
                      <a:pt x="26" y="5"/>
                    </a:lnTo>
                    <a:lnTo>
                      <a:pt x="19" y="10"/>
                    </a:lnTo>
                    <a:lnTo>
                      <a:pt x="12" y="15"/>
                    </a:lnTo>
                    <a:lnTo>
                      <a:pt x="8" y="22"/>
                    </a:lnTo>
                    <a:lnTo>
                      <a:pt x="6" y="25"/>
                    </a:lnTo>
                    <a:lnTo>
                      <a:pt x="4" y="29"/>
                    </a:lnTo>
                    <a:lnTo>
                      <a:pt x="4" y="34"/>
                    </a:lnTo>
                    <a:lnTo>
                      <a:pt x="3" y="38"/>
                    </a:lnTo>
                    <a:lnTo>
                      <a:pt x="4" y="47"/>
                    </a:lnTo>
                    <a:lnTo>
                      <a:pt x="7" y="53"/>
                    </a:lnTo>
                    <a:lnTo>
                      <a:pt x="11" y="58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7" y="71"/>
                    </a:lnTo>
                    <a:lnTo>
                      <a:pt x="34" y="75"/>
                    </a:lnTo>
                    <a:lnTo>
                      <a:pt x="41" y="78"/>
                    </a:lnTo>
                    <a:lnTo>
                      <a:pt x="54" y="83"/>
                    </a:lnTo>
                    <a:lnTo>
                      <a:pt x="66" y="90"/>
                    </a:lnTo>
                    <a:lnTo>
                      <a:pt x="70" y="92"/>
                    </a:lnTo>
                    <a:lnTo>
                      <a:pt x="75" y="95"/>
                    </a:lnTo>
                    <a:lnTo>
                      <a:pt x="77" y="99"/>
                    </a:lnTo>
                    <a:lnTo>
                      <a:pt x="78" y="104"/>
                    </a:lnTo>
                    <a:lnTo>
                      <a:pt x="77" y="108"/>
                    </a:lnTo>
                    <a:lnTo>
                      <a:pt x="76" y="111"/>
                    </a:lnTo>
                    <a:lnTo>
                      <a:pt x="74" y="115"/>
                    </a:lnTo>
                    <a:lnTo>
                      <a:pt x="70" y="117"/>
                    </a:lnTo>
                    <a:lnTo>
                      <a:pt x="67" y="119"/>
                    </a:lnTo>
                    <a:lnTo>
                      <a:pt x="63" y="120"/>
                    </a:lnTo>
                    <a:lnTo>
                      <a:pt x="59" y="121"/>
                    </a:lnTo>
                    <a:lnTo>
                      <a:pt x="54" y="121"/>
                    </a:lnTo>
                    <a:lnTo>
                      <a:pt x="46" y="120"/>
                    </a:lnTo>
                    <a:lnTo>
                      <a:pt x="37" y="118"/>
                    </a:lnTo>
                    <a:lnTo>
                      <a:pt x="30" y="115"/>
                    </a:lnTo>
                    <a:lnTo>
                      <a:pt x="24" y="111"/>
                    </a:lnTo>
                    <a:lnTo>
                      <a:pt x="16" y="104"/>
                    </a:lnTo>
                    <a:lnTo>
                      <a:pt x="13" y="101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3571876" y="2325638"/>
                <a:ext cx="61913" cy="74613"/>
              </a:xfrm>
              <a:custGeom>
                <a:avLst/>
                <a:gdLst>
                  <a:gd name="T0" fmla="*/ 42 w 156"/>
                  <a:gd name="T1" fmla="*/ 188 h 188"/>
                  <a:gd name="T2" fmla="*/ 43 w 156"/>
                  <a:gd name="T3" fmla="*/ 116 h 188"/>
                  <a:gd name="T4" fmla="*/ 48 w 156"/>
                  <a:gd name="T5" fmla="*/ 101 h 188"/>
                  <a:gd name="T6" fmla="*/ 55 w 156"/>
                  <a:gd name="T7" fmla="*/ 89 h 188"/>
                  <a:gd name="T8" fmla="*/ 67 w 156"/>
                  <a:gd name="T9" fmla="*/ 79 h 188"/>
                  <a:gd name="T10" fmla="*/ 80 w 156"/>
                  <a:gd name="T11" fmla="*/ 75 h 188"/>
                  <a:gd name="T12" fmla="*/ 95 w 156"/>
                  <a:gd name="T13" fmla="*/ 75 h 188"/>
                  <a:gd name="T14" fmla="*/ 106 w 156"/>
                  <a:gd name="T15" fmla="*/ 80 h 188"/>
                  <a:gd name="T16" fmla="*/ 111 w 156"/>
                  <a:gd name="T17" fmla="*/ 89 h 188"/>
                  <a:gd name="T18" fmla="*/ 113 w 156"/>
                  <a:gd name="T19" fmla="*/ 101 h 188"/>
                  <a:gd name="T20" fmla="*/ 113 w 156"/>
                  <a:gd name="T21" fmla="*/ 172 h 188"/>
                  <a:gd name="T22" fmla="*/ 114 w 156"/>
                  <a:gd name="T23" fmla="*/ 180 h 188"/>
                  <a:gd name="T24" fmla="*/ 118 w 156"/>
                  <a:gd name="T25" fmla="*/ 185 h 188"/>
                  <a:gd name="T26" fmla="*/ 123 w 156"/>
                  <a:gd name="T27" fmla="*/ 188 h 188"/>
                  <a:gd name="T28" fmla="*/ 131 w 156"/>
                  <a:gd name="T29" fmla="*/ 188 h 188"/>
                  <a:gd name="T30" fmla="*/ 156 w 156"/>
                  <a:gd name="T31" fmla="*/ 167 h 188"/>
                  <a:gd name="T32" fmla="*/ 143 w 156"/>
                  <a:gd name="T33" fmla="*/ 167 h 188"/>
                  <a:gd name="T34" fmla="*/ 139 w 156"/>
                  <a:gd name="T35" fmla="*/ 163 h 188"/>
                  <a:gd name="T36" fmla="*/ 139 w 156"/>
                  <a:gd name="T37" fmla="*/ 102 h 188"/>
                  <a:gd name="T38" fmla="*/ 136 w 156"/>
                  <a:gd name="T39" fmla="*/ 79 h 188"/>
                  <a:gd name="T40" fmla="*/ 127 w 156"/>
                  <a:gd name="T41" fmla="*/ 63 h 188"/>
                  <a:gd name="T42" fmla="*/ 121 w 156"/>
                  <a:gd name="T43" fmla="*/ 58 h 188"/>
                  <a:gd name="T44" fmla="*/ 113 w 156"/>
                  <a:gd name="T45" fmla="*/ 53 h 188"/>
                  <a:gd name="T46" fmla="*/ 93 w 156"/>
                  <a:gd name="T47" fmla="*/ 50 h 188"/>
                  <a:gd name="T48" fmla="*/ 75 w 156"/>
                  <a:gd name="T49" fmla="*/ 53 h 188"/>
                  <a:gd name="T50" fmla="*/ 59 w 156"/>
                  <a:gd name="T51" fmla="*/ 61 h 188"/>
                  <a:gd name="T52" fmla="*/ 49 w 156"/>
                  <a:gd name="T53" fmla="*/ 71 h 188"/>
                  <a:gd name="T54" fmla="*/ 42 w 156"/>
                  <a:gd name="T55" fmla="*/ 80 h 188"/>
                  <a:gd name="T56" fmla="*/ 42 w 156"/>
                  <a:gd name="T57" fmla="*/ 77 h 188"/>
                  <a:gd name="T58" fmla="*/ 42 w 156"/>
                  <a:gd name="T59" fmla="*/ 17 h 188"/>
                  <a:gd name="T60" fmla="*/ 41 w 156"/>
                  <a:gd name="T61" fmla="*/ 9 h 188"/>
                  <a:gd name="T62" fmla="*/ 39 w 156"/>
                  <a:gd name="T63" fmla="*/ 4 h 188"/>
                  <a:gd name="T64" fmla="*/ 33 w 156"/>
                  <a:gd name="T65" fmla="*/ 1 h 188"/>
                  <a:gd name="T66" fmla="*/ 26 w 156"/>
                  <a:gd name="T67" fmla="*/ 0 h 188"/>
                  <a:gd name="T68" fmla="*/ 0 w 156"/>
                  <a:gd name="T69" fmla="*/ 22 h 188"/>
                  <a:gd name="T70" fmla="*/ 13 w 156"/>
                  <a:gd name="T71" fmla="*/ 23 h 188"/>
                  <a:gd name="T72" fmla="*/ 16 w 156"/>
                  <a:gd name="T73" fmla="*/ 25 h 188"/>
                  <a:gd name="T74" fmla="*/ 16 w 156"/>
                  <a:gd name="T7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6" h="188">
                    <a:moveTo>
                      <a:pt x="16" y="188"/>
                    </a:moveTo>
                    <a:lnTo>
                      <a:pt x="42" y="188"/>
                    </a:lnTo>
                    <a:lnTo>
                      <a:pt x="42" y="126"/>
                    </a:lnTo>
                    <a:lnTo>
                      <a:pt x="43" y="116"/>
                    </a:lnTo>
                    <a:lnTo>
                      <a:pt x="45" y="107"/>
                    </a:lnTo>
                    <a:lnTo>
                      <a:pt x="48" y="101"/>
                    </a:lnTo>
                    <a:lnTo>
                      <a:pt x="51" y="94"/>
                    </a:lnTo>
                    <a:lnTo>
                      <a:pt x="55" y="89"/>
                    </a:lnTo>
                    <a:lnTo>
                      <a:pt x="60" y="84"/>
                    </a:lnTo>
                    <a:lnTo>
                      <a:pt x="67" y="79"/>
                    </a:lnTo>
                    <a:lnTo>
                      <a:pt x="73" y="77"/>
                    </a:lnTo>
                    <a:lnTo>
                      <a:pt x="80" y="75"/>
                    </a:lnTo>
                    <a:lnTo>
                      <a:pt x="87" y="74"/>
                    </a:lnTo>
                    <a:lnTo>
                      <a:pt x="95" y="75"/>
                    </a:lnTo>
                    <a:lnTo>
                      <a:pt x="100" y="77"/>
                    </a:lnTo>
                    <a:lnTo>
                      <a:pt x="106" y="80"/>
                    </a:lnTo>
                    <a:lnTo>
                      <a:pt x="109" y="84"/>
                    </a:lnTo>
                    <a:lnTo>
                      <a:pt x="111" y="89"/>
                    </a:lnTo>
                    <a:lnTo>
                      <a:pt x="112" y="94"/>
                    </a:lnTo>
                    <a:lnTo>
                      <a:pt x="113" y="101"/>
                    </a:lnTo>
                    <a:lnTo>
                      <a:pt x="113" y="108"/>
                    </a:lnTo>
                    <a:lnTo>
                      <a:pt x="113" y="172"/>
                    </a:lnTo>
                    <a:lnTo>
                      <a:pt x="113" y="176"/>
                    </a:lnTo>
                    <a:lnTo>
                      <a:pt x="114" y="180"/>
                    </a:lnTo>
                    <a:lnTo>
                      <a:pt x="116" y="183"/>
                    </a:lnTo>
                    <a:lnTo>
                      <a:pt x="118" y="185"/>
                    </a:lnTo>
                    <a:lnTo>
                      <a:pt x="120" y="186"/>
                    </a:lnTo>
                    <a:lnTo>
                      <a:pt x="123" y="188"/>
                    </a:lnTo>
                    <a:lnTo>
                      <a:pt x="126" y="188"/>
                    </a:lnTo>
                    <a:lnTo>
                      <a:pt x="131" y="188"/>
                    </a:lnTo>
                    <a:lnTo>
                      <a:pt x="156" y="188"/>
                    </a:lnTo>
                    <a:lnTo>
                      <a:pt x="156" y="167"/>
                    </a:lnTo>
                    <a:lnTo>
                      <a:pt x="145" y="167"/>
                    </a:lnTo>
                    <a:lnTo>
                      <a:pt x="143" y="167"/>
                    </a:lnTo>
                    <a:lnTo>
                      <a:pt x="140" y="166"/>
                    </a:lnTo>
                    <a:lnTo>
                      <a:pt x="139" y="163"/>
                    </a:lnTo>
                    <a:lnTo>
                      <a:pt x="139" y="160"/>
                    </a:lnTo>
                    <a:lnTo>
                      <a:pt x="139" y="102"/>
                    </a:lnTo>
                    <a:lnTo>
                      <a:pt x="138" y="90"/>
                    </a:lnTo>
                    <a:lnTo>
                      <a:pt x="136" y="79"/>
                    </a:lnTo>
                    <a:lnTo>
                      <a:pt x="133" y="71"/>
                    </a:lnTo>
                    <a:lnTo>
                      <a:pt x="127" y="63"/>
                    </a:lnTo>
                    <a:lnTo>
                      <a:pt x="125" y="61"/>
                    </a:lnTo>
                    <a:lnTo>
                      <a:pt x="121" y="58"/>
                    </a:lnTo>
                    <a:lnTo>
                      <a:pt x="118" y="55"/>
                    </a:lnTo>
                    <a:lnTo>
                      <a:pt x="113" y="53"/>
                    </a:lnTo>
                    <a:lnTo>
                      <a:pt x="104" y="51"/>
                    </a:lnTo>
                    <a:lnTo>
                      <a:pt x="93" y="50"/>
                    </a:lnTo>
                    <a:lnTo>
                      <a:pt x="83" y="51"/>
                    </a:lnTo>
                    <a:lnTo>
                      <a:pt x="75" y="53"/>
                    </a:lnTo>
                    <a:lnTo>
                      <a:pt x="67" y="57"/>
                    </a:lnTo>
                    <a:lnTo>
                      <a:pt x="59" y="61"/>
                    </a:lnTo>
                    <a:lnTo>
                      <a:pt x="54" y="65"/>
                    </a:lnTo>
                    <a:lnTo>
                      <a:pt x="49" y="71"/>
                    </a:lnTo>
                    <a:lnTo>
                      <a:pt x="45" y="76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42" y="77"/>
                    </a:lnTo>
                    <a:lnTo>
                      <a:pt x="42" y="70"/>
                    </a:lnTo>
                    <a:lnTo>
                      <a:pt x="42" y="17"/>
                    </a:lnTo>
                    <a:lnTo>
                      <a:pt x="42" y="12"/>
                    </a:lnTo>
                    <a:lnTo>
                      <a:pt x="41" y="9"/>
                    </a:lnTo>
                    <a:lnTo>
                      <a:pt x="40" y="7"/>
                    </a:lnTo>
                    <a:lnTo>
                      <a:pt x="39" y="4"/>
                    </a:lnTo>
                    <a:lnTo>
                      <a:pt x="36" y="3"/>
                    </a:lnTo>
                    <a:lnTo>
                      <a:pt x="33" y="1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13" y="23"/>
                    </a:lnTo>
                    <a:lnTo>
                      <a:pt x="15" y="24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6" y="1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0" name="Freeform 14"/>
              <p:cNvSpPr>
                <a:spLocks noEditPoints="1"/>
              </p:cNvSpPr>
              <p:nvPr/>
            </p:nvSpPr>
            <p:spPr bwMode="auto">
              <a:xfrm>
                <a:off x="3638551" y="2325638"/>
                <a:ext cx="23813" cy="74613"/>
              </a:xfrm>
              <a:custGeom>
                <a:avLst/>
                <a:gdLst>
                  <a:gd name="T0" fmla="*/ 17 w 59"/>
                  <a:gd name="T1" fmla="*/ 27 h 188"/>
                  <a:gd name="T2" fmla="*/ 41 w 59"/>
                  <a:gd name="T3" fmla="*/ 27 h 188"/>
                  <a:gd name="T4" fmla="*/ 41 w 59"/>
                  <a:gd name="T5" fmla="*/ 0 h 188"/>
                  <a:gd name="T6" fmla="*/ 17 w 59"/>
                  <a:gd name="T7" fmla="*/ 0 h 188"/>
                  <a:gd name="T8" fmla="*/ 17 w 59"/>
                  <a:gd name="T9" fmla="*/ 27 h 188"/>
                  <a:gd name="T10" fmla="*/ 17 w 59"/>
                  <a:gd name="T11" fmla="*/ 172 h 188"/>
                  <a:gd name="T12" fmla="*/ 17 w 59"/>
                  <a:gd name="T13" fmla="*/ 176 h 188"/>
                  <a:gd name="T14" fmla="*/ 17 w 59"/>
                  <a:gd name="T15" fmla="*/ 180 h 188"/>
                  <a:gd name="T16" fmla="*/ 19 w 59"/>
                  <a:gd name="T17" fmla="*/ 183 h 188"/>
                  <a:gd name="T18" fmla="*/ 20 w 59"/>
                  <a:gd name="T19" fmla="*/ 185 h 188"/>
                  <a:gd name="T20" fmla="*/ 22 w 59"/>
                  <a:gd name="T21" fmla="*/ 186 h 188"/>
                  <a:gd name="T22" fmla="*/ 25 w 59"/>
                  <a:gd name="T23" fmla="*/ 188 h 188"/>
                  <a:gd name="T24" fmla="*/ 29 w 59"/>
                  <a:gd name="T25" fmla="*/ 188 h 188"/>
                  <a:gd name="T26" fmla="*/ 33 w 59"/>
                  <a:gd name="T27" fmla="*/ 188 h 188"/>
                  <a:gd name="T28" fmla="*/ 59 w 59"/>
                  <a:gd name="T29" fmla="*/ 188 h 188"/>
                  <a:gd name="T30" fmla="*/ 59 w 59"/>
                  <a:gd name="T31" fmla="*/ 167 h 188"/>
                  <a:gd name="T32" fmla="*/ 48 w 59"/>
                  <a:gd name="T33" fmla="*/ 167 h 188"/>
                  <a:gd name="T34" fmla="*/ 45 w 59"/>
                  <a:gd name="T35" fmla="*/ 167 h 188"/>
                  <a:gd name="T36" fmla="*/ 44 w 59"/>
                  <a:gd name="T37" fmla="*/ 166 h 188"/>
                  <a:gd name="T38" fmla="*/ 43 w 59"/>
                  <a:gd name="T39" fmla="*/ 163 h 188"/>
                  <a:gd name="T40" fmla="*/ 42 w 59"/>
                  <a:gd name="T41" fmla="*/ 160 h 188"/>
                  <a:gd name="T42" fmla="*/ 42 w 59"/>
                  <a:gd name="T43" fmla="*/ 71 h 188"/>
                  <a:gd name="T44" fmla="*/ 42 w 59"/>
                  <a:gd name="T45" fmla="*/ 66 h 188"/>
                  <a:gd name="T46" fmla="*/ 41 w 59"/>
                  <a:gd name="T47" fmla="*/ 63 h 188"/>
                  <a:gd name="T48" fmla="*/ 39 w 59"/>
                  <a:gd name="T49" fmla="*/ 60 h 188"/>
                  <a:gd name="T50" fmla="*/ 38 w 59"/>
                  <a:gd name="T51" fmla="*/ 58 h 188"/>
                  <a:gd name="T52" fmla="*/ 35 w 59"/>
                  <a:gd name="T53" fmla="*/ 55 h 188"/>
                  <a:gd name="T54" fmla="*/ 33 w 59"/>
                  <a:gd name="T55" fmla="*/ 54 h 188"/>
                  <a:gd name="T56" fmla="*/ 29 w 59"/>
                  <a:gd name="T57" fmla="*/ 53 h 188"/>
                  <a:gd name="T58" fmla="*/ 24 w 59"/>
                  <a:gd name="T59" fmla="*/ 53 h 188"/>
                  <a:gd name="T60" fmla="*/ 0 w 59"/>
                  <a:gd name="T61" fmla="*/ 53 h 188"/>
                  <a:gd name="T62" fmla="*/ 0 w 59"/>
                  <a:gd name="T63" fmla="*/ 76 h 188"/>
                  <a:gd name="T64" fmla="*/ 10 w 59"/>
                  <a:gd name="T65" fmla="*/ 76 h 188"/>
                  <a:gd name="T66" fmla="*/ 12 w 59"/>
                  <a:gd name="T67" fmla="*/ 76 h 188"/>
                  <a:gd name="T68" fmla="*/ 15 w 59"/>
                  <a:gd name="T69" fmla="*/ 77 h 188"/>
                  <a:gd name="T70" fmla="*/ 16 w 59"/>
                  <a:gd name="T71" fmla="*/ 79 h 188"/>
                  <a:gd name="T72" fmla="*/ 17 w 59"/>
                  <a:gd name="T73" fmla="*/ 81 h 188"/>
                  <a:gd name="T74" fmla="*/ 17 w 59"/>
                  <a:gd name="T75" fmla="*/ 17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" h="188">
                    <a:moveTo>
                      <a:pt x="17" y="27"/>
                    </a:moveTo>
                    <a:lnTo>
                      <a:pt x="41" y="27"/>
                    </a:lnTo>
                    <a:lnTo>
                      <a:pt x="41" y="0"/>
                    </a:lnTo>
                    <a:lnTo>
                      <a:pt x="17" y="0"/>
                    </a:lnTo>
                    <a:lnTo>
                      <a:pt x="17" y="27"/>
                    </a:lnTo>
                    <a:close/>
                    <a:moveTo>
                      <a:pt x="17" y="172"/>
                    </a:moveTo>
                    <a:lnTo>
                      <a:pt x="17" y="176"/>
                    </a:lnTo>
                    <a:lnTo>
                      <a:pt x="17" y="180"/>
                    </a:lnTo>
                    <a:lnTo>
                      <a:pt x="19" y="183"/>
                    </a:lnTo>
                    <a:lnTo>
                      <a:pt x="20" y="185"/>
                    </a:lnTo>
                    <a:lnTo>
                      <a:pt x="22" y="186"/>
                    </a:lnTo>
                    <a:lnTo>
                      <a:pt x="25" y="188"/>
                    </a:lnTo>
                    <a:lnTo>
                      <a:pt x="29" y="188"/>
                    </a:lnTo>
                    <a:lnTo>
                      <a:pt x="33" y="188"/>
                    </a:lnTo>
                    <a:lnTo>
                      <a:pt x="59" y="188"/>
                    </a:lnTo>
                    <a:lnTo>
                      <a:pt x="59" y="167"/>
                    </a:lnTo>
                    <a:lnTo>
                      <a:pt x="48" y="167"/>
                    </a:lnTo>
                    <a:lnTo>
                      <a:pt x="45" y="167"/>
                    </a:lnTo>
                    <a:lnTo>
                      <a:pt x="44" y="166"/>
                    </a:lnTo>
                    <a:lnTo>
                      <a:pt x="43" y="163"/>
                    </a:lnTo>
                    <a:lnTo>
                      <a:pt x="42" y="160"/>
                    </a:lnTo>
                    <a:lnTo>
                      <a:pt x="42" y="71"/>
                    </a:lnTo>
                    <a:lnTo>
                      <a:pt x="42" y="66"/>
                    </a:lnTo>
                    <a:lnTo>
                      <a:pt x="41" y="63"/>
                    </a:lnTo>
                    <a:lnTo>
                      <a:pt x="39" y="60"/>
                    </a:lnTo>
                    <a:lnTo>
                      <a:pt x="38" y="58"/>
                    </a:lnTo>
                    <a:lnTo>
                      <a:pt x="35" y="55"/>
                    </a:lnTo>
                    <a:lnTo>
                      <a:pt x="33" y="54"/>
                    </a:lnTo>
                    <a:lnTo>
                      <a:pt x="29" y="53"/>
                    </a:lnTo>
                    <a:lnTo>
                      <a:pt x="24" y="53"/>
                    </a:lnTo>
                    <a:lnTo>
                      <a:pt x="0" y="53"/>
                    </a:lnTo>
                    <a:lnTo>
                      <a:pt x="0" y="76"/>
                    </a:lnTo>
                    <a:lnTo>
                      <a:pt x="10" y="76"/>
                    </a:lnTo>
                    <a:lnTo>
                      <a:pt x="12" y="76"/>
                    </a:lnTo>
                    <a:lnTo>
                      <a:pt x="15" y="77"/>
                    </a:lnTo>
                    <a:lnTo>
                      <a:pt x="16" y="79"/>
                    </a:lnTo>
                    <a:lnTo>
                      <a:pt x="17" y="81"/>
                    </a:lnTo>
                    <a:lnTo>
                      <a:pt x="17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1" name="Freeform 15"/>
              <p:cNvSpPr>
                <a:spLocks noEditPoints="1"/>
              </p:cNvSpPr>
              <p:nvPr/>
            </p:nvSpPr>
            <p:spPr bwMode="auto">
              <a:xfrm>
                <a:off x="3667126" y="2344688"/>
                <a:ext cx="58738" cy="76200"/>
              </a:xfrm>
              <a:custGeom>
                <a:avLst/>
                <a:gdLst>
                  <a:gd name="T0" fmla="*/ 42 w 146"/>
                  <a:gd name="T1" fmla="*/ 192 h 192"/>
                  <a:gd name="T2" fmla="*/ 42 w 146"/>
                  <a:gd name="T3" fmla="*/ 123 h 192"/>
                  <a:gd name="T4" fmla="*/ 42 w 146"/>
                  <a:gd name="T5" fmla="*/ 120 h 192"/>
                  <a:gd name="T6" fmla="*/ 52 w 146"/>
                  <a:gd name="T7" fmla="*/ 131 h 192"/>
                  <a:gd name="T8" fmla="*/ 65 w 146"/>
                  <a:gd name="T9" fmla="*/ 138 h 192"/>
                  <a:gd name="T10" fmla="*/ 84 w 146"/>
                  <a:gd name="T11" fmla="*/ 142 h 192"/>
                  <a:gd name="T12" fmla="*/ 96 w 146"/>
                  <a:gd name="T13" fmla="*/ 140 h 192"/>
                  <a:gd name="T14" fmla="*/ 108 w 146"/>
                  <a:gd name="T15" fmla="*/ 137 h 192"/>
                  <a:gd name="T16" fmla="*/ 119 w 146"/>
                  <a:gd name="T17" fmla="*/ 131 h 192"/>
                  <a:gd name="T18" fmla="*/ 127 w 146"/>
                  <a:gd name="T19" fmla="*/ 123 h 192"/>
                  <a:gd name="T20" fmla="*/ 135 w 146"/>
                  <a:gd name="T21" fmla="*/ 112 h 192"/>
                  <a:gd name="T22" fmla="*/ 140 w 146"/>
                  <a:gd name="T23" fmla="*/ 101 h 192"/>
                  <a:gd name="T24" fmla="*/ 144 w 146"/>
                  <a:gd name="T25" fmla="*/ 86 h 192"/>
                  <a:gd name="T26" fmla="*/ 146 w 146"/>
                  <a:gd name="T27" fmla="*/ 71 h 192"/>
                  <a:gd name="T28" fmla="*/ 145 w 146"/>
                  <a:gd name="T29" fmla="*/ 56 h 192"/>
                  <a:gd name="T30" fmla="*/ 141 w 146"/>
                  <a:gd name="T31" fmla="*/ 42 h 192"/>
                  <a:gd name="T32" fmla="*/ 136 w 146"/>
                  <a:gd name="T33" fmla="*/ 30 h 192"/>
                  <a:gd name="T34" fmla="*/ 130 w 146"/>
                  <a:gd name="T35" fmla="*/ 20 h 192"/>
                  <a:gd name="T36" fmla="*/ 121 w 146"/>
                  <a:gd name="T37" fmla="*/ 12 h 192"/>
                  <a:gd name="T38" fmla="*/ 110 w 146"/>
                  <a:gd name="T39" fmla="*/ 5 h 192"/>
                  <a:gd name="T40" fmla="*/ 98 w 146"/>
                  <a:gd name="T41" fmla="*/ 2 h 192"/>
                  <a:gd name="T42" fmla="*/ 85 w 146"/>
                  <a:gd name="T43" fmla="*/ 0 h 192"/>
                  <a:gd name="T44" fmla="*/ 65 w 146"/>
                  <a:gd name="T45" fmla="*/ 4 h 192"/>
                  <a:gd name="T46" fmla="*/ 51 w 146"/>
                  <a:gd name="T47" fmla="*/ 12 h 192"/>
                  <a:gd name="T48" fmla="*/ 41 w 146"/>
                  <a:gd name="T49" fmla="*/ 25 h 192"/>
                  <a:gd name="T50" fmla="*/ 40 w 146"/>
                  <a:gd name="T51" fmla="*/ 23 h 192"/>
                  <a:gd name="T52" fmla="*/ 40 w 146"/>
                  <a:gd name="T53" fmla="*/ 14 h 192"/>
                  <a:gd name="T54" fmla="*/ 39 w 146"/>
                  <a:gd name="T55" fmla="*/ 9 h 192"/>
                  <a:gd name="T56" fmla="*/ 34 w 146"/>
                  <a:gd name="T57" fmla="*/ 5 h 192"/>
                  <a:gd name="T58" fmla="*/ 28 w 146"/>
                  <a:gd name="T59" fmla="*/ 3 h 192"/>
                  <a:gd name="T60" fmla="*/ 0 w 146"/>
                  <a:gd name="T61" fmla="*/ 3 h 192"/>
                  <a:gd name="T62" fmla="*/ 11 w 146"/>
                  <a:gd name="T63" fmla="*/ 26 h 192"/>
                  <a:gd name="T64" fmla="*/ 15 w 146"/>
                  <a:gd name="T65" fmla="*/ 27 h 192"/>
                  <a:gd name="T66" fmla="*/ 16 w 146"/>
                  <a:gd name="T67" fmla="*/ 31 h 192"/>
                  <a:gd name="T68" fmla="*/ 42 w 146"/>
                  <a:gd name="T69" fmla="*/ 71 h 192"/>
                  <a:gd name="T70" fmla="*/ 45 w 146"/>
                  <a:gd name="T71" fmla="*/ 50 h 192"/>
                  <a:gd name="T72" fmla="*/ 54 w 146"/>
                  <a:gd name="T73" fmla="*/ 35 h 192"/>
                  <a:gd name="T74" fmla="*/ 66 w 146"/>
                  <a:gd name="T75" fmla="*/ 26 h 192"/>
                  <a:gd name="T76" fmla="*/ 81 w 146"/>
                  <a:gd name="T77" fmla="*/ 23 h 192"/>
                  <a:gd name="T78" fmla="*/ 96 w 146"/>
                  <a:gd name="T79" fmla="*/ 26 h 192"/>
                  <a:gd name="T80" fmla="*/ 108 w 146"/>
                  <a:gd name="T81" fmla="*/ 37 h 192"/>
                  <a:gd name="T82" fmla="*/ 115 w 146"/>
                  <a:gd name="T83" fmla="*/ 52 h 192"/>
                  <a:gd name="T84" fmla="*/ 119 w 146"/>
                  <a:gd name="T85" fmla="*/ 71 h 192"/>
                  <a:gd name="T86" fmla="*/ 115 w 146"/>
                  <a:gd name="T87" fmla="*/ 92 h 192"/>
                  <a:gd name="T88" fmla="*/ 107 w 146"/>
                  <a:gd name="T89" fmla="*/ 107 h 192"/>
                  <a:gd name="T90" fmla="*/ 95 w 146"/>
                  <a:gd name="T91" fmla="*/ 117 h 192"/>
                  <a:gd name="T92" fmla="*/ 80 w 146"/>
                  <a:gd name="T93" fmla="*/ 120 h 192"/>
                  <a:gd name="T94" fmla="*/ 71 w 146"/>
                  <a:gd name="T95" fmla="*/ 119 h 192"/>
                  <a:gd name="T96" fmla="*/ 64 w 146"/>
                  <a:gd name="T97" fmla="*/ 116 h 192"/>
                  <a:gd name="T98" fmla="*/ 52 w 146"/>
                  <a:gd name="T99" fmla="*/ 105 h 192"/>
                  <a:gd name="T100" fmla="*/ 44 w 146"/>
                  <a:gd name="T101" fmla="*/ 90 h 192"/>
                  <a:gd name="T102" fmla="*/ 42 w 146"/>
                  <a:gd name="T103" fmla="*/ 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192">
                    <a:moveTo>
                      <a:pt x="16" y="192"/>
                    </a:moveTo>
                    <a:lnTo>
                      <a:pt x="42" y="192"/>
                    </a:lnTo>
                    <a:lnTo>
                      <a:pt x="42" y="132"/>
                    </a:lnTo>
                    <a:lnTo>
                      <a:pt x="42" y="123"/>
                    </a:lnTo>
                    <a:lnTo>
                      <a:pt x="42" y="120"/>
                    </a:lnTo>
                    <a:lnTo>
                      <a:pt x="42" y="120"/>
                    </a:lnTo>
                    <a:lnTo>
                      <a:pt x="44" y="124"/>
                    </a:lnTo>
                    <a:lnTo>
                      <a:pt x="52" y="131"/>
                    </a:lnTo>
                    <a:lnTo>
                      <a:pt x="57" y="135"/>
                    </a:lnTo>
                    <a:lnTo>
                      <a:pt x="65" y="138"/>
                    </a:lnTo>
                    <a:lnTo>
                      <a:pt x="73" y="142"/>
                    </a:lnTo>
                    <a:lnTo>
                      <a:pt x="84" y="142"/>
                    </a:lnTo>
                    <a:lnTo>
                      <a:pt x="91" y="142"/>
                    </a:lnTo>
                    <a:lnTo>
                      <a:pt x="96" y="140"/>
                    </a:lnTo>
                    <a:lnTo>
                      <a:pt x="103" y="139"/>
                    </a:lnTo>
                    <a:lnTo>
                      <a:pt x="108" y="137"/>
                    </a:lnTo>
                    <a:lnTo>
                      <a:pt x="113" y="134"/>
                    </a:lnTo>
                    <a:lnTo>
                      <a:pt x="119" y="131"/>
                    </a:lnTo>
                    <a:lnTo>
                      <a:pt x="123" y="128"/>
                    </a:lnTo>
                    <a:lnTo>
                      <a:pt x="127" y="123"/>
                    </a:lnTo>
                    <a:lnTo>
                      <a:pt x="132" y="118"/>
                    </a:lnTo>
                    <a:lnTo>
                      <a:pt x="135" y="112"/>
                    </a:lnTo>
                    <a:lnTo>
                      <a:pt x="138" y="107"/>
                    </a:lnTo>
                    <a:lnTo>
                      <a:pt x="140" y="101"/>
                    </a:lnTo>
                    <a:lnTo>
                      <a:pt x="142" y="94"/>
                    </a:lnTo>
                    <a:lnTo>
                      <a:pt x="144" y="86"/>
                    </a:lnTo>
                    <a:lnTo>
                      <a:pt x="145" y="79"/>
                    </a:lnTo>
                    <a:lnTo>
                      <a:pt x="146" y="71"/>
                    </a:lnTo>
                    <a:lnTo>
                      <a:pt x="145" y="64"/>
                    </a:lnTo>
                    <a:lnTo>
                      <a:pt x="145" y="56"/>
                    </a:lnTo>
                    <a:lnTo>
                      <a:pt x="142" y="49"/>
                    </a:lnTo>
                    <a:lnTo>
                      <a:pt x="141" y="42"/>
                    </a:lnTo>
                    <a:lnTo>
                      <a:pt x="139" y="36"/>
                    </a:lnTo>
                    <a:lnTo>
                      <a:pt x="136" y="30"/>
                    </a:lnTo>
                    <a:lnTo>
                      <a:pt x="133" y="25"/>
                    </a:lnTo>
                    <a:lnTo>
                      <a:pt x="130" y="20"/>
                    </a:lnTo>
                    <a:lnTo>
                      <a:pt x="125" y="15"/>
                    </a:lnTo>
                    <a:lnTo>
                      <a:pt x="121" y="12"/>
                    </a:lnTo>
                    <a:lnTo>
                      <a:pt x="115" y="9"/>
                    </a:lnTo>
                    <a:lnTo>
                      <a:pt x="110" y="5"/>
                    </a:lnTo>
                    <a:lnTo>
                      <a:pt x="105" y="3"/>
                    </a:lnTo>
                    <a:lnTo>
                      <a:pt x="98" y="2"/>
                    </a:lnTo>
                    <a:lnTo>
                      <a:pt x="93" y="1"/>
                    </a:lnTo>
                    <a:lnTo>
                      <a:pt x="85" y="0"/>
                    </a:lnTo>
                    <a:lnTo>
                      <a:pt x="74" y="1"/>
                    </a:lnTo>
                    <a:lnTo>
                      <a:pt x="65" y="4"/>
                    </a:lnTo>
                    <a:lnTo>
                      <a:pt x="57" y="8"/>
                    </a:lnTo>
                    <a:lnTo>
                      <a:pt x="51" y="12"/>
                    </a:lnTo>
                    <a:lnTo>
                      <a:pt x="43" y="21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1" y="17"/>
                    </a:lnTo>
                    <a:lnTo>
                      <a:pt x="40" y="14"/>
                    </a:lnTo>
                    <a:lnTo>
                      <a:pt x="40" y="12"/>
                    </a:lnTo>
                    <a:lnTo>
                      <a:pt x="39" y="9"/>
                    </a:lnTo>
                    <a:lnTo>
                      <a:pt x="37" y="8"/>
                    </a:lnTo>
                    <a:lnTo>
                      <a:pt x="34" y="5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7"/>
                    </a:lnTo>
                    <a:lnTo>
                      <a:pt x="16" y="29"/>
                    </a:lnTo>
                    <a:lnTo>
                      <a:pt x="16" y="31"/>
                    </a:lnTo>
                    <a:lnTo>
                      <a:pt x="16" y="192"/>
                    </a:lnTo>
                    <a:close/>
                    <a:moveTo>
                      <a:pt x="42" y="71"/>
                    </a:moveTo>
                    <a:lnTo>
                      <a:pt x="42" y="59"/>
                    </a:lnTo>
                    <a:lnTo>
                      <a:pt x="45" y="50"/>
                    </a:lnTo>
                    <a:lnTo>
                      <a:pt x="48" y="41"/>
                    </a:lnTo>
                    <a:lnTo>
                      <a:pt x="54" y="35"/>
                    </a:lnTo>
                    <a:lnTo>
                      <a:pt x="59" y="29"/>
                    </a:lnTo>
                    <a:lnTo>
                      <a:pt x="66" y="26"/>
                    </a:lnTo>
                    <a:lnTo>
                      <a:pt x="73" y="24"/>
                    </a:lnTo>
                    <a:lnTo>
                      <a:pt x="81" y="23"/>
                    </a:lnTo>
                    <a:lnTo>
                      <a:pt x="88" y="24"/>
                    </a:lnTo>
                    <a:lnTo>
                      <a:pt x="96" y="26"/>
                    </a:lnTo>
                    <a:lnTo>
                      <a:pt x="103" y="30"/>
                    </a:lnTo>
                    <a:lnTo>
                      <a:pt x="108" y="37"/>
                    </a:lnTo>
                    <a:lnTo>
                      <a:pt x="112" y="43"/>
                    </a:lnTo>
                    <a:lnTo>
                      <a:pt x="115" y="52"/>
                    </a:lnTo>
                    <a:lnTo>
                      <a:pt x="118" y="61"/>
                    </a:lnTo>
                    <a:lnTo>
                      <a:pt x="119" y="71"/>
                    </a:lnTo>
                    <a:lnTo>
                      <a:pt x="118" y="82"/>
                    </a:lnTo>
                    <a:lnTo>
                      <a:pt x="115" y="92"/>
                    </a:lnTo>
                    <a:lnTo>
                      <a:pt x="112" y="101"/>
                    </a:lnTo>
                    <a:lnTo>
                      <a:pt x="107" y="107"/>
                    </a:lnTo>
                    <a:lnTo>
                      <a:pt x="101" y="112"/>
                    </a:lnTo>
                    <a:lnTo>
                      <a:pt x="95" y="117"/>
                    </a:lnTo>
                    <a:lnTo>
                      <a:pt x="87" y="119"/>
                    </a:lnTo>
                    <a:lnTo>
                      <a:pt x="80" y="120"/>
                    </a:lnTo>
                    <a:lnTo>
                      <a:pt x="75" y="120"/>
                    </a:lnTo>
                    <a:lnTo>
                      <a:pt x="71" y="119"/>
                    </a:lnTo>
                    <a:lnTo>
                      <a:pt x="67" y="118"/>
                    </a:lnTo>
                    <a:lnTo>
                      <a:pt x="64" y="116"/>
                    </a:lnTo>
                    <a:lnTo>
                      <a:pt x="57" y="111"/>
                    </a:lnTo>
                    <a:lnTo>
                      <a:pt x="52" y="105"/>
                    </a:lnTo>
                    <a:lnTo>
                      <a:pt x="47" y="97"/>
                    </a:lnTo>
                    <a:lnTo>
                      <a:pt x="44" y="90"/>
                    </a:lnTo>
                    <a:lnTo>
                      <a:pt x="42" y="81"/>
                    </a:lnTo>
                    <a:lnTo>
                      <a:pt x="42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3760788" y="2325638"/>
                <a:ext cx="30163" cy="74613"/>
              </a:xfrm>
              <a:custGeom>
                <a:avLst/>
                <a:gdLst>
                  <a:gd name="T0" fmla="*/ 16 w 78"/>
                  <a:gd name="T1" fmla="*/ 189 h 189"/>
                  <a:gd name="T2" fmla="*/ 42 w 78"/>
                  <a:gd name="T3" fmla="*/ 189 h 189"/>
                  <a:gd name="T4" fmla="*/ 42 w 78"/>
                  <a:gd name="T5" fmla="*/ 76 h 189"/>
                  <a:gd name="T6" fmla="*/ 75 w 78"/>
                  <a:gd name="T7" fmla="*/ 76 h 189"/>
                  <a:gd name="T8" fmla="*/ 75 w 78"/>
                  <a:gd name="T9" fmla="*/ 54 h 189"/>
                  <a:gd name="T10" fmla="*/ 42 w 78"/>
                  <a:gd name="T11" fmla="*/ 54 h 189"/>
                  <a:gd name="T12" fmla="*/ 42 w 78"/>
                  <a:gd name="T13" fmla="*/ 51 h 189"/>
                  <a:gd name="T14" fmla="*/ 43 w 78"/>
                  <a:gd name="T15" fmla="*/ 42 h 189"/>
                  <a:gd name="T16" fmla="*/ 46 w 78"/>
                  <a:gd name="T17" fmla="*/ 36 h 189"/>
                  <a:gd name="T18" fmla="*/ 49 w 78"/>
                  <a:gd name="T19" fmla="*/ 31 h 189"/>
                  <a:gd name="T20" fmla="*/ 53 w 78"/>
                  <a:gd name="T21" fmla="*/ 27 h 189"/>
                  <a:gd name="T22" fmla="*/ 57 w 78"/>
                  <a:gd name="T23" fmla="*/ 24 h 189"/>
                  <a:gd name="T24" fmla="*/ 62 w 78"/>
                  <a:gd name="T25" fmla="*/ 23 h 189"/>
                  <a:gd name="T26" fmla="*/ 67 w 78"/>
                  <a:gd name="T27" fmla="*/ 22 h 189"/>
                  <a:gd name="T28" fmla="*/ 72 w 78"/>
                  <a:gd name="T29" fmla="*/ 22 h 189"/>
                  <a:gd name="T30" fmla="*/ 76 w 78"/>
                  <a:gd name="T31" fmla="*/ 23 h 189"/>
                  <a:gd name="T32" fmla="*/ 78 w 78"/>
                  <a:gd name="T33" fmla="*/ 23 h 189"/>
                  <a:gd name="T34" fmla="*/ 78 w 78"/>
                  <a:gd name="T35" fmla="*/ 0 h 189"/>
                  <a:gd name="T36" fmla="*/ 75 w 78"/>
                  <a:gd name="T37" fmla="*/ 0 h 189"/>
                  <a:gd name="T38" fmla="*/ 68 w 78"/>
                  <a:gd name="T39" fmla="*/ 0 h 189"/>
                  <a:gd name="T40" fmla="*/ 61 w 78"/>
                  <a:gd name="T41" fmla="*/ 0 h 189"/>
                  <a:gd name="T42" fmla="*/ 53 w 78"/>
                  <a:gd name="T43" fmla="*/ 1 h 189"/>
                  <a:gd name="T44" fmla="*/ 44 w 78"/>
                  <a:gd name="T45" fmla="*/ 4 h 189"/>
                  <a:gd name="T46" fmla="*/ 36 w 78"/>
                  <a:gd name="T47" fmla="*/ 8 h 189"/>
                  <a:gd name="T48" fmla="*/ 32 w 78"/>
                  <a:gd name="T49" fmla="*/ 11 h 189"/>
                  <a:gd name="T50" fmla="*/ 28 w 78"/>
                  <a:gd name="T51" fmla="*/ 14 h 189"/>
                  <a:gd name="T52" fmla="*/ 25 w 78"/>
                  <a:gd name="T53" fmla="*/ 19 h 189"/>
                  <a:gd name="T54" fmla="*/ 22 w 78"/>
                  <a:gd name="T55" fmla="*/ 23 h 189"/>
                  <a:gd name="T56" fmla="*/ 20 w 78"/>
                  <a:gd name="T57" fmla="*/ 28 h 189"/>
                  <a:gd name="T58" fmla="*/ 19 w 78"/>
                  <a:gd name="T59" fmla="*/ 35 h 189"/>
                  <a:gd name="T60" fmla="*/ 17 w 78"/>
                  <a:gd name="T61" fmla="*/ 42 h 189"/>
                  <a:gd name="T62" fmla="*/ 16 w 78"/>
                  <a:gd name="T63" fmla="*/ 50 h 189"/>
                  <a:gd name="T64" fmla="*/ 16 w 78"/>
                  <a:gd name="T65" fmla="*/ 54 h 189"/>
                  <a:gd name="T66" fmla="*/ 0 w 78"/>
                  <a:gd name="T67" fmla="*/ 54 h 189"/>
                  <a:gd name="T68" fmla="*/ 0 w 78"/>
                  <a:gd name="T69" fmla="*/ 76 h 189"/>
                  <a:gd name="T70" fmla="*/ 16 w 78"/>
                  <a:gd name="T71" fmla="*/ 76 h 189"/>
                  <a:gd name="T72" fmla="*/ 16 w 78"/>
                  <a:gd name="T73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189">
                    <a:moveTo>
                      <a:pt x="16" y="189"/>
                    </a:moveTo>
                    <a:lnTo>
                      <a:pt x="42" y="189"/>
                    </a:lnTo>
                    <a:lnTo>
                      <a:pt x="42" y="76"/>
                    </a:lnTo>
                    <a:lnTo>
                      <a:pt x="75" y="76"/>
                    </a:lnTo>
                    <a:lnTo>
                      <a:pt x="75" y="54"/>
                    </a:lnTo>
                    <a:lnTo>
                      <a:pt x="42" y="54"/>
                    </a:lnTo>
                    <a:lnTo>
                      <a:pt x="42" y="51"/>
                    </a:lnTo>
                    <a:lnTo>
                      <a:pt x="43" y="42"/>
                    </a:lnTo>
                    <a:lnTo>
                      <a:pt x="46" y="36"/>
                    </a:lnTo>
                    <a:lnTo>
                      <a:pt x="49" y="31"/>
                    </a:lnTo>
                    <a:lnTo>
                      <a:pt x="53" y="27"/>
                    </a:lnTo>
                    <a:lnTo>
                      <a:pt x="57" y="24"/>
                    </a:lnTo>
                    <a:lnTo>
                      <a:pt x="62" y="23"/>
                    </a:lnTo>
                    <a:lnTo>
                      <a:pt x="67" y="22"/>
                    </a:lnTo>
                    <a:lnTo>
                      <a:pt x="72" y="22"/>
                    </a:lnTo>
                    <a:lnTo>
                      <a:pt x="76" y="23"/>
                    </a:lnTo>
                    <a:lnTo>
                      <a:pt x="78" y="23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61" y="0"/>
                    </a:lnTo>
                    <a:lnTo>
                      <a:pt x="53" y="1"/>
                    </a:lnTo>
                    <a:lnTo>
                      <a:pt x="44" y="4"/>
                    </a:lnTo>
                    <a:lnTo>
                      <a:pt x="36" y="8"/>
                    </a:lnTo>
                    <a:lnTo>
                      <a:pt x="32" y="11"/>
                    </a:lnTo>
                    <a:lnTo>
                      <a:pt x="28" y="14"/>
                    </a:lnTo>
                    <a:lnTo>
                      <a:pt x="25" y="19"/>
                    </a:lnTo>
                    <a:lnTo>
                      <a:pt x="22" y="23"/>
                    </a:lnTo>
                    <a:lnTo>
                      <a:pt x="20" y="28"/>
                    </a:lnTo>
                    <a:lnTo>
                      <a:pt x="19" y="35"/>
                    </a:lnTo>
                    <a:lnTo>
                      <a:pt x="17" y="42"/>
                    </a:lnTo>
                    <a:lnTo>
                      <a:pt x="16" y="50"/>
                    </a:lnTo>
                    <a:lnTo>
                      <a:pt x="16" y="54"/>
                    </a:lnTo>
                    <a:lnTo>
                      <a:pt x="0" y="54"/>
                    </a:lnTo>
                    <a:lnTo>
                      <a:pt x="0" y="76"/>
                    </a:lnTo>
                    <a:lnTo>
                      <a:pt x="16" y="76"/>
                    </a:lnTo>
                    <a:lnTo>
                      <a:pt x="16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3" name="Freeform 17"/>
              <p:cNvSpPr>
                <a:spLocks noEditPoints="1"/>
              </p:cNvSpPr>
              <p:nvPr/>
            </p:nvSpPr>
            <p:spPr bwMode="auto">
              <a:xfrm>
                <a:off x="3794126" y="2344688"/>
                <a:ext cx="57150" cy="57150"/>
              </a:xfrm>
              <a:custGeom>
                <a:avLst/>
                <a:gdLst>
                  <a:gd name="T0" fmla="*/ 2 w 146"/>
                  <a:gd name="T1" fmla="*/ 79 h 142"/>
                  <a:gd name="T2" fmla="*/ 4 w 146"/>
                  <a:gd name="T3" fmla="*/ 93 h 142"/>
                  <a:gd name="T4" fmla="*/ 9 w 146"/>
                  <a:gd name="T5" fmla="*/ 106 h 142"/>
                  <a:gd name="T6" fmla="*/ 17 w 146"/>
                  <a:gd name="T7" fmla="*/ 117 h 142"/>
                  <a:gd name="T8" fmla="*/ 27 w 146"/>
                  <a:gd name="T9" fmla="*/ 126 h 142"/>
                  <a:gd name="T10" fmla="*/ 38 w 146"/>
                  <a:gd name="T11" fmla="*/ 134 h 142"/>
                  <a:gd name="T12" fmla="*/ 51 w 146"/>
                  <a:gd name="T13" fmla="*/ 139 h 142"/>
                  <a:gd name="T14" fmla="*/ 66 w 146"/>
                  <a:gd name="T15" fmla="*/ 142 h 142"/>
                  <a:gd name="T16" fmla="*/ 80 w 146"/>
                  <a:gd name="T17" fmla="*/ 142 h 142"/>
                  <a:gd name="T18" fmla="*/ 96 w 146"/>
                  <a:gd name="T19" fmla="*/ 139 h 142"/>
                  <a:gd name="T20" fmla="*/ 108 w 146"/>
                  <a:gd name="T21" fmla="*/ 134 h 142"/>
                  <a:gd name="T22" fmla="*/ 119 w 146"/>
                  <a:gd name="T23" fmla="*/ 126 h 142"/>
                  <a:gd name="T24" fmla="*/ 130 w 146"/>
                  <a:gd name="T25" fmla="*/ 117 h 142"/>
                  <a:gd name="T26" fmla="*/ 138 w 146"/>
                  <a:gd name="T27" fmla="*/ 106 h 142"/>
                  <a:gd name="T28" fmla="*/ 143 w 146"/>
                  <a:gd name="T29" fmla="*/ 93 h 142"/>
                  <a:gd name="T30" fmla="*/ 146 w 146"/>
                  <a:gd name="T31" fmla="*/ 79 h 142"/>
                  <a:gd name="T32" fmla="*/ 146 w 146"/>
                  <a:gd name="T33" fmla="*/ 64 h 142"/>
                  <a:gd name="T34" fmla="*/ 143 w 146"/>
                  <a:gd name="T35" fmla="*/ 50 h 142"/>
                  <a:gd name="T36" fmla="*/ 138 w 146"/>
                  <a:gd name="T37" fmla="*/ 37 h 142"/>
                  <a:gd name="T38" fmla="*/ 130 w 146"/>
                  <a:gd name="T39" fmla="*/ 25 h 142"/>
                  <a:gd name="T40" fmla="*/ 119 w 146"/>
                  <a:gd name="T41" fmla="*/ 16 h 142"/>
                  <a:gd name="T42" fmla="*/ 108 w 146"/>
                  <a:gd name="T43" fmla="*/ 9 h 142"/>
                  <a:gd name="T44" fmla="*/ 96 w 146"/>
                  <a:gd name="T45" fmla="*/ 3 h 142"/>
                  <a:gd name="T46" fmla="*/ 80 w 146"/>
                  <a:gd name="T47" fmla="*/ 1 h 142"/>
                  <a:gd name="T48" fmla="*/ 66 w 146"/>
                  <a:gd name="T49" fmla="*/ 1 h 142"/>
                  <a:gd name="T50" fmla="*/ 51 w 146"/>
                  <a:gd name="T51" fmla="*/ 3 h 142"/>
                  <a:gd name="T52" fmla="*/ 38 w 146"/>
                  <a:gd name="T53" fmla="*/ 9 h 142"/>
                  <a:gd name="T54" fmla="*/ 27 w 146"/>
                  <a:gd name="T55" fmla="*/ 16 h 142"/>
                  <a:gd name="T56" fmla="*/ 17 w 146"/>
                  <a:gd name="T57" fmla="*/ 25 h 142"/>
                  <a:gd name="T58" fmla="*/ 9 w 146"/>
                  <a:gd name="T59" fmla="*/ 37 h 142"/>
                  <a:gd name="T60" fmla="*/ 4 w 146"/>
                  <a:gd name="T61" fmla="*/ 50 h 142"/>
                  <a:gd name="T62" fmla="*/ 2 w 146"/>
                  <a:gd name="T63" fmla="*/ 64 h 142"/>
                  <a:gd name="T64" fmla="*/ 27 w 146"/>
                  <a:gd name="T65" fmla="*/ 71 h 142"/>
                  <a:gd name="T66" fmla="*/ 31 w 146"/>
                  <a:gd name="T67" fmla="*/ 52 h 142"/>
                  <a:gd name="T68" fmla="*/ 40 w 146"/>
                  <a:gd name="T69" fmla="*/ 37 h 142"/>
                  <a:gd name="T70" fmla="*/ 56 w 146"/>
                  <a:gd name="T71" fmla="*/ 26 h 142"/>
                  <a:gd name="T72" fmla="*/ 73 w 146"/>
                  <a:gd name="T73" fmla="*/ 23 h 142"/>
                  <a:gd name="T74" fmla="*/ 91 w 146"/>
                  <a:gd name="T75" fmla="*/ 26 h 142"/>
                  <a:gd name="T76" fmla="*/ 106 w 146"/>
                  <a:gd name="T77" fmla="*/ 37 h 142"/>
                  <a:gd name="T78" fmla="*/ 116 w 146"/>
                  <a:gd name="T79" fmla="*/ 52 h 142"/>
                  <a:gd name="T80" fmla="*/ 120 w 146"/>
                  <a:gd name="T81" fmla="*/ 71 h 142"/>
                  <a:gd name="T82" fmla="*/ 116 w 146"/>
                  <a:gd name="T83" fmla="*/ 91 h 142"/>
                  <a:gd name="T84" fmla="*/ 106 w 146"/>
                  <a:gd name="T85" fmla="*/ 106 h 142"/>
                  <a:gd name="T86" fmla="*/ 91 w 146"/>
                  <a:gd name="T87" fmla="*/ 116 h 142"/>
                  <a:gd name="T88" fmla="*/ 73 w 146"/>
                  <a:gd name="T89" fmla="*/ 120 h 142"/>
                  <a:gd name="T90" fmla="*/ 56 w 146"/>
                  <a:gd name="T91" fmla="*/ 116 h 142"/>
                  <a:gd name="T92" fmla="*/ 40 w 146"/>
                  <a:gd name="T93" fmla="*/ 106 h 142"/>
                  <a:gd name="T94" fmla="*/ 31 w 146"/>
                  <a:gd name="T95" fmla="*/ 91 h 142"/>
                  <a:gd name="T96" fmla="*/ 27 w 146"/>
                  <a:gd name="T97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6" h="142">
                    <a:moveTo>
                      <a:pt x="0" y="71"/>
                    </a:moveTo>
                    <a:lnTo>
                      <a:pt x="2" y="79"/>
                    </a:lnTo>
                    <a:lnTo>
                      <a:pt x="3" y="85"/>
                    </a:lnTo>
                    <a:lnTo>
                      <a:pt x="4" y="93"/>
                    </a:lnTo>
                    <a:lnTo>
                      <a:pt x="6" y="99"/>
                    </a:lnTo>
                    <a:lnTo>
                      <a:pt x="9" y="106"/>
                    </a:lnTo>
                    <a:lnTo>
                      <a:pt x="13" y="111"/>
                    </a:lnTo>
                    <a:lnTo>
                      <a:pt x="17" y="117"/>
                    </a:lnTo>
                    <a:lnTo>
                      <a:pt x="22" y="122"/>
                    </a:lnTo>
                    <a:lnTo>
                      <a:pt x="27" y="126"/>
                    </a:lnTo>
                    <a:lnTo>
                      <a:pt x="33" y="131"/>
                    </a:lnTo>
                    <a:lnTo>
                      <a:pt x="38" y="134"/>
                    </a:lnTo>
                    <a:lnTo>
                      <a:pt x="45" y="137"/>
                    </a:lnTo>
                    <a:lnTo>
                      <a:pt x="51" y="139"/>
                    </a:lnTo>
                    <a:lnTo>
                      <a:pt x="59" y="140"/>
                    </a:lnTo>
                    <a:lnTo>
                      <a:pt x="66" y="142"/>
                    </a:lnTo>
                    <a:lnTo>
                      <a:pt x="73" y="142"/>
                    </a:lnTo>
                    <a:lnTo>
                      <a:pt x="80" y="142"/>
                    </a:lnTo>
                    <a:lnTo>
                      <a:pt x="88" y="140"/>
                    </a:lnTo>
                    <a:lnTo>
                      <a:pt x="96" y="139"/>
                    </a:lnTo>
                    <a:lnTo>
                      <a:pt x="102" y="137"/>
                    </a:lnTo>
                    <a:lnTo>
                      <a:pt x="108" y="134"/>
                    </a:lnTo>
                    <a:lnTo>
                      <a:pt x="114" y="131"/>
                    </a:lnTo>
                    <a:lnTo>
                      <a:pt x="119" y="126"/>
                    </a:lnTo>
                    <a:lnTo>
                      <a:pt x="125" y="122"/>
                    </a:lnTo>
                    <a:lnTo>
                      <a:pt x="130" y="117"/>
                    </a:lnTo>
                    <a:lnTo>
                      <a:pt x="134" y="111"/>
                    </a:lnTo>
                    <a:lnTo>
                      <a:pt x="138" y="106"/>
                    </a:lnTo>
                    <a:lnTo>
                      <a:pt x="141" y="99"/>
                    </a:lnTo>
                    <a:lnTo>
                      <a:pt x="143" y="93"/>
                    </a:lnTo>
                    <a:lnTo>
                      <a:pt x="145" y="85"/>
                    </a:lnTo>
                    <a:lnTo>
                      <a:pt x="146" y="79"/>
                    </a:lnTo>
                    <a:lnTo>
                      <a:pt x="146" y="71"/>
                    </a:lnTo>
                    <a:lnTo>
                      <a:pt x="146" y="64"/>
                    </a:lnTo>
                    <a:lnTo>
                      <a:pt x="145" y="56"/>
                    </a:lnTo>
                    <a:lnTo>
                      <a:pt x="143" y="50"/>
                    </a:lnTo>
                    <a:lnTo>
                      <a:pt x="141" y="42"/>
                    </a:lnTo>
                    <a:lnTo>
                      <a:pt x="138" y="37"/>
                    </a:lnTo>
                    <a:lnTo>
                      <a:pt x="134" y="30"/>
                    </a:lnTo>
                    <a:lnTo>
                      <a:pt x="130" y="25"/>
                    </a:lnTo>
                    <a:lnTo>
                      <a:pt x="125" y="21"/>
                    </a:lnTo>
                    <a:lnTo>
                      <a:pt x="119" y="16"/>
                    </a:lnTo>
                    <a:lnTo>
                      <a:pt x="114" y="12"/>
                    </a:lnTo>
                    <a:lnTo>
                      <a:pt x="108" y="9"/>
                    </a:lnTo>
                    <a:lnTo>
                      <a:pt x="102" y="5"/>
                    </a:lnTo>
                    <a:lnTo>
                      <a:pt x="96" y="3"/>
                    </a:lnTo>
                    <a:lnTo>
                      <a:pt x="88" y="2"/>
                    </a:lnTo>
                    <a:lnTo>
                      <a:pt x="80" y="1"/>
                    </a:lnTo>
                    <a:lnTo>
                      <a:pt x="73" y="0"/>
                    </a:lnTo>
                    <a:lnTo>
                      <a:pt x="66" y="1"/>
                    </a:lnTo>
                    <a:lnTo>
                      <a:pt x="59" y="2"/>
                    </a:lnTo>
                    <a:lnTo>
                      <a:pt x="51" y="3"/>
                    </a:lnTo>
                    <a:lnTo>
                      <a:pt x="45" y="5"/>
                    </a:lnTo>
                    <a:lnTo>
                      <a:pt x="38" y="9"/>
                    </a:lnTo>
                    <a:lnTo>
                      <a:pt x="33" y="12"/>
                    </a:lnTo>
                    <a:lnTo>
                      <a:pt x="27" y="16"/>
                    </a:lnTo>
                    <a:lnTo>
                      <a:pt x="22" y="21"/>
                    </a:lnTo>
                    <a:lnTo>
                      <a:pt x="17" y="25"/>
                    </a:lnTo>
                    <a:lnTo>
                      <a:pt x="13" y="30"/>
                    </a:lnTo>
                    <a:lnTo>
                      <a:pt x="9" y="37"/>
                    </a:lnTo>
                    <a:lnTo>
                      <a:pt x="6" y="42"/>
                    </a:lnTo>
                    <a:lnTo>
                      <a:pt x="4" y="50"/>
                    </a:lnTo>
                    <a:lnTo>
                      <a:pt x="3" y="56"/>
                    </a:lnTo>
                    <a:lnTo>
                      <a:pt x="2" y="64"/>
                    </a:lnTo>
                    <a:lnTo>
                      <a:pt x="0" y="71"/>
                    </a:lnTo>
                    <a:close/>
                    <a:moveTo>
                      <a:pt x="27" y="71"/>
                    </a:moveTo>
                    <a:lnTo>
                      <a:pt x="29" y="61"/>
                    </a:lnTo>
                    <a:lnTo>
                      <a:pt x="31" y="52"/>
                    </a:lnTo>
                    <a:lnTo>
                      <a:pt x="35" y="43"/>
                    </a:lnTo>
                    <a:lnTo>
                      <a:pt x="40" y="37"/>
                    </a:lnTo>
                    <a:lnTo>
                      <a:pt x="48" y="30"/>
                    </a:lnTo>
                    <a:lnTo>
                      <a:pt x="56" y="26"/>
                    </a:lnTo>
                    <a:lnTo>
                      <a:pt x="64" y="24"/>
                    </a:lnTo>
                    <a:lnTo>
                      <a:pt x="73" y="23"/>
                    </a:lnTo>
                    <a:lnTo>
                      <a:pt x="83" y="24"/>
                    </a:lnTo>
                    <a:lnTo>
                      <a:pt x="91" y="26"/>
                    </a:lnTo>
                    <a:lnTo>
                      <a:pt x="100" y="30"/>
                    </a:lnTo>
                    <a:lnTo>
                      <a:pt x="106" y="37"/>
                    </a:lnTo>
                    <a:lnTo>
                      <a:pt x="112" y="43"/>
                    </a:lnTo>
                    <a:lnTo>
                      <a:pt x="116" y="52"/>
                    </a:lnTo>
                    <a:lnTo>
                      <a:pt x="119" y="61"/>
                    </a:lnTo>
                    <a:lnTo>
                      <a:pt x="120" y="71"/>
                    </a:lnTo>
                    <a:lnTo>
                      <a:pt x="119" y="81"/>
                    </a:lnTo>
                    <a:lnTo>
                      <a:pt x="116" y="91"/>
                    </a:lnTo>
                    <a:lnTo>
                      <a:pt x="112" y="98"/>
                    </a:lnTo>
                    <a:lnTo>
                      <a:pt x="106" y="106"/>
                    </a:lnTo>
                    <a:lnTo>
                      <a:pt x="100" y="111"/>
                    </a:lnTo>
                    <a:lnTo>
                      <a:pt x="91" y="116"/>
                    </a:lnTo>
                    <a:lnTo>
                      <a:pt x="83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6" y="116"/>
                    </a:lnTo>
                    <a:lnTo>
                      <a:pt x="48" y="111"/>
                    </a:lnTo>
                    <a:lnTo>
                      <a:pt x="40" y="106"/>
                    </a:lnTo>
                    <a:lnTo>
                      <a:pt x="35" y="98"/>
                    </a:lnTo>
                    <a:lnTo>
                      <a:pt x="31" y="91"/>
                    </a:lnTo>
                    <a:lnTo>
                      <a:pt x="29" y="81"/>
                    </a:lnTo>
                    <a:lnTo>
                      <a:pt x="27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3857626" y="2346275"/>
                <a:ext cx="36513" cy="53975"/>
              </a:xfrm>
              <a:custGeom>
                <a:avLst/>
                <a:gdLst>
                  <a:gd name="T0" fmla="*/ 18 w 92"/>
                  <a:gd name="T1" fmla="*/ 136 h 136"/>
                  <a:gd name="T2" fmla="*/ 44 w 92"/>
                  <a:gd name="T3" fmla="*/ 136 h 136"/>
                  <a:gd name="T4" fmla="*/ 44 w 92"/>
                  <a:gd name="T5" fmla="*/ 81 h 136"/>
                  <a:gd name="T6" fmla="*/ 45 w 92"/>
                  <a:gd name="T7" fmla="*/ 69 h 136"/>
                  <a:gd name="T8" fmla="*/ 47 w 92"/>
                  <a:gd name="T9" fmla="*/ 57 h 136"/>
                  <a:gd name="T10" fmla="*/ 49 w 92"/>
                  <a:gd name="T11" fmla="*/ 50 h 136"/>
                  <a:gd name="T12" fmla="*/ 53 w 92"/>
                  <a:gd name="T13" fmla="*/ 43 h 136"/>
                  <a:gd name="T14" fmla="*/ 58 w 92"/>
                  <a:gd name="T15" fmla="*/ 38 h 136"/>
                  <a:gd name="T16" fmla="*/ 62 w 92"/>
                  <a:gd name="T17" fmla="*/ 34 h 136"/>
                  <a:gd name="T18" fmla="*/ 67 w 92"/>
                  <a:gd name="T19" fmla="*/ 30 h 136"/>
                  <a:gd name="T20" fmla="*/ 73 w 92"/>
                  <a:gd name="T21" fmla="*/ 27 h 136"/>
                  <a:gd name="T22" fmla="*/ 78 w 92"/>
                  <a:gd name="T23" fmla="*/ 26 h 136"/>
                  <a:gd name="T24" fmla="*/ 85 w 92"/>
                  <a:gd name="T25" fmla="*/ 25 h 136"/>
                  <a:gd name="T26" fmla="*/ 90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6 w 92"/>
                  <a:gd name="T35" fmla="*/ 0 h 136"/>
                  <a:gd name="T36" fmla="*/ 78 w 92"/>
                  <a:gd name="T37" fmla="*/ 0 h 136"/>
                  <a:gd name="T38" fmla="*/ 71 w 92"/>
                  <a:gd name="T39" fmla="*/ 2 h 136"/>
                  <a:gd name="T40" fmla="*/ 64 w 92"/>
                  <a:gd name="T41" fmla="*/ 6 h 136"/>
                  <a:gd name="T42" fmla="*/ 59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6 w 92"/>
                  <a:gd name="T49" fmla="*/ 28 h 136"/>
                  <a:gd name="T50" fmla="*/ 43 w 92"/>
                  <a:gd name="T51" fmla="*/ 35 h 136"/>
                  <a:gd name="T52" fmla="*/ 43 w 92"/>
                  <a:gd name="T53" fmla="*/ 35 h 136"/>
                  <a:gd name="T54" fmla="*/ 43 w 92"/>
                  <a:gd name="T55" fmla="*/ 33 h 136"/>
                  <a:gd name="T56" fmla="*/ 43 w 92"/>
                  <a:gd name="T57" fmla="*/ 26 h 136"/>
                  <a:gd name="T58" fmla="*/ 43 w 92"/>
                  <a:gd name="T59" fmla="*/ 18 h 136"/>
                  <a:gd name="T60" fmla="*/ 43 w 92"/>
                  <a:gd name="T61" fmla="*/ 13 h 136"/>
                  <a:gd name="T62" fmla="*/ 41 w 92"/>
                  <a:gd name="T63" fmla="*/ 10 h 136"/>
                  <a:gd name="T64" fmla="*/ 40 w 92"/>
                  <a:gd name="T65" fmla="*/ 8 h 136"/>
                  <a:gd name="T66" fmla="*/ 38 w 92"/>
                  <a:gd name="T67" fmla="*/ 6 h 136"/>
                  <a:gd name="T68" fmla="*/ 36 w 92"/>
                  <a:gd name="T69" fmla="*/ 3 h 136"/>
                  <a:gd name="T70" fmla="*/ 33 w 92"/>
                  <a:gd name="T71" fmla="*/ 2 h 136"/>
                  <a:gd name="T72" fmla="*/ 30 w 92"/>
                  <a:gd name="T73" fmla="*/ 1 h 136"/>
                  <a:gd name="T74" fmla="*/ 25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2 w 92"/>
                  <a:gd name="T81" fmla="*/ 24 h 136"/>
                  <a:gd name="T82" fmla="*/ 14 w 92"/>
                  <a:gd name="T83" fmla="*/ 24 h 136"/>
                  <a:gd name="T84" fmla="*/ 17 w 92"/>
                  <a:gd name="T85" fmla="*/ 25 h 136"/>
                  <a:gd name="T86" fmla="*/ 18 w 92"/>
                  <a:gd name="T87" fmla="*/ 27 h 136"/>
                  <a:gd name="T88" fmla="*/ 18 w 92"/>
                  <a:gd name="T89" fmla="*/ 29 h 136"/>
                  <a:gd name="T90" fmla="*/ 18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8" y="136"/>
                    </a:moveTo>
                    <a:lnTo>
                      <a:pt x="44" y="136"/>
                    </a:lnTo>
                    <a:lnTo>
                      <a:pt x="44" y="81"/>
                    </a:lnTo>
                    <a:lnTo>
                      <a:pt x="45" y="69"/>
                    </a:lnTo>
                    <a:lnTo>
                      <a:pt x="47" y="57"/>
                    </a:lnTo>
                    <a:lnTo>
                      <a:pt x="49" y="50"/>
                    </a:lnTo>
                    <a:lnTo>
                      <a:pt x="53" y="43"/>
                    </a:lnTo>
                    <a:lnTo>
                      <a:pt x="58" y="38"/>
                    </a:lnTo>
                    <a:lnTo>
                      <a:pt x="62" y="34"/>
                    </a:lnTo>
                    <a:lnTo>
                      <a:pt x="67" y="30"/>
                    </a:lnTo>
                    <a:lnTo>
                      <a:pt x="73" y="27"/>
                    </a:lnTo>
                    <a:lnTo>
                      <a:pt x="78" y="26"/>
                    </a:lnTo>
                    <a:lnTo>
                      <a:pt x="85" y="25"/>
                    </a:lnTo>
                    <a:lnTo>
                      <a:pt x="90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6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6" y="28"/>
                    </a:lnTo>
                    <a:lnTo>
                      <a:pt x="43" y="35"/>
                    </a:lnTo>
                    <a:lnTo>
                      <a:pt x="43" y="35"/>
                    </a:lnTo>
                    <a:lnTo>
                      <a:pt x="43" y="33"/>
                    </a:lnTo>
                    <a:lnTo>
                      <a:pt x="43" y="26"/>
                    </a:lnTo>
                    <a:lnTo>
                      <a:pt x="43" y="18"/>
                    </a:lnTo>
                    <a:lnTo>
                      <a:pt x="43" y="13"/>
                    </a:lnTo>
                    <a:lnTo>
                      <a:pt x="41" y="10"/>
                    </a:lnTo>
                    <a:lnTo>
                      <a:pt x="40" y="8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3" y="2"/>
                    </a:lnTo>
                    <a:lnTo>
                      <a:pt x="30" y="1"/>
                    </a:lnTo>
                    <a:lnTo>
                      <a:pt x="25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7" y="25"/>
                    </a:lnTo>
                    <a:lnTo>
                      <a:pt x="18" y="27"/>
                    </a:lnTo>
                    <a:lnTo>
                      <a:pt x="18" y="29"/>
                    </a:lnTo>
                    <a:lnTo>
                      <a:pt x="1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3927476" y="2344688"/>
                <a:ext cx="61913" cy="55563"/>
              </a:xfrm>
              <a:custGeom>
                <a:avLst/>
                <a:gdLst>
                  <a:gd name="T0" fmla="*/ 43 w 156"/>
                  <a:gd name="T1" fmla="*/ 138 h 138"/>
                  <a:gd name="T2" fmla="*/ 44 w 156"/>
                  <a:gd name="T3" fmla="*/ 66 h 138"/>
                  <a:gd name="T4" fmla="*/ 48 w 156"/>
                  <a:gd name="T5" fmla="*/ 50 h 138"/>
                  <a:gd name="T6" fmla="*/ 56 w 156"/>
                  <a:gd name="T7" fmla="*/ 38 h 138"/>
                  <a:gd name="T8" fmla="*/ 66 w 156"/>
                  <a:gd name="T9" fmla="*/ 29 h 138"/>
                  <a:gd name="T10" fmla="*/ 80 w 156"/>
                  <a:gd name="T11" fmla="*/ 25 h 138"/>
                  <a:gd name="T12" fmla="*/ 96 w 156"/>
                  <a:gd name="T13" fmla="*/ 25 h 138"/>
                  <a:gd name="T14" fmla="*/ 105 w 156"/>
                  <a:gd name="T15" fmla="*/ 30 h 138"/>
                  <a:gd name="T16" fmla="*/ 111 w 156"/>
                  <a:gd name="T17" fmla="*/ 39 h 138"/>
                  <a:gd name="T18" fmla="*/ 113 w 156"/>
                  <a:gd name="T19" fmla="*/ 51 h 138"/>
                  <a:gd name="T20" fmla="*/ 114 w 156"/>
                  <a:gd name="T21" fmla="*/ 122 h 138"/>
                  <a:gd name="T22" fmla="*/ 115 w 156"/>
                  <a:gd name="T23" fmla="*/ 130 h 138"/>
                  <a:gd name="T24" fmla="*/ 117 w 156"/>
                  <a:gd name="T25" fmla="*/ 135 h 138"/>
                  <a:gd name="T26" fmla="*/ 123 w 156"/>
                  <a:gd name="T27" fmla="*/ 138 h 138"/>
                  <a:gd name="T28" fmla="*/ 130 w 156"/>
                  <a:gd name="T29" fmla="*/ 138 h 138"/>
                  <a:gd name="T30" fmla="*/ 156 w 156"/>
                  <a:gd name="T31" fmla="*/ 117 h 138"/>
                  <a:gd name="T32" fmla="*/ 143 w 156"/>
                  <a:gd name="T33" fmla="*/ 117 h 138"/>
                  <a:gd name="T34" fmla="*/ 140 w 156"/>
                  <a:gd name="T35" fmla="*/ 113 h 138"/>
                  <a:gd name="T36" fmla="*/ 140 w 156"/>
                  <a:gd name="T37" fmla="*/ 52 h 138"/>
                  <a:gd name="T38" fmla="*/ 137 w 156"/>
                  <a:gd name="T39" fmla="*/ 29 h 138"/>
                  <a:gd name="T40" fmla="*/ 128 w 156"/>
                  <a:gd name="T41" fmla="*/ 13 h 138"/>
                  <a:gd name="T42" fmla="*/ 121 w 156"/>
                  <a:gd name="T43" fmla="*/ 8 h 138"/>
                  <a:gd name="T44" fmla="*/ 114 w 156"/>
                  <a:gd name="T45" fmla="*/ 3 h 138"/>
                  <a:gd name="T46" fmla="*/ 93 w 156"/>
                  <a:gd name="T47" fmla="*/ 0 h 138"/>
                  <a:gd name="T48" fmla="*/ 73 w 156"/>
                  <a:gd name="T49" fmla="*/ 3 h 138"/>
                  <a:gd name="T50" fmla="*/ 59 w 156"/>
                  <a:gd name="T51" fmla="*/ 12 h 138"/>
                  <a:gd name="T52" fmla="*/ 48 w 156"/>
                  <a:gd name="T53" fmla="*/ 22 h 138"/>
                  <a:gd name="T54" fmla="*/ 43 w 156"/>
                  <a:gd name="T55" fmla="*/ 31 h 138"/>
                  <a:gd name="T56" fmla="*/ 42 w 156"/>
                  <a:gd name="T57" fmla="*/ 29 h 138"/>
                  <a:gd name="T58" fmla="*/ 43 w 156"/>
                  <a:gd name="T59" fmla="*/ 18 h 138"/>
                  <a:gd name="T60" fmla="*/ 42 w 156"/>
                  <a:gd name="T61" fmla="*/ 12 h 138"/>
                  <a:gd name="T62" fmla="*/ 38 w 156"/>
                  <a:gd name="T63" fmla="*/ 8 h 138"/>
                  <a:gd name="T64" fmla="*/ 33 w 156"/>
                  <a:gd name="T65" fmla="*/ 4 h 138"/>
                  <a:gd name="T66" fmla="*/ 25 w 156"/>
                  <a:gd name="T67" fmla="*/ 3 h 138"/>
                  <a:gd name="T68" fmla="*/ 0 w 156"/>
                  <a:gd name="T69" fmla="*/ 26 h 138"/>
                  <a:gd name="T70" fmla="*/ 13 w 156"/>
                  <a:gd name="T71" fmla="*/ 26 h 138"/>
                  <a:gd name="T72" fmla="*/ 17 w 156"/>
                  <a:gd name="T73" fmla="*/ 29 h 138"/>
                  <a:gd name="T74" fmla="*/ 17 w 156"/>
                  <a:gd name="T7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6" h="138">
                    <a:moveTo>
                      <a:pt x="17" y="138"/>
                    </a:moveTo>
                    <a:lnTo>
                      <a:pt x="43" y="138"/>
                    </a:lnTo>
                    <a:lnTo>
                      <a:pt x="43" y="76"/>
                    </a:lnTo>
                    <a:lnTo>
                      <a:pt x="44" y="66"/>
                    </a:lnTo>
                    <a:lnTo>
                      <a:pt x="46" y="57"/>
                    </a:lnTo>
                    <a:lnTo>
                      <a:pt x="48" y="50"/>
                    </a:lnTo>
                    <a:lnTo>
                      <a:pt x="51" y="44"/>
                    </a:lnTo>
                    <a:lnTo>
                      <a:pt x="56" y="38"/>
                    </a:lnTo>
                    <a:lnTo>
                      <a:pt x="61" y="34"/>
                    </a:lnTo>
                    <a:lnTo>
                      <a:pt x="66" y="29"/>
                    </a:lnTo>
                    <a:lnTo>
                      <a:pt x="73" y="27"/>
                    </a:lnTo>
                    <a:lnTo>
                      <a:pt x="80" y="25"/>
                    </a:lnTo>
                    <a:lnTo>
                      <a:pt x="88" y="24"/>
                    </a:lnTo>
                    <a:lnTo>
                      <a:pt x="96" y="25"/>
                    </a:lnTo>
                    <a:lnTo>
                      <a:pt x="101" y="27"/>
                    </a:lnTo>
                    <a:lnTo>
                      <a:pt x="105" y="30"/>
                    </a:lnTo>
                    <a:lnTo>
                      <a:pt x="109" y="34"/>
                    </a:lnTo>
                    <a:lnTo>
                      <a:pt x="111" y="39"/>
                    </a:lnTo>
                    <a:lnTo>
                      <a:pt x="113" y="44"/>
                    </a:lnTo>
                    <a:lnTo>
                      <a:pt x="113" y="51"/>
                    </a:lnTo>
                    <a:lnTo>
                      <a:pt x="114" y="58"/>
                    </a:lnTo>
                    <a:lnTo>
                      <a:pt x="114" y="122"/>
                    </a:lnTo>
                    <a:lnTo>
                      <a:pt x="114" y="126"/>
                    </a:lnTo>
                    <a:lnTo>
                      <a:pt x="115" y="130"/>
                    </a:lnTo>
                    <a:lnTo>
                      <a:pt x="116" y="133"/>
                    </a:lnTo>
                    <a:lnTo>
                      <a:pt x="117" y="135"/>
                    </a:lnTo>
                    <a:lnTo>
                      <a:pt x="120" y="136"/>
                    </a:lnTo>
                    <a:lnTo>
                      <a:pt x="123" y="138"/>
                    </a:lnTo>
                    <a:lnTo>
                      <a:pt x="127" y="138"/>
                    </a:lnTo>
                    <a:lnTo>
                      <a:pt x="130" y="138"/>
                    </a:lnTo>
                    <a:lnTo>
                      <a:pt x="156" y="138"/>
                    </a:lnTo>
                    <a:lnTo>
                      <a:pt x="156" y="117"/>
                    </a:lnTo>
                    <a:lnTo>
                      <a:pt x="145" y="117"/>
                    </a:lnTo>
                    <a:lnTo>
                      <a:pt x="143" y="117"/>
                    </a:lnTo>
                    <a:lnTo>
                      <a:pt x="141" y="116"/>
                    </a:lnTo>
                    <a:lnTo>
                      <a:pt x="140" y="113"/>
                    </a:lnTo>
                    <a:lnTo>
                      <a:pt x="140" y="110"/>
                    </a:lnTo>
                    <a:lnTo>
                      <a:pt x="140" y="52"/>
                    </a:lnTo>
                    <a:lnTo>
                      <a:pt x="139" y="40"/>
                    </a:lnTo>
                    <a:lnTo>
                      <a:pt x="137" y="29"/>
                    </a:lnTo>
                    <a:lnTo>
                      <a:pt x="133" y="21"/>
                    </a:lnTo>
                    <a:lnTo>
                      <a:pt x="128" y="13"/>
                    </a:lnTo>
                    <a:lnTo>
                      <a:pt x="125" y="11"/>
                    </a:lnTo>
                    <a:lnTo>
                      <a:pt x="121" y="8"/>
                    </a:lnTo>
                    <a:lnTo>
                      <a:pt x="118" y="5"/>
                    </a:lnTo>
                    <a:lnTo>
                      <a:pt x="114" y="3"/>
                    </a:lnTo>
                    <a:lnTo>
                      <a:pt x="104" y="1"/>
                    </a:lnTo>
                    <a:lnTo>
                      <a:pt x="93" y="0"/>
                    </a:lnTo>
                    <a:lnTo>
                      <a:pt x="83" y="1"/>
                    </a:lnTo>
                    <a:lnTo>
                      <a:pt x="73" y="3"/>
                    </a:lnTo>
                    <a:lnTo>
                      <a:pt x="65" y="7"/>
                    </a:lnTo>
                    <a:lnTo>
                      <a:pt x="59" y="12"/>
                    </a:lnTo>
                    <a:lnTo>
                      <a:pt x="52" y="16"/>
                    </a:lnTo>
                    <a:lnTo>
                      <a:pt x="48" y="22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3" y="24"/>
                    </a:lnTo>
                    <a:lnTo>
                      <a:pt x="43" y="18"/>
                    </a:lnTo>
                    <a:lnTo>
                      <a:pt x="42" y="15"/>
                    </a:lnTo>
                    <a:lnTo>
                      <a:pt x="42" y="12"/>
                    </a:lnTo>
                    <a:lnTo>
                      <a:pt x="39" y="10"/>
                    </a:lnTo>
                    <a:lnTo>
                      <a:pt x="38" y="8"/>
                    </a:lnTo>
                    <a:lnTo>
                      <a:pt x="35" y="5"/>
                    </a:lnTo>
                    <a:lnTo>
                      <a:pt x="33" y="4"/>
                    </a:lnTo>
                    <a:lnTo>
                      <a:pt x="29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7" y="31"/>
                    </a:lnTo>
                    <a:lnTo>
                      <a:pt x="17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6" name="Freeform 20"/>
              <p:cNvSpPr>
                <a:spLocks noEditPoints="1"/>
              </p:cNvSpPr>
              <p:nvPr/>
            </p:nvSpPr>
            <p:spPr bwMode="auto">
              <a:xfrm>
                <a:off x="3995738" y="2344688"/>
                <a:ext cx="50800" cy="57150"/>
              </a:xfrm>
              <a:custGeom>
                <a:avLst/>
                <a:gdLst>
                  <a:gd name="T0" fmla="*/ 1 w 131"/>
                  <a:gd name="T1" fmla="*/ 110 h 142"/>
                  <a:gd name="T2" fmla="*/ 9 w 131"/>
                  <a:gd name="T3" fmla="*/ 125 h 142"/>
                  <a:gd name="T4" fmla="*/ 22 w 131"/>
                  <a:gd name="T5" fmla="*/ 136 h 142"/>
                  <a:gd name="T6" fmla="*/ 38 w 131"/>
                  <a:gd name="T7" fmla="*/ 142 h 142"/>
                  <a:gd name="T8" fmla="*/ 52 w 131"/>
                  <a:gd name="T9" fmla="*/ 142 h 142"/>
                  <a:gd name="T10" fmla="*/ 63 w 131"/>
                  <a:gd name="T11" fmla="*/ 139 h 142"/>
                  <a:gd name="T12" fmla="*/ 75 w 131"/>
                  <a:gd name="T13" fmla="*/ 134 h 142"/>
                  <a:gd name="T14" fmla="*/ 88 w 131"/>
                  <a:gd name="T15" fmla="*/ 120 h 142"/>
                  <a:gd name="T16" fmla="*/ 90 w 131"/>
                  <a:gd name="T17" fmla="*/ 116 h 142"/>
                  <a:gd name="T18" fmla="*/ 90 w 131"/>
                  <a:gd name="T19" fmla="*/ 123 h 142"/>
                  <a:gd name="T20" fmla="*/ 91 w 131"/>
                  <a:gd name="T21" fmla="*/ 130 h 142"/>
                  <a:gd name="T22" fmla="*/ 93 w 131"/>
                  <a:gd name="T23" fmla="*/ 135 h 142"/>
                  <a:gd name="T24" fmla="*/ 98 w 131"/>
                  <a:gd name="T25" fmla="*/ 137 h 142"/>
                  <a:gd name="T26" fmla="*/ 106 w 131"/>
                  <a:gd name="T27" fmla="*/ 138 h 142"/>
                  <a:gd name="T28" fmla="*/ 131 w 131"/>
                  <a:gd name="T29" fmla="*/ 117 h 142"/>
                  <a:gd name="T30" fmla="*/ 117 w 131"/>
                  <a:gd name="T31" fmla="*/ 117 h 142"/>
                  <a:gd name="T32" fmla="*/ 115 w 131"/>
                  <a:gd name="T33" fmla="*/ 113 h 142"/>
                  <a:gd name="T34" fmla="*/ 114 w 131"/>
                  <a:gd name="T35" fmla="*/ 53 h 142"/>
                  <a:gd name="T36" fmla="*/ 111 w 131"/>
                  <a:gd name="T37" fmla="*/ 32 h 142"/>
                  <a:gd name="T38" fmla="*/ 108 w 131"/>
                  <a:gd name="T39" fmla="*/ 24 h 142"/>
                  <a:gd name="T40" fmla="*/ 103 w 131"/>
                  <a:gd name="T41" fmla="*/ 15 h 142"/>
                  <a:gd name="T42" fmla="*/ 95 w 131"/>
                  <a:gd name="T43" fmla="*/ 9 h 142"/>
                  <a:gd name="T44" fmla="*/ 85 w 131"/>
                  <a:gd name="T45" fmla="*/ 4 h 142"/>
                  <a:gd name="T46" fmla="*/ 74 w 131"/>
                  <a:gd name="T47" fmla="*/ 1 h 142"/>
                  <a:gd name="T48" fmla="*/ 58 w 131"/>
                  <a:gd name="T49" fmla="*/ 0 h 142"/>
                  <a:gd name="T50" fmla="*/ 46 w 131"/>
                  <a:gd name="T51" fmla="*/ 1 h 142"/>
                  <a:gd name="T52" fmla="*/ 30 w 131"/>
                  <a:gd name="T53" fmla="*/ 4 h 142"/>
                  <a:gd name="T54" fmla="*/ 17 w 131"/>
                  <a:gd name="T55" fmla="*/ 12 h 142"/>
                  <a:gd name="T56" fmla="*/ 13 w 131"/>
                  <a:gd name="T57" fmla="*/ 18 h 142"/>
                  <a:gd name="T58" fmla="*/ 11 w 131"/>
                  <a:gd name="T59" fmla="*/ 26 h 142"/>
                  <a:gd name="T60" fmla="*/ 36 w 131"/>
                  <a:gd name="T61" fmla="*/ 39 h 142"/>
                  <a:gd name="T62" fmla="*/ 37 w 131"/>
                  <a:gd name="T63" fmla="*/ 28 h 142"/>
                  <a:gd name="T64" fmla="*/ 41 w 131"/>
                  <a:gd name="T65" fmla="*/ 24 h 142"/>
                  <a:gd name="T66" fmla="*/ 52 w 131"/>
                  <a:gd name="T67" fmla="*/ 22 h 142"/>
                  <a:gd name="T68" fmla="*/ 65 w 131"/>
                  <a:gd name="T69" fmla="*/ 22 h 142"/>
                  <a:gd name="T70" fmla="*/ 77 w 131"/>
                  <a:gd name="T71" fmla="*/ 25 h 142"/>
                  <a:gd name="T72" fmla="*/ 84 w 131"/>
                  <a:gd name="T73" fmla="*/ 32 h 142"/>
                  <a:gd name="T74" fmla="*/ 88 w 131"/>
                  <a:gd name="T75" fmla="*/ 45 h 142"/>
                  <a:gd name="T76" fmla="*/ 88 w 131"/>
                  <a:gd name="T77" fmla="*/ 55 h 142"/>
                  <a:gd name="T78" fmla="*/ 71 w 131"/>
                  <a:gd name="T79" fmla="*/ 55 h 142"/>
                  <a:gd name="T80" fmla="*/ 47 w 131"/>
                  <a:gd name="T81" fmla="*/ 57 h 142"/>
                  <a:gd name="T82" fmla="*/ 26 w 131"/>
                  <a:gd name="T83" fmla="*/ 64 h 142"/>
                  <a:gd name="T84" fmla="*/ 15 w 131"/>
                  <a:gd name="T85" fmla="*/ 71 h 142"/>
                  <a:gd name="T86" fmla="*/ 6 w 131"/>
                  <a:gd name="T87" fmla="*/ 80 h 142"/>
                  <a:gd name="T88" fmla="*/ 1 w 131"/>
                  <a:gd name="T89" fmla="*/ 93 h 142"/>
                  <a:gd name="T90" fmla="*/ 27 w 131"/>
                  <a:gd name="T91" fmla="*/ 99 h 142"/>
                  <a:gd name="T92" fmla="*/ 28 w 131"/>
                  <a:gd name="T93" fmla="*/ 91 h 142"/>
                  <a:gd name="T94" fmla="*/ 33 w 131"/>
                  <a:gd name="T95" fmla="*/ 85 h 142"/>
                  <a:gd name="T96" fmla="*/ 47 w 131"/>
                  <a:gd name="T97" fmla="*/ 77 h 142"/>
                  <a:gd name="T98" fmla="*/ 65 w 131"/>
                  <a:gd name="T99" fmla="*/ 75 h 142"/>
                  <a:gd name="T100" fmla="*/ 81 w 131"/>
                  <a:gd name="T101" fmla="*/ 74 h 142"/>
                  <a:gd name="T102" fmla="*/ 88 w 131"/>
                  <a:gd name="T103" fmla="*/ 78 h 142"/>
                  <a:gd name="T104" fmla="*/ 85 w 131"/>
                  <a:gd name="T105" fmla="*/ 93 h 142"/>
                  <a:gd name="T106" fmla="*/ 78 w 131"/>
                  <a:gd name="T107" fmla="*/ 107 h 142"/>
                  <a:gd name="T108" fmla="*/ 67 w 131"/>
                  <a:gd name="T109" fmla="*/ 118 h 142"/>
                  <a:gd name="T110" fmla="*/ 52 w 131"/>
                  <a:gd name="T111" fmla="*/ 121 h 142"/>
                  <a:gd name="T112" fmla="*/ 41 w 131"/>
                  <a:gd name="T113" fmla="*/ 119 h 142"/>
                  <a:gd name="T114" fmla="*/ 33 w 131"/>
                  <a:gd name="T115" fmla="*/ 115 h 142"/>
                  <a:gd name="T116" fmla="*/ 28 w 131"/>
                  <a:gd name="T117" fmla="*/ 107 h 142"/>
                  <a:gd name="T118" fmla="*/ 27 w 131"/>
                  <a:gd name="T119" fmla="*/ 9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1" h="142">
                    <a:moveTo>
                      <a:pt x="0" y="101"/>
                    </a:moveTo>
                    <a:lnTo>
                      <a:pt x="1" y="110"/>
                    </a:lnTo>
                    <a:lnTo>
                      <a:pt x="4" y="119"/>
                    </a:lnTo>
                    <a:lnTo>
                      <a:pt x="9" y="125"/>
                    </a:lnTo>
                    <a:lnTo>
                      <a:pt x="15" y="132"/>
                    </a:lnTo>
                    <a:lnTo>
                      <a:pt x="22" y="136"/>
                    </a:lnTo>
                    <a:lnTo>
                      <a:pt x="29" y="139"/>
                    </a:lnTo>
                    <a:lnTo>
                      <a:pt x="38" y="142"/>
                    </a:lnTo>
                    <a:lnTo>
                      <a:pt x="47" y="142"/>
                    </a:lnTo>
                    <a:lnTo>
                      <a:pt x="52" y="142"/>
                    </a:lnTo>
                    <a:lnTo>
                      <a:pt x="57" y="140"/>
                    </a:lnTo>
                    <a:lnTo>
                      <a:pt x="63" y="139"/>
                    </a:lnTo>
                    <a:lnTo>
                      <a:pt x="67" y="138"/>
                    </a:lnTo>
                    <a:lnTo>
                      <a:pt x="75" y="134"/>
                    </a:lnTo>
                    <a:lnTo>
                      <a:pt x="80" y="129"/>
                    </a:lnTo>
                    <a:lnTo>
                      <a:pt x="88" y="120"/>
                    </a:lnTo>
                    <a:lnTo>
                      <a:pt x="90" y="116"/>
                    </a:lnTo>
                    <a:lnTo>
                      <a:pt x="90" y="116"/>
                    </a:lnTo>
                    <a:lnTo>
                      <a:pt x="90" y="118"/>
                    </a:lnTo>
                    <a:lnTo>
                      <a:pt x="90" y="123"/>
                    </a:lnTo>
                    <a:lnTo>
                      <a:pt x="90" y="126"/>
                    </a:lnTo>
                    <a:lnTo>
                      <a:pt x="91" y="130"/>
                    </a:lnTo>
                    <a:lnTo>
                      <a:pt x="92" y="133"/>
                    </a:lnTo>
                    <a:lnTo>
                      <a:pt x="93" y="135"/>
                    </a:lnTo>
                    <a:lnTo>
                      <a:pt x="95" y="136"/>
                    </a:lnTo>
                    <a:lnTo>
                      <a:pt x="98" y="137"/>
                    </a:lnTo>
                    <a:lnTo>
                      <a:pt x="102" y="138"/>
                    </a:lnTo>
                    <a:lnTo>
                      <a:pt x="106" y="138"/>
                    </a:lnTo>
                    <a:lnTo>
                      <a:pt x="131" y="138"/>
                    </a:lnTo>
                    <a:lnTo>
                      <a:pt x="131" y="117"/>
                    </a:lnTo>
                    <a:lnTo>
                      <a:pt x="120" y="117"/>
                    </a:lnTo>
                    <a:lnTo>
                      <a:pt x="117" y="117"/>
                    </a:lnTo>
                    <a:lnTo>
                      <a:pt x="116" y="116"/>
                    </a:lnTo>
                    <a:lnTo>
                      <a:pt x="115" y="113"/>
                    </a:lnTo>
                    <a:lnTo>
                      <a:pt x="114" y="110"/>
                    </a:lnTo>
                    <a:lnTo>
                      <a:pt x="114" y="53"/>
                    </a:lnTo>
                    <a:lnTo>
                      <a:pt x="114" y="42"/>
                    </a:lnTo>
                    <a:lnTo>
                      <a:pt x="111" y="32"/>
                    </a:lnTo>
                    <a:lnTo>
                      <a:pt x="109" y="28"/>
                    </a:lnTo>
                    <a:lnTo>
                      <a:pt x="108" y="24"/>
                    </a:lnTo>
                    <a:lnTo>
                      <a:pt x="105" y="20"/>
                    </a:lnTo>
                    <a:lnTo>
                      <a:pt x="103" y="15"/>
                    </a:lnTo>
                    <a:lnTo>
                      <a:pt x="100" y="12"/>
                    </a:lnTo>
                    <a:lnTo>
                      <a:pt x="95" y="9"/>
                    </a:lnTo>
                    <a:lnTo>
                      <a:pt x="91" y="7"/>
                    </a:lnTo>
                    <a:lnTo>
                      <a:pt x="85" y="4"/>
                    </a:lnTo>
                    <a:lnTo>
                      <a:pt x="80" y="2"/>
                    </a:lnTo>
                    <a:lnTo>
                      <a:pt x="74" y="1"/>
                    </a:lnTo>
                    <a:lnTo>
                      <a:pt x="66" y="1"/>
                    </a:lnTo>
                    <a:lnTo>
                      <a:pt x="58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3" y="8"/>
                    </a:lnTo>
                    <a:lnTo>
                      <a:pt x="17" y="12"/>
                    </a:lnTo>
                    <a:lnTo>
                      <a:pt x="14" y="15"/>
                    </a:lnTo>
                    <a:lnTo>
                      <a:pt x="13" y="18"/>
                    </a:lnTo>
                    <a:lnTo>
                      <a:pt x="12" y="22"/>
                    </a:lnTo>
                    <a:lnTo>
                      <a:pt x="11" y="26"/>
                    </a:lnTo>
                    <a:lnTo>
                      <a:pt x="11" y="39"/>
                    </a:lnTo>
                    <a:lnTo>
                      <a:pt x="36" y="39"/>
                    </a:lnTo>
                    <a:lnTo>
                      <a:pt x="36" y="31"/>
                    </a:lnTo>
                    <a:lnTo>
                      <a:pt x="37" y="28"/>
                    </a:lnTo>
                    <a:lnTo>
                      <a:pt x="38" y="26"/>
                    </a:lnTo>
                    <a:lnTo>
                      <a:pt x="41" y="24"/>
                    </a:lnTo>
                    <a:lnTo>
                      <a:pt x="44" y="23"/>
                    </a:lnTo>
                    <a:lnTo>
                      <a:pt x="52" y="22"/>
                    </a:lnTo>
                    <a:lnTo>
                      <a:pt x="58" y="21"/>
                    </a:lnTo>
                    <a:lnTo>
                      <a:pt x="65" y="22"/>
                    </a:lnTo>
                    <a:lnTo>
                      <a:pt x="71" y="23"/>
                    </a:lnTo>
                    <a:lnTo>
                      <a:pt x="77" y="25"/>
                    </a:lnTo>
                    <a:lnTo>
                      <a:pt x="81" y="28"/>
                    </a:lnTo>
                    <a:lnTo>
                      <a:pt x="84" y="32"/>
                    </a:lnTo>
                    <a:lnTo>
                      <a:pt x="87" y="38"/>
                    </a:lnTo>
                    <a:lnTo>
                      <a:pt x="88" y="45"/>
                    </a:lnTo>
                    <a:lnTo>
                      <a:pt x="88" y="53"/>
                    </a:lnTo>
                    <a:lnTo>
                      <a:pt x="88" y="55"/>
                    </a:lnTo>
                    <a:lnTo>
                      <a:pt x="82" y="55"/>
                    </a:lnTo>
                    <a:lnTo>
                      <a:pt x="71" y="55"/>
                    </a:lnTo>
                    <a:lnTo>
                      <a:pt x="60" y="56"/>
                    </a:lnTo>
                    <a:lnTo>
                      <a:pt x="47" y="57"/>
                    </a:lnTo>
                    <a:lnTo>
                      <a:pt x="33" y="62"/>
                    </a:lnTo>
                    <a:lnTo>
                      <a:pt x="26" y="64"/>
                    </a:lnTo>
                    <a:lnTo>
                      <a:pt x="21" y="67"/>
                    </a:lnTo>
                    <a:lnTo>
                      <a:pt x="15" y="71"/>
                    </a:lnTo>
                    <a:lnTo>
                      <a:pt x="10" y="76"/>
                    </a:lnTo>
                    <a:lnTo>
                      <a:pt x="6" y="80"/>
                    </a:lnTo>
                    <a:lnTo>
                      <a:pt x="3" y="86"/>
                    </a:lnTo>
                    <a:lnTo>
                      <a:pt x="1" y="93"/>
                    </a:lnTo>
                    <a:lnTo>
                      <a:pt x="0" y="101"/>
                    </a:lnTo>
                    <a:close/>
                    <a:moveTo>
                      <a:pt x="27" y="99"/>
                    </a:moveTo>
                    <a:lnTo>
                      <a:pt x="27" y="95"/>
                    </a:lnTo>
                    <a:lnTo>
                      <a:pt x="28" y="91"/>
                    </a:lnTo>
                    <a:lnTo>
                      <a:pt x="30" y="88"/>
                    </a:lnTo>
                    <a:lnTo>
                      <a:pt x="33" y="85"/>
                    </a:lnTo>
                    <a:lnTo>
                      <a:pt x="39" y="80"/>
                    </a:lnTo>
                    <a:lnTo>
                      <a:pt x="47" y="77"/>
                    </a:lnTo>
                    <a:lnTo>
                      <a:pt x="55" y="76"/>
                    </a:lnTo>
                    <a:lnTo>
                      <a:pt x="65" y="75"/>
                    </a:lnTo>
                    <a:lnTo>
                      <a:pt x="74" y="74"/>
                    </a:lnTo>
                    <a:lnTo>
                      <a:pt x="81" y="74"/>
                    </a:lnTo>
                    <a:lnTo>
                      <a:pt x="88" y="74"/>
                    </a:lnTo>
                    <a:lnTo>
                      <a:pt x="88" y="78"/>
                    </a:lnTo>
                    <a:lnTo>
                      <a:pt x="88" y="85"/>
                    </a:lnTo>
                    <a:lnTo>
                      <a:pt x="85" y="93"/>
                    </a:lnTo>
                    <a:lnTo>
                      <a:pt x="82" y="101"/>
                    </a:lnTo>
                    <a:lnTo>
                      <a:pt x="78" y="107"/>
                    </a:lnTo>
                    <a:lnTo>
                      <a:pt x="74" y="112"/>
                    </a:lnTo>
                    <a:lnTo>
                      <a:pt x="67" y="118"/>
                    </a:lnTo>
                    <a:lnTo>
                      <a:pt x="60" y="120"/>
                    </a:lnTo>
                    <a:lnTo>
                      <a:pt x="52" y="121"/>
                    </a:lnTo>
                    <a:lnTo>
                      <a:pt x="47" y="121"/>
                    </a:lnTo>
                    <a:lnTo>
                      <a:pt x="41" y="119"/>
                    </a:lnTo>
                    <a:lnTo>
                      <a:pt x="37" y="117"/>
                    </a:lnTo>
                    <a:lnTo>
                      <a:pt x="33" y="115"/>
                    </a:lnTo>
                    <a:lnTo>
                      <a:pt x="30" y="111"/>
                    </a:lnTo>
                    <a:lnTo>
                      <a:pt x="28" y="107"/>
                    </a:lnTo>
                    <a:lnTo>
                      <a:pt x="27" y="104"/>
                    </a:lnTo>
                    <a:lnTo>
                      <a:pt x="27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4051301" y="2331988"/>
                <a:ext cx="31750" cy="68263"/>
              </a:xfrm>
              <a:custGeom>
                <a:avLst/>
                <a:gdLst>
                  <a:gd name="T0" fmla="*/ 18 w 79"/>
                  <a:gd name="T1" fmla="*/ 123 h 172"/>
                  <a:gd name="T2" fmla="*/ 18 w 79"/>
                  <a:gd name="T3" fmla="*/ 130 h 172"/>
                  <a:gd name="T4" fmla="*/ 19 w 79"/>
                  <a:gd name="T5" fmla="*/ 138 h 172"/>
                  <a:gd name="T6" fmla="*/ 21 w 79"/>
                  <a:gd name="T7" fmla="*/ 144 h 172"/>
                  <a:gd name="T8" fmla="*/ 23 w 79"/>
                  <a:gd name="T9" fmla="*/ 150 h 172"/>
                  <a:gd name="T10" fmla="*/ 27 w 79"/>
                  <a:gd name="T11" fmla="*/ 154 h 172"/>
                  <a:gd name="T12" fmla="*/ 30 w 79"/>
                  <a:gd name="T13" fmla="*/ 158 h 172"/>
                  <a:gd name="T14" fmla="*/ 33 w 79"/>
                  <a:gd name="T15" fmla="*/ 162 h 172"/>
                  <a:gd name="T16" fmla="*/ 37 w 79"/>
                  <a:gd name="T17" fmla="*/ 165 h 172"/>
                  <a:gd name="T18" fmla="*/ 45 w 79"/>
                  <a:gd name="T19" fmla="*/ 169 h 172"/>
                  <a:gd name="T20" fmla="*/ 54 w 79"/>
                  <a:gd name="T21" fmla="*/ 171 h 172"/>
                  <a:gd name="T22" fmla="*/ 62 w 79"/>
                  <a:gd name="T23" fmla="*/ 172 h 172"/>
                  <a:gd name="T24" fmla="*/ 70 w 79"/>
                  <a:gd name="T25" fmla="*/ 172 h 172"/>
                  <a:gd name="T26" fmla="*/ 76 w 79"/>
                  <a:gd name="T27" fmla="*/ 172 h 172"/>
                  <a:gd name="T28" fmla="*/ 79 w 79"/>
                  <a:gd name="T29" fmla="*/ 172 h 172"/>
                  <a:gd name="T30" fmla="*/ 79 w 79"/>
                  <a:gd name="T31" fmla="*/ 150 h 172"/>
                  <a:gd name="T32" fmla="*/ 76 w 79"/>
                  <a:gd name="T33" fmla="*/ 150 h 172"/>
                  <a:gd name="T34" fmla="*/ 72 w 79"/>
                  <a:gd name="T35" fmla="*/ 150 h 172"/>
                  <a:gd name="T36" fmla="*/ 68 w 79"/>
                  <a:gd name="T37" fmla="*/ 150 h 172"/>
                  <a:gd name="T38" fmla="*/ 63 w 79"/>
                  <a:gd name="T39" fmla="*/ 149 h 172"/>
                  <a:gd name="T40" fmla="*/ 59 w 79"/>
                  <a:gd name="T41" fmla="*/ 148 h 172"/>
                  <a:gd name="T42" fmla="*/ 55 w 79"/>
                  <a:gd name="T43" fmla="*/ 144 h 172"/>
                  <a:gd name="T44" fmla="*/ 50 w 79"/>
                  <a:gd name="T45" fmla="*/ 141 h 172"/>
                  <a:gd name="T46" fmla="*/ 47 w 79"/>
                  <a:gd name="T47" fmla="*/ 136 h 172"/>
                  <a:gd name="T48" fmla="*/ 45 w 79"/>
                  <a:gd name="T49" fmla="*/ 128 h 172"/>
                  <a:gd name="T50" fmla="*/ 44 w 79"/>
                  <a:gd name="T51" fmla="*/ 119 h 172"/>
                  <a:gd name="T52" fmla="*/ 44 w 79"/>
                  <a:gd name="T53" fmla="*/ 58 h 172"/>
                  <a:gd name="T54" fmla="*/ 76 w 79"/>
                  <a:gd name="T55" fmla="*/ 58 h 172"/>
                  <a:gd name="T56" fmla="*/ 76 w 79"/>
                  <a:gd name="T57" fmla="*/ 36 h 172"/>
                  <a:gd name="T58" fmla="*/ 44 w 79"/>
                  <a:gd name="T59" fmla="*/ 36 h 172"/>
                  <a:gd name="T60" fmla="*/ 44 w 79"/>
                  <a:gd name="T61" fmla="*/ 0 h 172"/>
                  <a:gd name="T62" fmla="*/ 18 w 79"/>
                  <a:gd name="T63" fmla="*/ 0 h 172"/>
                  <a:gd name="T64" fmla="*/ 18 w 79"/>
                  <a:gd name="T65" fmla="*/ 36 h 172"/>
                  <a:gd name="T66" fmla="*/ 0 w 79"/>
                  <a:gd name="T67" fmla="*/ 36 h 172"/>
                  <a:gd name="T68" fmla="*/ 0 w 79"/>
                  <a:gd name="T69" fmla="*/ 58 h 172"/>
                  <a:gd name="T70" fmla="*/ 18 w 79"/>
                  <a:gd name="T71" fmla="*/ 58 h 172"/>
                  <a:gd name="T72" fmla="*/ 18 w 79"/>
                  <a:gd name="T73" fmla="*/ 12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9" h="172">
                    <a:moveTo>
                      <a:pt x="18" y="123"/>
                    </a:moveTo>
                    <a:lnTo>
                      <a:pt x="18" y="130"/>
                    </a:lnTo>
                    <a:lnTo>
                      <a:pt x="19" y="138"/>
                    </a:lnTo>
                    <a:lnTo>
                      <a:pt x="21" y="144"/>
                    </a:lnTo>
                    <a:lnTo>
                      <a:pt x="23" y="150"/>
                    </a:lnTo>
                    <a:lnTo>
                      <a:pt x="27" y="154"/>
                    </a:lnTo>
                    <a:lnTo>
                      <a:pt x="30" y="158"/>
                    </a:lnTo>
                    <a:lnTo>
                      <a:pt x="33" y="162"/>
                    </a:lnTo>
                    <a:lnTo>
                      <a:pt x="37" y="165"/>
                    </a:lnTo>
                    <a:lnTo>
                      <a:pt x="45" y="169"/>
                    </a:lnTo>
                    <a:lnTo>
                      <a:pt x="54" y="171"/>
                    </a:lnTo>
                    <a:lnTo>
                      <a:pt x="62" y="172"/>
                    </a:lnTo>
                    <a:lnTo>
                      <a:pt x="70" y="172"/>
                    </a:lnTo>
                    <a:lnTo>
                      <a:pt x="76" y="172"/>
                    </a:lnTo>
                    <a:lnTo>
                      <a:pt x="79" y="172"/>
                    </a:lnTo>
                    <a:lnTo>
                      <a:pt x="79" y="150"/>
                    </a:lnTo>
                    <a:lnTo>
                      <a:pt x="76" y="150"/>
                    </a:lnTo>
                    <a:lnTo>
                      <a:pt x="72" y="150"/>
                    </a:lnTo>
                    <a:lnTo>
                      <a:pt x="68" y="150"/>
                    </a:lnTo>
                    <a:lnTo>
                      <a:pt x="63" y="149"/>
                    </a:lnTo>
                    <a:lnTo>
                      <a:pt x="59" y="148"/>
                    </a:lnTo>
                    <a:lnTo>
                      <a:pt x="55" y="144"/>
                    </a:lnTo>
                    <a:lnTo>
                      <a:pt x="50" y="141"/>
                    </a:lnTo>
                    <a:lnTo>
                      <a:pt x="47" y="136"/>
                    </a:lnTo>
                    <a:lnTo>
                      <a:pt x="45" y="128"/>
                    </a:lnTo>
                    <a:lnTo>
                      <a:pt x="44" y="119"/>
                    </a:lnTo>
                    <a:lnTo>
                      <a:pt x="44" y="58"/>
                    </a:lnTo>
                    <a:lnTo>
                      <a:pt x="76" y="58"/>
                    </a:lnTo>
                    <a:lnTo>
                      <a:pt x="76" y="36"/>
                    </a:lnTo>
                    <a:lnTo>
                      <a:pt x="44" y="36"/>
                    </a:lnTo>
                    <a:lnTo>
                      <a:pt x="44" y="0"/>
                    </a:lnTo>
                    <a:lnTo>
                      <a:pt x="18" y="0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0" y="58"/>
                    </a:lnTo>
                    <a:lnTo>
                      <a:pt x="18" y="58"/>
                    </a:lnTo>
                    <a:lnTo>
                      <a:pt x="18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4089401" y="2346275"/>
                <a:ext cx="60325" cy="55563"/>
              </a:xfrm>
              <a:custGeom>
                <a:avLst/>
                <a:gdLst>
                  <a:gd name="T0" fmla="*/ 17 w 154"/>
                  <a:gd name="T1" fmla="*/ 100 h 139"/>
                  <a:gd name="T2" fmla="*/ 22 w 154"/>
                  <a:gd name="T3" fmla="*/ 119 h 139"/>
                  <a:gd name="T4" fmla="*/ 31 w 154"/>
                  <a:gd name="T5" fmla="*/ 130 h 139"/>
                  <a:gd name="T6" fmla="*/ 39 w 154"/>
                  <a:gd name="T7" fmla="*/ 134 h 139"/>
                  <a:gd name="T8" fmla="*/ 51 w 154"/>
                  <a:gd name="T9" fmla="*/ 139 h 139"/>
                  <a:gd name="T10" fmla="*/ 72 w 154"/>
                  <a:gd name="T11" fmla="*/ 139 h 139"/>
                  <a:gd name="T12" fmla="*/ 88 w 154"/>
                  <a:gd name="T13" fmla="*/ 133 h 139"/>
                  <a:gd name="T14" fmla="*/ 101 w 154"/>
                  <a:gd name="T15" fmla="*/ 123 h 139"/>
                  <a:gd name="T16" fmla="*/ 110 w 154"/>
                  <a:gd name="T17" fmla="*/ 114 h 139"/>
                  <a:gd name="T18" fmla="*/ 112 w 154"/>
                  <a:gd name="T19" fmla="*/ 108 h 139"/>
                  <a:gd name="T20" fmla="*/ 112 w 154"/>
                  <a:gd name="T21" fmla="*/ 116 h 139"/>
                  <a:gd name="T22" fmla="*/ 112 w 154"/>
                  <a:gd name="T23" fmla="*/ 125 h 139"/>
                  <a:gd name="T24" fmla="*/ 114 w 154"/>
                  <a:gd name="T25" fmla="*/ 130 h 139"/>
                  <a:gd name="T26" fmla="*/ 118 w 154"/>
                  <a:gd name="T27" fmla="*/ 133 h 139"/>
                  <a:gd name="T28" fmla="*/ 125 w 154"/>
                  <a:gd name="T29" fmla="*/ 135 h 139"/>
                  <a:gd name="T30" fmla="*/ 154 w 154"/>
                  <a:gd name="T31" fmla="*/ 135 h 139"/>
                  <a:gd name="T32" fmla="*/ 143 w 154"/>
                  <a:gd name="T33" fmla="*/ 114 h 139"/>
                  <a:gd name="T34" fmla="*/ 139 w 154"/>
                  <a:gd name="T35" fmla="*/ 113 h 139"/>
                  <a:gd name="T36" fmla="*/ 137 w 154"/>
                  <a:gd name="T37" fmla="*/ 107 h 139"/>
                  <a:gd name="T38" fmla="*/ 111 w 154"/>
                  <a:gd name="T39" fmla="*/ 0 h 139"/>
                  <a:gd name="T40" fmla="*/ 111 w 154"/>
                  <a:gd name="T41" fmla="*/ 74 h 139"/>
                  <a:gd name="T42" fmla="*/ 104 w 154"/>
                  <a:gd name="T43" fmla="*/ 92 h 139"/>
                  <a:gd name="T44" fmla="*/ 94 w 154"/>
                  <a:gd name="T45" fmla="*/ 106 h 139"/>
                  <a:gd name="T46" fmla="*/ 82 w 154"/>
                  <a:gd name="T47" fmla="*/ 113 h 139"/>
                  <a:gd name="T48" fmla="*/ 72 w 154"/>
                  <a:gd name="T49" fmla="*/ 115 h 139"/>
                  <a:gd name="T50" fmla="*/ 60 w 154"/>
                  <a:gd name="T51" fmla="*/ 115 h 139"/>
                  <a:gd name="T52" fmla="*/ 50 w 154"/>
                  <a:gd name="T53" fmla="*/ 109 h 139"/>
                  <a:gd name="T54" fmla="*/ 45 w 154"/>
                  <a:gd name="T55" fmla="*/ 100 h 139"/>
                  <a:gd name="T56" fmla="*/ 43 w 154"/>
                  <a:gd name="T57" fmla="*/ 88 h 139"/>
                  <a:gd name="T58" fmla="*/ 42 w 154"/>
                  <a:gd name="T59" fmla="*/ 18 h 139"/>
                  <a:gd name="T60" fmla="*/ 41 w 154"/>
                  <a:gd name="T61" fmla="*/ 10 h 139"/>
                  <a:gd name="T62" fmla="*/ 39 w 154"/>
                  <a:gd name="T63" fmla="*/ 5 h 139"/>
                  <a:gd name="T64" fmla="*/ 33 w 154"/>
                  <a:gd name="T65" fmla="*/ 1 h 139"/>
                  <a:gd name="T66" fmla="*/ 24 w 154"/>
                  <a:gd name="T67" fmla="*/ 0 h 139"/>
                  <a:gd name="T68" fmla="*/ 0 w 154"/>
                  <a:gd name="T69" fmla="*/ 23 h 139"/>
                  <a:gd name="T70" fmla="*/ 13 w 154"/>
                  <a:gd name="T71" fmla="*/ 23 h 139"/>
                  <a:gd name="T72" fmla="*/ 16 w 154"/>
                  <a:gd name="T73" fmla="*/ 26 h 139"/>
                  <a:gd name="T74" fmla="*/ 16 w 154"/>
                  <a:gd name="T75" fmla="*/ 8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4" h="139">
                    <a:moveTo>
                      <a:pt x="16" y="87"/>
                    </a:moveTo>
                    <a:lnTo>
                      <a:pt x="17" y="100"/>
                    </a:lnTo>
                    <a:lnTo>
                      <a:pt x="19" y="110"/>
                    </a:lnTo>
                    <a:lnTo>
                      <a:pt x="22" y="119"/>
                    </a:lnTo>
                    <a:lnTo>
                      <a:pt x="28" y="127"/>
                    </a:lnTo>
                    <a:lnTo>
                      <a:pt x="31" y="130"/>
                    </a:lnTo>
                    <a:lnTo>
                      <a:pt x="34" y="132"/>
                    </a:lnTo>
                    <a:lnTo>
                      <a:pt x="39" y="134"/>
                    </a:lnTo>
                    <a:lnTo>
                      <a:pt x="42" y="136"/>
                    </a:lnTo>
                    <a:lnTo>
                      <a:pt x="51" y="139"/>
                    </a:lnTo>
                    <a:lnTo>
                      <a:pt x="62" y="139"/>
                    </a:lnTo>
                    <a:lnTo>
                      <a:pt x="72" y="139"/>
                    </a:lnTo>
                    <a:lnTo>
                      <a:pt x="81" y="136"/>
                    </a:lnTo>
                    <a:lnTo>
                      <a:pt x="88" y="133"/>
                    </a:lnTo>
                    <a:lnTo>
                      <a:pt x="95" y="129"/>
                    </a:lnTo>
                    <a:lnTo>
                      <a:pt x="101" y="123"/>
                    </a:lnTo>
                    <a:lnTo>
                      <a:pt x="106" y="118"/>
                    </a:lnTo>
                    <a:lnTo>
                      <a:pt x="110" y="114"/>
                    </a:lnTo>
                    <a:lnTo>
                      <a:pt x="112" y="108"/>
                    </a:lnTo>
                    <a:lnTo>
                      <a:pt x="112" y="108"/>
                    </a:lnTo>
                    <a:lnTo>
                      <a:pt x="112" y="110"/>
                    </a:lnTo>
                    <a:lnTo>
                      <a:pt x="112" y="116"/>
                    </a:lnTo>
                    <a:lnTo>
                      <a:pt x="112" y="121"/>
                    </a:lnTo>
                    <a:lnTo>
                      <a:pt x="112" y="125"/>
                    </a:lnTo>
                    <a:lnTo>
                      <a:pt x="113" y="128"/>
                    </a:lnTo>
                    <a:lnTo>
                      <a:pt x="114" y="130"/>
                    </a:lnTo>
                    <a:lnTo>
                      <a:pt x="116" y="132"/>
                    </a:lnTo>
                    <a:lnTo>
                      <a:pt x="118" y="133"/>
                    </a:lnTo>
                    <a:lnTo>
                      <a:pt x="122" y="135"/>
                    </a:lnTo>
                    <a:lnTo>
                      <a:pt x="125" y="135"/>
                    </a:lnTo>
                    <a:lnTo>
                      <a:pt x="129" y="135"/>
                    </a:lnTo>
                    <a:lnTo>
                      <a:pt x="154" y="135"/>
                    </a:lnTo>
                    <a:lnTo>
                      <a:pt x="154" y="114"/>
                    </a:lnTo>
                    <a:lnTo>
                      <a:pt x="143" y="114"/>
                    </a:lnTo>
                    <a:lnTo>
                      <a:pt x="141" y="114"/>
                    </a:lnTo>
                    <a:lnTo>
                      <a:pt x="139" y="113"/>
                    </a:lnTo>
                    <a:lnTo>
                      <a:pt x="138" y="110"/>
                    </a:lnTo>
                    <a:lnTo>
                      <a:pt x="137" y="107"/>
                    </a:lnTo>
                    <a:lnTo>
                      <a:pt x="137" y="0"/>
                    </a:lnTo>
                    <a:lnTo>
                      <a:pt x="111" y="0"/>
                    </a:lnTo>
                    <a:lnTo>
                      <a:pt x="111" y="64"/>
                    </a:lnTo>
                    <a:lnTo>
                      <a:pt x="111" y="74"/>
                    </a:lnTo>
                    <a:lnTo>
                      <a:pt x="109" y="83"/>
                    </a:lnTo>
                    <a:lnTo>
                      <a:pt x="104" y="92"/>
                    </a:lnTo>
                    <a:lnTo>
                      <a:pt x="100" y="100"/>
                    </a:lnTo>
                    <a:lnTo>
                      <a:pt x="94" y="106"/>
                    </a:lnTo>
                    <a:lnTo>
                      <a:pt x="86" y="110"/>
                    </a:lnTo>
                    <a:lnTo>
                      <a:pt x="82" y="113"/>
                    </a:lnTo>
                    <a:lnTo>
                      <a:pt x="77" y="114"/>
                    </a:lnTo>
                    <a:lnTo>
                      <a:pt x="72" y="115"/>
                    </a:lnTo>
                    <a:lnTo>
                      <a:pt x="68" y="115"/>
                    </a:lnTo>
                    <a:lnTo>
                      <a:pt x="60" y="115"/>
                    </a:lnTo>
                    <a:lnTo>
                      <a:pt x="55" y="113"/>
                    </a:lnTo>
                    <a:lnTo>
                      <a:pt x="50" y="109"/>
                    </a:lnTo>
                    <a:lnTo>
                      <a:pt x="47" y="105"/>
                    </a:lnTo>
                    <a:lnTo>
                      <a:pt x="45" y="100"/>
                    </a:lnTo>
                    <a:lnTo>
                      <a:pt x="43" y="94"/>
                    </a:lnTo>
                    <a:lnTo>
                      <a:pt x="43" y="88"/>
                    </a:lnTo>
                    <a:lnTo>
                      <a:pt x="42" y="81"/>
                    </a:lnTo>
                    <a:lnTo>
                      <a:pt x="42" y="18"/>
                    </a:lnTo>
                    <a:lnTo>
                      <a:pt x="42" y="13"/>
                    </a:lnTo>
                    <a:lnTo>
                      <a:pt x="41" y="10"/>
                    </a:lnTo>
                    <a:lnTo>
                      <a:pt x="40" y="7"/>
                    </a:lnTo>
                    <a:lnTo>
                      <a:pt x="39" y="5"/>
                    </a:lnTo>
                    <a:lnTo>
                      <a:pt x="35" y="2"/>
                    </a:lnTo>
                    <a:lnTo>
                      <a:pt x="33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0" y="23"/>
                    </a:lnTo>
                    <a:lnTo>
                      <a:pt x="13" y="23"/>
                    </a:lnTo>
                    <a:lnTo>
                      <a:pt x="15" y="24"/>
                    </a:lnTo>
                    <a:lnTo>
                      <a:pt x="16" y="26"/>
                    </a:lnTo>
                    <a:lnTo>
                      <a:pt x="16" y="28"/>
                    </a:lnTo>
                    <a:lnTo>
                      <a:pt x="16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4154488" y="2346275"/>
                <a:ext cx="36513" cy="53975"/>
              </a:xfrm>
              <a:custGeom>
                <a:avLst/>
                <a:gdLst>
                  <a:gd name="T0" fmla="*/ 17 w 92"/>
                  <a:gd name="T1" fmla="*/ 136 h 136"/>
                  <a:gd name="T2" fmla="*/ 43 w 92"/>
                  <a:gd name="T3" fmla="*/ 136 h 136"/>
                  <a:gd name="T4" fmla="*/ 43 w 92"/>
                  <a:gd name="T5" fmla="*/ 81 h 136"/>
                  <a:gd name="T6" fmla="*/ 43 w 92"/>
                  <a:gd name="T7" fmla="*/ 69 h 136"/>
                  <a:gd name="T8" fmla="*/ 46 w 92"/>
                  <a:gd name="T9" fmla="*/ 57 h 136"/>
                  <a:gd name="T10" fmla="*/ 49 w 92"/>
                  <a:gd name="T11" fmla="*/ 50 h 136"/>
                  <a:gd name="T12" fmla="*/ 52 w 92"/>
                  <a:gd name="T13" fmla="*/ 43 h 136"/>
                  <a:gd name="T14" fmla="*/ 56 w 92"/>
                  <a:gd name="T15" fmla="*/ 38 h 136"/>
                  <a:gd name="T16" fmla="*/ 60 w 92"/>
                  <a:gd name="T17" fmla="*/ 34 h 136"/>
                  <a:gd name="T18" fmla="*/ 66 w 92"/>
                  <a:gd name="T19" fmla="*/ 30 h 136"/>
                  <a:gd name="T20" fmla="*/ 71 w 92"/>
                  <a:gd name="T21" fmla="*/ 27 h 136"/>
                  <a:gd name="T22" fmla="*/ 78 w 92"/>
                  <a:gd name="T23" fmla="*/ 26 h 136"/>
                  <a:gd name="T24" fmla="*/ 84 w 92"/>
                  <a:gd name="T25" fmla="*/ 25 h 136"/>
                  <a:gd name="T26" fmla="*/ 90 w 92"/>
                  <a:gd name="T27" fmla="*/ 26 h 136"/>
                  <a:gd name="T28" fmla="*/ 92 w 92"/>
                  <a:gd name="T29" fmla="*/ 26 h 136"/>
                  <a:gd name="T30" fmla="*/ 92 w 92"/>
                  <a:gd name="T31" fmla="*/ 0 h 136"/>
                  <a:gd name="T32" fmla="*/ 90 w 92"/>
                  <a:gd name="T33" fmla="*/ 0 h 136"/>
                  <a:gd name="T34" fmla="*/ 84 w 92"/>
                  <a:gd name="T35" fmla="*/ 0 h 136"/>
                  <a:gd name="T36" fmla="*/ 77 w 92"/>
                  <a:gd name="T37" fmla="*/ 0 h 136"/>
                  <a:gd name="T38" fmla="*/ 70 w 92"/>
                  <a:gd name="T39" fmla="*/ 2 h 136"/>
                  <a:gd name="T40" fmla="*/ 64 w 92"/>
                  <a:gd name="T41" fmla="*/ 6 h 136"/>
                  <a:gd name="T42" fmla="*/ 58 w 92"/>
                  <a:gd name="T43" fmla="*/ 10 h 136"/>
                  <a:gd name="T44" fmla="*/ 53 w 92"/>
                  <a:gd name="T45" fmla="*/ 15 h 136"/>
                  <a:gd name="T46" fmla="*/ 49 w 92"/>
                  <a:gd name="T47" fmla="*/ 22 h 136"/>
                  <a:gd name="T48" fmla="*/ 44 w 92"/>
                  <a:gd name="T49" fmla="*/ 28 h 136"/>
                  <a:gd name="T50" fmla="*/ 42 w 92"/>
                  <a:gd name="T51" fmla="*/ 35 h 136"/>
                  <a:gd name="T52" fmla="*/ 41 w 92"/>
                  <a:gd name="T53" fmla="*/ 35 h 136"/>
                  <a:gd name="T54" fmla="*/ 42 w 92"/>
                  <a:gd name="T55" fmla="*/ 33 h 136"/>
                  <a:gd name="T56" fmla="*/ 42 w 92"/>
                  <a:gd name="T57" fmla="*/ 26 h 136"/>
                  <a:gd name="T58" fmla="*/ 42 w 92"/>
                  <a:gd name="T59" fmla="*/ 18 h 136"/>
                  <a:gd name="T60" fmla="*/ 42 w 92"/>
                  <a:gd name="T61" fmla="*/ 13 h 136"/>
                  <a:gd name="T62" fmla="*/ 41 w 92"/>
                  <a:gd name="T63" fmla="*/ 10 h 136"/>
                  <a:gd name="T64" fmla="*/ 40 w 92"/>
                  <a:gd name="T65" fmla="*/ 8 h 136"/>
                  <a:gd name="T66" fmla="*/ 38 w 92"/>
                  <a:gd name="T67" fmla="*/ 6 h 136"/>
                  <a:gd name="T68" fmla="*/ 36 w 92"/>
                  <a:gd name="T69" fmla="*/ 3 h 136"/>
                  <a:gd name="T70" fmla="*/ 32 w 92"/>
                  <a:gd name="T71" fmla="*/ 2 h 136"/>
                  <a:gd name="T72" fmla="*/ 29 w 92"/>
                  <a:gd name="T73" fmla="*/ 1 h 136"/>
                  <a:gd name="T74" fmla="*/ 25 w 92"/>
                  <a:gd name="T75" fmla="*/ 1 h 136"/>
                  <a:gd name="T76" fmla="*/ 0 w 92"/>
                  <a:gd name="T77" fmla="*/ 1 h 136"/>
                  <a:gd name="T78" fmla="*/ 0 w 92"/>
                  <a:gd name="T79" fmla="*/ 24 h 136"/>
                  <a:gd name="T80" fmla="*/ 11 w 92"/>
                  <a:gd name="T81" fmla="*/ 24 h 136"/>
                  <a:gd name="T82" fmla="*/ 13 w 92"/>
                  <a:gd name="T83" fmla="*/ 24 h 136"/>
                  <a:gd name="T84" fmla="*/ 15 w 92"/>
                  <a:gd name="T85" fmla="*/ 25 h 136"/>
                  <a:gd name="T86" fmla="*/ 16 w 92"/>
                  <a:gd name="T87" fmla="*/ 27 h 136"/>
                  <a:gd name="T88" fmla="*/ 17 w 92"/>
                  <a:gd name="T89" fmla="*/ 29 h 136"/>
                  <a:gd name="T90" fmla="*/ 17 w 92"/>
                  <a:gd name="T91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" h="136">
                    <a:moveTo>
                      <a:pt x="17" y="136"/>
                    </a:moveTo>
                    <a:lnTo>
                      <a:pt x="43" y="136"/>
                    </a:lnTo>
                    <a:lnTo>
                      <a:pt x="43" y="81"/>
                    </a:lnTo>
                    <a:lnTo>
                      <a:pt x="43" y="69"/>
                    </a:lnTo>
                    <a:lnTo>
                      <a:pt x="46" y="57"/>
                    </a:lnTo>
                    <a:lnTo>
                      <a:pt x="49" y="50"/>
                    </a:lnTo>
                    <a:lnTo>
                      <a:pt x="52" y="43"/>
                    </a:lnTo>
                    <a:lnTo>
                      <a:pt x="56" y="38"/>
                    </a:lnTo>
                    <a:lnTo>
                      <a:pt x="60" y="34"/>
                    </a:lnTo>
                    <a:lnTo>
                      <a:pt x="66" y="30"/>
                    </a:lnTo>
                    <a:lnTo>
                      <a:pt x="71" y="27"/>
                    </a:lnTo>
                    <a:lnTo>
                      <a:pt x="78" y="26"/>
                    </a:lnTo>
                    <a:lnTo>
                      <a:pt x="84" y="25"/>
                    </a:lnTo>
                    <a:lnTo>
                      <a:pt x="90" y="26"/>
                    </a:lnTo>
                    <a:lnTo>
                      <a:pt x="92" y="26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77" y="0"/>
                    </a:lnTo>
                    <a:lnTo>
                      <a:pt x="70" y="2"/>
                    </a:lnTo>
                    <a:lnTo>
                      <a:pt x="64" y="6"/>
                    </a:lnTo>
                    <a:lnTo>
                      <a:pt x="58" y="10"/>
                    </a:lnTo>
                    <a:lnTo>
                      <a:pt x="53" y="15"/>
                    </a:lnTo>
                    <a:lnTo>
                      <a:pt x="49" y="22"/>
                    </a:lnTo>
                    <a:lnTo>
                      <a:pt x="44" y="28"/>
                    </a:lnTo>
                    <a:lnTo>
                      <a:pt x="42" y="35"/>
                    </a:lnTo>
                    <a:lnTo>
                      <a:pt x="41" y="35"/>
                    </a:lnTo>
                    <a:lnTo>
                      <a:pt x="42" y="33"/>
                    </a:lnTo>
                    <a:lnTo>
                      <a:pt x="42" y="26"/>
                    </a:lnTo>
                    <a:lnTo>
                      <a:pt x="42" y="18"/>
                    </a:lnTo>
                    <a:lnTo>
                      <a:pt x="42" y="13"/>
                    </a:lnTo>
                    <a:lnTo>
                      <a:pt x="41" y="10"/>
                    </a:lnTo>
                    <a:lnTo>
                      <a:pt x="40" y="8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9" y="1"/>
                    </a:lnTo>
                    <a:lnTo>
                      <a:pt x="25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3" y="24"/>
                    </a:lnTo>
                    <a:lnTo>
                      <a:pt x="15" y="25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7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0" name="Freeform 24"/>
              <p:cNvSpPr>
                <a:spLocks noEditPoints="1"/>
              </p:cNvSpPr>
              <p:nvPr/>
            </p:nvSpPr>
            <p:spPr bwMode="auto">
              <a:xfrm>
                <a:off x="4195763" y="2344688"/>
                <a:ext cx="49213" cy="57150"/>
              </a:xfrm>
              <a:custGeom>
                <a:avLst/>
                <a:gdLst>
                  <a:gd name="T0" fmla="*/ 1 w 126"/>
                  <a:gd name="T1" fmla="*/ 79 h 142"/>
                  <a:gd name="T2" fmla="*/ 3 w 126"/>
                  <a:gd name="T3" fmla="*/ 93 h 142"/>
                  <a:gd name="T4" fmla="*/ 8 w 126"/>
                  <a:gd name="T5" fmla="*/ 106 h 142"/>
                  <a:gd name="T6" fmla="*/ 16 w 126"/>
                  <a:gd name="T7" fmla="*/ 117 h 142"/>
                  <a:gd name="T8" fmla="*/ 24 w 126"/>
                  <a:gd name="T9" fmla="*/ 126 h 142"/>
                  <a:gd name="T10" fmla="*/ 36 w 126"/>
                  <a:gd name="T11" fmla="*/ 134 h 142"/>
                  <a:gd name="T12" fmla="*/ 49 w 126"/>
                  <a:gd name="T13" fmla="*/ 139 h 142"/>
                  <a:gd name="T14" fmla="*/ 64 w 126"/>
                  <a:gd name="T15" fmla="*/ 142 h 142"/>
                  <a:gd name="T16" fmla="*/ 83 w 126"/>
                  <a:gd name="T17" fmla="*/ 142 h 142"/>
                  <a:gd name="T18" fmla="*/ 102 w 126"/>
                  <a:gd name="T19" fmla="*/ 136 h 142"/>
                  <a:gd name="T20" fmla="*/ 121 w 126"/>
                  <a:gd name="T21" fmla="*/ 125 h 142"/>
                  <a:gd name="T22" fmla="*/ 113 w 126"/>
                  <a:gd name="T23" fmla="*/ 104 h 142"/>
                  <a:gd name="T24" fmla="*/ 101 w 126"/>
                  <a:gd name="T25" fmla="*/ 111 h 142"/>
                  <a:gd name="T26" fmla="*/ 89 w 126"/>
                  <a:gd name="T27" fmla="*/ 117 h 142"/>
                  <a:gd name="T28" fmla="*/ 73 w 126"/>
                  <a:gd name="T29" fmla="*/ 120 h 142"/>
                  <a:gd name="T30" fmla="*/ 56 w 126"/>
                  <a:gd name="T31" fmla="*/ 117 h 142"/>
                  <a:gd name="T32" fmla="*/ 42 w 126"/>
                  <a:gd name="T33" fmla="*/ 108 h 142"/>
                  <a:gd name="T34" fmla="*/ 31 w 126"/>
                  <a:gd name="T35" fmla="*/ 94 h 142"/>
                  <a:gd name="T36" fmla="*/ 27 w 126"/>
                  <a:gd name="T37" fmla="*/ 75 h 142"/>
                  <a:gd name="T38" fmla="*/ 126 w 126"/>
                  <a:gd name="T39" fmla="*/ 70 h 142"/>
                  <a:gd name="T40" fmla="*/ 125 w 126"/>
                  <a:gd name="T41" fmla="*/ 51 h 142"/>
                  <a:gd name="T42" fmla="*/ 121 w 126"/>
                  <a:gd name="T43" fmla="*/ 34 h 142"/>
                  <a:gd name="T44" fmla="*/ 114 w 126"/>
                  <a:gd name="T45" fmla="*/ 24 h 142"/>
                  <a:gd name="T46" fmla="*/ 108 w 126"/>
                  <a:gd name="T47" fmla="*/ 15 h 142"/>
                  <a:gd name="T48" fmla="*/ 98 w 126"/>
                  <a:gd name="T49" fmla="*/ 8 h 142"/>
                  <a:gd name="T50" fmla="*/ 87 w 126"/>
                  <a:gd name="T51" fmla="*/ 3 h 142"/>
                  <a:gd name="T52" fmla="*/ 74 w 126"/>
                  <a:gd name="T53" fmla="*/ 1 h 142"/>
                  <a:gd name="T54" fmla="*/ 61 w 126"/>
                  <a:gd name="T55" fmla="*/ 1 h 142"/>
                  <a:gd name="T56" fmla="*/ 47 w 126"/>
                  <a:gd name="T57" fmla="*/ 3 h 142"/>
                  <a:gd name="T58" fmla="*/ 35 w 126"/>
                  <a:gd name="T59" fmla="*/ 8 h 142"/>
                  <a:gd name="T60" fmla="*/ 24 w 126"/>
                  <a:gd name="T61" fmla="*/ 15 h 142"/>
                  <a:gd name="T62" fmla="*/ 15 w 126"/>
                  <a:gd name="T63" fmla="*/ 25 h 142"/>
                  <a:gd name="T64" fmla="*/ 8 w 126"/>
                  <a:gd name="T65" fmla="*/ 36 h 142"/>
                  <a:gd name="T66" fmla="*/ 3 w 126"/>
                  <a:gd name="T67" fmla="*/ 49 h 142"/>
                  <a:gd name="T68" fmla="*/ 1 w 126"/>
                  <a:gd name="T69" fmla="*/ 64 h 142"/>
                  <a:gd name="T70" fmla="*/ 28 w 126"/>
                  <a:gd name="T71" fmla="*/ 55 h 142"/>
                  <a:gd name="T72" fmla="*/ 33 w 126"/>
                  <a:gd name="T73" fmla="*/ 41 h 142"/>
                  <a:gd name="T74" fmla="*/ 42 w 126"/>
                  <a:gd name="T75" fmla="*/ 30 h 142"/>
                  <a:gd name="T76" fmla="*/ 54 w 126"/>
                  <a:gd name="T77" fmla="*/ 23 h 142"/>
                  <a:gd name="T78" fmla="*/ 68 w 126"/>
                  <a:gd name="T79" fmla="*/ 21 h 142"/>
                  <a:gd name="T80" fmla="*/ 79 w 126"/>
                  <a:gd name="T81" fmla="*/ 23 h 142"/>
                  <a:gd name="T82" fmla="*/ 89 w 126"/>
                  <a:gd name="T83" fmla="*/ 30 h 142"/>
                  <a:gd name="T84" fmla="*/ 97 w 126"/>
                  <a:gd name="T85" fmla="*/ 41 h 142"/>
                  <a:gd name="T86" fmla="*/ 99 w 126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" h="142">
                    <a:moveTo>
                      <a:pt x="0" y="71"/>
                    </a:moveTo>
                    <a:lnTo>
                      <a:pt x="1" y="79"/>
                    </a:lnTo>
                    <a:lnTo>
                      <a:pt x="1" y="85"/>
                    </a:lnTo>
                    <a:lnTo>
                      <a:pt x="3" y="93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1"/>
                    </a:lnTo>
                    <a:lnTo>
                      <a:pt x="16" y="117"/>
                    </a:lnTo>
                    <a:lnTo>
                      <a:pt x="20" y="122"/>
                    </a:lnTo>
                    <a:lnTo>
                      <a:pt x="24" y="126"/>
                    </a:lnTo>
                    <a:lnTo>
                      <a:pt x="30" y="130"/>
                    </a:lnTo>
                    <a:lnTo>
                      <a:pt x="36" y="134"/>
                    </a:lnTo>
                    <a:lnTo>
                      <a:pt x="43" y="136"/>
                    </a:lnTo>
                    <a:lnTo>
                      <a:pt x="49" y="139"/>
                    </a:lnTo>
                    <a:lnTo>
                      <a:pt x="57" y="140"/>
                    </a:lnTo>
                    <a:lnTo>
                      <a:pt x="64" y="142"/>
                    </a:lnTo>
                    <a:lnTo>
                      <a:pt x="72" y="142"/>
                    </a:lnTo>
                    <a:lnTo>
                      <a:pt x="83" y="142"/>
                    </a:lnTo>
                    <a:lnTo>
                      <a:pt x="94" y="139"/>
                    </a:lnTo>
                    <a:lnTo>
                      <a:pt x="102" y="136"/>
                    </a:lnTo>
                    <a:lnTo>
                      <a:pt x="110" y="132"/>
                    </a:lnTo>
                    <a:lnTo>
                      <a:pt x="121" y="125"/>
                    </a:lnTo>
                    <a:lnTo>
                      <a:pt x="124" y="122"/>
                    </a:lnTo>
                    <a:lnTo>
                      <a:pt x="113" y="104"/>
                    </a:lnTo>
                    <a:lnTo>
                      <a:pt x="110" y="106"/>
                    </a:lnTo>
                    <a:lnTo>
                      <a:pt x="101" y="111"/>
                    </a:lnTo>
                    <a:lnTo>
                      <a:pt x="96" y="115"/>
                    </a:lnTo>
                    <a:lnTo>
                      <a:pt x="89" y="117"/>
                    </a:lnTo>
                    <a:lnTo>
                      <a:pt x="82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6" y="117"/>
                    </a:lnTo>
                    <a:lnTo>
                      <a:pt x="48" y="112"/>
                    </a:lnTo>
                    <a:lnTo>
                      <a:pt x="42" y="108"/>
                    </a:lnTo>
                    <a:lnTo>
                      <a:pt x="35" y="102"/>
                    </a:lnTo>
                    <a:lnTo>
                      <a:pt x="31" y="94"/>
                    </a:lnTo>
                    <a:lnTo>
                      <a:pt x="28" y="84"/>
                    </a:lnTo>
                    <a:lnTo>
                      <a:pt x="27" y="75"/>
                    </a:lnTo>
                    <a:lnTo>
                      <a:pt x="125" y="75"/>
                    </a:lnTo>
                    <a:lnTo>
                      <a:pt x="126" y="70"/>
                    </a:lnTo>
                    <a:lnTo>
                      <a:pt x="126" y="64"/>
                    </a:lnTo>
                    <a:lnTo>
                      <a:pt x="125" y="51"/>
                    </a:lnTo>
                    <a:lnTo>
                      <a:pt x="123" y="39"/>
                    </a:lnTo>
                    <a:lnTo>
                      <a:pt x="121" y="34"/>
                    </a:lnTo>
                    <a:lnTo>
                      <a:pt x="117" y="28"/>
                    </a:lnTo>
                    <a:lnTo>
                      <a:pt x="114" y="24"/>
                    </a:lnTo>
                    <a:lnTo>
                      <a:pt x="111" y="18"/>
                    </a:lnTo>
                    <a:lnTo>
                      <a:pt x="108" y="15"/>
                    </a:lnTo>
                    <a:lnTo>
                      <a:pt x="103" y="11"/>
                    </a:lnTo>
                    <a:lnTo>
                      <a:pt x="98" y="8"/>
                    </a:lnTo>
                    <a:lnTo>
                      <a:pt x="92" y="5"/>
                    </a:lnTo>
                    <a:lnTo>
                      <a:pt x="87" y="3"/>
                    </a:lnTo>
                    <a:lnTo>
                      <a:pt x="81" y="1"/>
                    </a:lnTo>
                    <a:lnTo>
                      <a:pt x="74" y="1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4" y="1"/>
                    </a:lnTo>
                    <a:lnTo>
                      <a:pt x="47" y="3"/>
                    </a:lnTo>
                    <a:lnTo>
                      <a:pt x="41" y="5"/>
                    </a:lnTo>
                    <a:lnTo>
                      <a:pt x="35" y="8"/>
                    </a:lnTo>
                    <a:lnTo>
                      <a:pt x="30" y="12"/>
                    </a:lnTo>
                    <a:lnTo>
                      <a:pt x="24" y="15"/>
                    </a:lnTo>
                    <a:lnTo>
                      <a:pt x="19" y="20"/>
                    </a:lnTo>
                    <a:lnTo>
                      <a:pt x="15" y="25"/>
                    </a:lnTo>
                    <a:lnTo>
                      <a:pt x="11" y="30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3" y="49"/>
                    </a:lnTo>
                    <a:lnTo>
                      <a:pt x="1" y="56"/>
                    </a:lnTo>
                    <a:lnTo>
                      <a:pt x="1" y="64"/>
                    </a:lnTo>
                    <a:lnTo>
                      <a:pt x="0" y="71"/>
                    </a:lnTo>
                    <a:close/>
                    <a:moveTo>
                      <a:pt x="28" y="55"/>
                    </a:moveTo>
                    <a:lnTo>
                      <a:pt x="30" y="48"/>
                    </a:lnTo>
                    <a:lnTo>
                      <a:pt x="33" y="41"/>
                    </a:lnTo>
                    <a:lnTo>
                      <a:pt x="36" y="35"/>
                    </a:lnTo>
                    <a:lnTo>
                      <a:pt x="42" y="30"/>
                    </a:lnTo>
                    <a:lnTo>
                      <a:pt x="47" y="26"/>
                    </a:lnTo>
                    <a:lnTo>
                      <a:pt x="54" y="23"/>
                    </a:lnTo>
                    <a:lnTo>
                      <a:pt x="60" y="22"/>
                    </a:lnTo>
                    <a:lnTo>
                      <a:pt x="68" y="21"/>
                    </a:lnTo>
                    <a:lnTo>
                      <a:pt x="74" y="22"/>
                    </a:lnTo>
                    <a:lnTo>
                      <a:pt x="79" y="23"/>
                    </a:lnTo>
                    <a:lnTo>
                      <a:pt x="85" y="26"/>
                    </a:lnTo>
                    <a:lnTo>
                      <a:pt x="89" y="30"/>
                    </a:lnTo>
                    <a:lnTo>
                      <a:pt x="94" y="35"/>
                    </a:lnTo>
                    <a:lnTo>
                      <a:pt x="97" y="41"/>
                    </a:lnTo>
                    <a:lnTo>
                      <a:pt x="98" y="48"/>
                    </a:lnTo>
                    <a:lnTo>
                      <a:pt x="99" y="55"/>
                    </a:lnTo>
                    <a:lnTo>
                      <a:pt x="28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1" name="Freeform 25"/>
              <p:cNvSpPr>
                <a:spLocks noEditPoints="1"/>
              </p:cNvSpPr>
              <p:nvPr/>
            </p:nvSpPr>
            <p:spPr bwMode="auto">
              <a:xfrm>
                <a:off x="4283076" y="2344688"/>
                <a:ext cx="50800" cy="57150"/>
              </a:xfrm>
              <a:custGeom>
                <a:avLst/>
                <a:gdLst>
                  <a:gd name="T0" fmla="*/ 1 w 130"/>
                  <a:gd name="T1" fmla="*/ 110 h 142"/>
                  <a:gd name="T2" fmla="*/ 7 w 130"/>
                  <a:gd name="T3" fmla="*/ 125 h 142"/>
                  <a:gd name="T4" fmla="*/ 20 w 130"/>
                  <a:gd name="T5" fmla="*/ 136 h 142"/>
                  <a:gd name="T6" fmla="*/ 37 w 130"/>
                  <a:gd name="T7" fmla="*/ 142 h 142"/>
                  <a:gd name="T8" fmla="*/ 52 w 130"/>
                  <a:gd name="T9" fmla="*/ 142 h 142"/>
                  <a:gd name="T10" fmla="*/ 61 w 130"/>
                  <a:gd name="T11" fmla="*/ 139 h 142"/>
                  <a:gd name="T12" fmla="*/ 73 w 130"/>
                  <a:gd name="T13" fmla="*/ 134 h 142"/>
                  <a:gd name="T14" fmla="*/ 86 w 130"/>
                  <a:gd name="T15" fmla="*/ 120 h 142"/>
                  <a:gd name="T16" fmla="*/ 90 w 130"/>
                  <a:gd name="T17" fmla="*/ 116 h 142"/>
                  <a:gd name="T18" fmla="*/ 88 w 130"/>
                  <a:gd name="T19" fmla="*/ 123 h 142"/>
                  <a:gd name="T20" fmla="*/ 90 w 130"/>
                  <a:gd name="T21" fmla="*/ 130 h 142"/>
                  <a:gd name="T22" fmla="*/ 93 w 130"/>
                  <a:gd name="T23" fmla="*/ 135 h 142"/>
                  <a:gd name="T24" fmla="*/ 97 w 130"/>
                  <a:gd name="T25" fmla="*/ 137 h 142"/>
                  <a:gd name="T26" fmla="*/ 106 w 130"/>
                  <a:gd name="T27" fmla="*/ 138 h 142"/>
                  <a:gd name="T28" fmla="*/ 130 w 130"/>
                  <a:gd name="T29" fmla="*/ 117 h 142"/>
                  <a:gd name="T30" fmla="*/ 117 w 130"/>
                  <a:gd name="T31" fmla="*/ 117 h 142"/>
                  <a:gd name="T32" fmla="*/ 113 w 130"/>
                  <a:gd name="T33" fmla="*/ 113 h 142"/>
                  <a:gd name="T34" fmla="*/ 113 w 130"/>
                  <a:gd name="T35" fmla="*/ 53 h 142"/>
                  <a:gd name="T36" fmla="*/ 110 w 130"/>
                  <a:gd name="T37" fmla="*/ 32 h 142"/>
                  <a:gd name="T38" fmla="*/ 107 w 130"/>
                  <a:gd name="T39" fmla="*/ 24 h 142"/>
                  <a:gd name="T40" fmla="*/ 101 w 130"/>
                  <a:gd name="T41" fmla="*/ 15 h 142"/>
                  <a:gd name="T42" fmla="*/ 94 w 130"/>
                  <a:gd name="T43" fmla="*/ 9 h 142"/>
                  <a:gd name="T44" fmla="*/ 84 w 130"/>
                  <a:gd name="T45" fmla="*/ 4 h 142"/>
                  <a:gd name="T46" fmla="*/ 72 w 130"/>
                  <a:gd name="T47" fmla="*/ 1 h 142"/>
                  <a:gd name="T48" fmla="*/ 57 w 130"/>
                  <a:gd name="T49" fmla="*/ 0 h 142"/>
                  <a:gd name="T50" fmla="*/ 44 w 130"/>
                  <a:gd name="T51" fmla="*/ 1 h 142"/>
                  <a:gd name="T52" fmla="*/ 29 w 130"/>
                  <a:gd name="T53" fmla="*/ 4 h 142"/>
                  <a:gd name="T54" fmla="*/ 16 w 130"/>
                  <a:gd name="T55" fmla="*/ 12 h 142"/>
                  <a:gd name="T56" fmla="*/ 12 w 130"/>
                  <a:gd name="T57" fmla="*/ 18 h 142"/>
                  <a:gd name="T58" fmla="*/ 11 w 130"/>
                  <a:gd name="T59" fmla="*/ 26 h 142"/>
                  <a:gd name="T60" fmla="*/ 34 w 130"/>
                  <a:gd name="T61" fmla="*/ 39 h 142"/>
                  <a:gd name="T62" fmla="*/ 36 w 130"/>
                  <a:gd name="T63" fmla="*/ 28 h 142"/>
                  <a:gd name="T64" fmla="*/ 40 w 130"/>
                  <a:gd name="T65" fmla="*/ 24 h 142"/>
                  <a:gd name="T66" fmla="*/ 51 w 130"/>
                  <a:gd name="T67" fmla="*/ 22 h 142"/>
                  <a:gd name="T68" fmla="*/ 65 w 130"/>
                  <a:gd name="T69" fmla="*/ 22 h 142"/>
                  <a:gd name="T70" fmla="*/ 76 w 130"/>
                  <a:gd name="T71" fmla="*/ 25 h 142"/>
                  <a:gd name="T72" fmla="*/ 83 w 130"/>
                  <a:gd name="T73" fmla="*/ 32 h 142"/>
                  <a:gd name="T74" fmla="*/ 86 w 130"/>
                  <a:gd name="T75" fmla="*/ 45 h 142"/>
                  <a:gd name="T76" fmla="*/ 87 w 130"/>
                  <a:gd name="T77" fmla="*/ 55 h 142"/>
                  <a:gd name="T78" fmla="*/ 71 w 130"/>
                  <a:gd name="T79" fmla="*/ 55 h 142"/>
                  <a:gd name="T80" fmla="*/ 45 w 130"/>
                  <a:gd name="T81" fmla="*/ 57 h 142"/>
                  <a:gd name="T82" fmla="*/ 26 w 130"/>
                  <a:gd name="T83" fmla="*/ 64 h 142"/>
                  <a:gd name="T84" fmla="*/ 14 w 130"/>
                  <a:gd name="T85" fmla="*/ 71 h 142"/>
                  <a:gd name="T86" fmla="*/ 5 w 130"/>
                  <a:gd name="T87" fmla="*/ 80 h 142"/>
                  <a:gd name="T88" fmla="*/ 0 w 130"/>
                  <a:gd name="T89" fmla="*/ 93 h 142"/>
                  <a:gd name="T90" fmla="*/ 26 w 130"/>
                  <a:gd name="T91" fmla="*/ 99 h 142"/>
                  <a:gd name="T92" fmla="*/ 27 w 130"/>
                  <a:gd name="T93" fmla="*/ 91 h 142"/>
                  <a:gd name="T94" fmla="*/ 31 w 130"/>
                  <a:gd name="T95" fmla="*/ 85 h 142"/>
                  <a:gd name="T96" fmla="*/ 45 w 130"/>
                  <a:gd name="T97" fmla="*/ 77 h 142"/>
                  <a:gd name="T98" fmla="*/ 64 w 130"/>
                  <a:gd name="T99" fmla="*/ 75 h 142"/>
                  <a:gd name="T100" fmla="*/ 81 w 130"/>
                  <a:gd name="T101" fmla="*/ 74 h 142"/>
                  <a:gd name="T102" fmla="*/ 87 w 130"/>
                  <a:gd name="T103" fmla="*/ 78 h 142"/>
                  <a:gd name="T104" fmla="*/ 84 w 130"/>
                  <a:gd name="T105" fmla="*/ 93 h 142"/>
                  <a:gd name="T106" fmla="*/ 78 w 130"/>
                  <a:gd name="T107" fmla="*/ 107 h 142"/>
                  <a:gd name="T108" fmla="*/ 66 w 130"/>
                  <a:gd name="T109" fmla="*/ 118 h 142"/>
                  <a:gd name="T110" fmla="*/ 51 w 130"/>
                  <a:gd name="T111" fmla="*/ 121 h 142"/>
                  <a:gd name="T112" fmla="*/ 40 w 130"/>
                  <a:gd name="T113" fmla="*/ 119 h 142"/>
                  <a:gd name="T114" fmla="*/ 32 w 130"/>
                  <a:gd name="T115" fmla="*/ 115 h 142"/>
                  <a:gd name="T116" fmla="*/ 27 w 130"/>
                  <a:gd name="T117" fmla="*/ 107 h 142"/>
                  <a:gd name="T118" fmla="*/ 26 w 130"/>
                  <a:gd name="T119" fmla="*/ 9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0" h="142">
                    <a:moveTo>
                      <a:pt x="0" y="101"/>
                    </a:moveTo>
                    <a:lnTo>
                      <a:pt x="1" y="110"/>
                    </a:lnTo>
                    <a:lnTo>
                      <a:pt x="3" y="119"/>
                    </a:lnTo>
                    <a:lnTo>
                      <a:pt x="7" y="125"/>
                    </a:lnTo>
                    <a:lnTo>
                      <a:pt x="14" y="132"/>
                    </a:lnTo>
                    <a:lnTo>
                      <a:pt x="20" y="136"/>
                    </a:lnTo>
                    <a:lnTo>
                      <a:pt x="28" y="139"/>
                    </a:lnTo>
                    <a:lnTo>
                      <a:pt x="37" y="142"/>
                    </a:lnTo>
                    <a:lnTo>
                      <a:pt x="45" y="142"/>
                    </a:lnTo>
                    <a:lnTo>
                      <a:pt x="52" y="142"/>
                    </a:lnTo>
                    <a:lnTo>
                      <a:pt x="56" y="140"/>
                    </a:lnTo>
                    <a:lnTo>
                      <a:pt x="61" y="139"/>
                    </a:lnTo>
                    <a:lnTo>
                      <a:pt x="66" y="138"/>
                    </a:lnTo>
                    <a:lnTo>
                      <a:pt x="73" y="134"/>
                    </a:lnTo>
                    <a:lnTo>
                      <a:pt x="79" y="129"/>
                    </a:lnTo>
                    <a:lnTo>
                      <a:pt x="86" y="120"/>
                    </a:lnTo>
                    <a:lnTo>
                      <a:pt x="88" y="116"/>
                    </a:lnTo>
                    <a:lnTo>
                      <a:pt x="90" y="116"/>
                    </a:lnTo>
                    <a:lnTo>
                      <a:pt x="88" y="118"/>
                    </a:lnTo>
                    <a:lnTo>
                      <a:pt x="88" y="123"/>
                    </a:lnTo>
                    <a:lnTo>
                      <a:pt x="88" y="126"/>
                    </a:lnTo>
                    <a:lnTo>
                      <a:pt x="90" y="130"/>
                    </a:lnTo>
                    <a:lnTo>
                      <a:pt x="91" y="133"/>
                    </a:lnTo>
                    <a:lnTo>
                      <a:pt x="93" y="135"/>
                    </a:lnTo>
                    <a:lnTo>
                      <a:pt x="95" y="136"/>
                    </a:lnTo>
                    <a:lnTo>
                      <a:pt x="97" y="137"/>
                    </a:lnTo>
                    <a:lnTo>
                      <a:pt x="101" y="138"/>
                    </a:lnTo>
                    <a:lnTo>
                      <a:pt x="106" y="138"/>
                    </a:lnTo>
                    <a:lnTo>
                      <a:pt x="130" y="138"/>
                    </a:lnTo>
                    <a:lnTo>
                      <a:pt x="130" y="117"/>
                    </a:lnTo>
                    <a:lnTo>
                      <a:pt x="119" y="117"/>
                    </a:lnTo>
                    <a:lnTo>
                      <a:pt x="117" y="117"/>
                    </a:lnTo>
                    <a:lnTo>
                      <a:pt x="114" y="116"/>
                    </a:lnTo>
                    <a:lnTo>
                      <a:pt x="113" y="113"/>
                    </a:lnTo>
                    <a:lnTo>
                      <a:pt x="113" y="110"/>
                    </a:lnTo>
                    <a:lnTo>
                      <a:pt x="113" y="53"/>
                    </a:lnTo>
                    <a:lnTo>
                      <a:pt x="112" y="42"/>
                    </a:lnTo>
                    <a:lnTo>
                      <a:pt x="110" y="32"/>
                    </a:lnTo>
                    <a:lnTo>
                      <a:pt x="109" y="28"/>
                    </a:lnTo>
                    <a:lnTo>
                      <a:pt x="107" y="24"/>
                    </a:lnTo>
                    <a:lnTo>
                      <a:pt x="105" y="20"/>
                    </a:lnTo>
                    <a:lnTo>
                      <a:pt x="101" y="15"/>
                    </a:lnTo>
                    <a:lnTo>
                      <a:pt x="98" y="12"/>
                    </a:lnTo>
                    <a:lnTo>
                      <a:pt x="94" y="9"/>
                    </a:lnTo>
                    <a:lnTo>
                      <a:pt x="90" y="7"/>
                    </a:lnTo>
                    <a:lnTo>
                      <a:pt x="84" y="4"/>
                    </a:lnTo>
                    <a:lnTo>
                      <a:pt x="79" y="2"/>
                    </a:lnTo>
                    <a:lnTo>
                      <a:pt x="72" y="1"/>
                    </a:lnTo>
                    <a:lnTo>
                      <a:pt x="65" y="1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4" y="1"/>
                    </a:lnTo>
                    <a:lnTo>
                      <a:pt x="37" y="2"/>
                    </a:lnTo>
                    <a:lnTo>
                      <a:pt x="29" y="4"/>
                    </a:lnTo>
                    <a:lnTo>
                      <a:pt x="22" y="8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2" y="18"/>
                    </a:lnTo>
                    <a:lnTo>
                      <a:pt x="11" y="22"/>
                    </a:lnTo>
                    <a:lnTo>
                      <a:pt x="11" y="26"/>
                    </a:lnTo>
                    <a:lnTo>
                      <a:pt x="11" y="39"/>
                    </a:lnTo>
                    <a:lnTo>
                      <a:pt x="34" y="39"/>
                    </a:lnTo>
                    <a:lnTo>
                      <a:pt x="34" y="31"/>
                    </a:lnTo>
                    <a:lnTo>
                      <a:pt x="36" y="28"/>
                    </a:lnTo>
                    <a:lnTo>
                      <a:pt x="38" y="26"/>
                    </a:lnTo>
                    <a:lnTo>
                      <a:pt x="40" y="24"/>
                    </a:lnTo>
                    <a:lnTo>
                      <a:pt x="43" y="23"/>
                    </a:lnTo>
                    <a:lnTo>
                      <a:pt x="51" y="22"/>
                    </a:lnTo>
                    <a:lnTo>
                      <a:pt x="57" y="21"/>
                    </a:lnTo>
                    <a:lnTo>
                      <a:pt x="65" y="22"/>
                    </a:lnTo>
                    <a:lnTo>
                      <a:pt x="70" y="23"/>
                    </a:lnTo>
                    <a:lnTo>
                      <a:pt x="76" y="25"/>
                    </a:lnTo>
                    <a:lnTo>
                      <a:pt x="80" y="28"/>
                    </a:lnTo>
                    <a:lnTo>
                      <a:pt x="83" y="32"/>
                    </a:lnTo>
                    <a:lnTo>
                      <a:pt x="85" y="38"/>
                    </a:lnTo>
                    <a:lnTo>
                      <a:pt x="86" y="45"/>
                    </a:lnTo>
                    <a:lnTo>
                      <a:pt x="87" y="53"/>
                    </a:lnTo>
                    <a:lnTo>
                      <a:pt x="87" y="55"/>
                    </a:lnTo>
                    <a:lnTo>
                      <a:pt x="81" y="55"/>
                    </a:lnTo>
                    <a:lnTo>
                      <a:pt x="71" y="55"/>
                    </a:lnTo>
                    <a:lnTo>
                      <a:pt x="58" y="56"/>
                    </a:lnTo>
                    <a:lnTo>
                      <a:pt x="45" y="57"/>
                    </a:lnTo>
                    <a:lnTo>
                      <a:pt x="31" y="62"/>
                    </a:lnTo>
                    <a:lnTo>
                      <a:pt x="26" y="64"/>
                    </a:lnTo>
                    <a:lnTo>
                      <a:pt x="19" y="67"/>
                    </a:lnTo>
                    <a:lnTo>
                      <a:pt x="14" y="71"/>
                    </a:lnTo>
                    <a:lnTo>
                      <a:pt x="9" y="76"/>
                    </a:lnTo>
                    <a:lnTo>
                      <a:pt x="5" y="80"/>
                    </a:lnTo>
                    <a:lnTo>
                      <a:pt x="2" y="86"/>
                    </a:lnTo>
                    <a:lnTo>
                      <a:pt x="0" y="93"/>
                    </a:lnTo>
                    <a:lnTo>
                      <a:pt x="0" y="101"/>
                    </a:lnTo>
                    <a:close/>
                    <a:moveTo>
                      <a:pt x="26" y="99"/>
                    </a:moveTo>
                    <a:lnTo>
                      <a:pt x="26" y="95"/>
                    </a:lnTo>
                    <a:lnTo>
                      <a:pt x="27" y="91"/>
                    </a:lnTo>
                    <a:lnTo>
                      <a:pt x="29" y="88"/>
                    </a:lnTo>
                    <a:lnTo>
                      <a:pt x="31" y="85"/>
                    </a:lnTo>
                    <a:lnTo>
                      <a:pt x="38" y="80"/>
                    </a:lnTo>
                    <a:lnTo>
                      <a:pt x="45" y="77"/>
                    </a:lnTo>
                    <a:lnTo>
                      <a:pt x="55" y="76"/>
                    </a:lnTo>
                    <a:lnTo>
                      <a:pt x="64" y="75"/>
                    </a:lnTo>
                    <a:lnTo>
                      <a:pt x="72" y="74"/>
                    </a:lnTo>
                    <a:lnTo>
                      <a:pt x="81" y="74"/>
                    </a:lnTo>
                    <a:lnTo>
                      <a:pt x="87" y="74"/>
                    </a:lnTo>
                    <a:lnTo>
                      <a:pt x="87" y="78"/>
                    </a:lnTo>
                    <a:lnTo>
                      <a:pt x="86" y="85"/>
                    </a:lnTo>
                    <a:lnTo>
                      <a:pt x="84" y="93"/>
                    </a:lnTo>
                    <a:lnTo>
                      <a:pt x="82" y="101"/>
                    </a:lnTo>
                    <a:lnTo>
                      <a:pt x="78" y="107"/>
                    </a:lnTo>
                    <a:lnTo>
                      <a:pt x="72" y="112"/>
                    </a:lnTo>
                    <a:lnTo>
                      <a:pt x="66" y="118"/>
                    </a:lnTo>
                    <a:lnTo>
                      <a:pt x="59" y="120"/>
                    </a:lnTo>
                    <a:lnTo>
                      <a:pt x="51" y="121"/>
                    </a:lnTo>
                    <a:lnTo>
                      <a:pt x="45" y="121"/>
                    </a:lnTo>
                    <a:lnTo>
                      <a:pt x="40" y="119"/>
                    </a:lnTo>
                    <a:lnTo>
                      <a:pt x="36" y="117"/>
                    </a:lnTo>
                    <a:lnTo>
                      <a:pt x="32" y="115"/>
                    </a:lnTo>
                    <a:lnTo>
                      <a:pt x="29" y="111"/>
                    </a:lnTo>
                    <a:lnTo>
                      <a:pt x="27" y="107"/>
                    </a:lnTo>
                    <a:lnTo>
                      <a:pt x="26" y="104"/>
                    </a:lnTo>
                    <a:lnTo>
                      <a:pt x="26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4338638" y="2344688"/>
                <a:ext cx="61913" cy="55563"/>
              </a:xfrm>
              <a:custGeom>
                <a:avLst/>
                <a:gdLst>
                  <a:gd name="T0" fmla="*/ 43 w 156"/>
                  <a:gd name="T1" fmla="*/ 138 h 138"/>
                  <a:gd name="T2" fmla="*/ 44 w 156"/>
                  <a:gd name="T3" fmla="*/ 66 h 138"/>
                  <a:gd name="T4" fmla="*/ 48 w 156"/>
                  <a:gd name="T5" fmla="*/ 50 h 138"/>
                  <a:gd name="T6" fmla="*/ 56 w 156"/>
                  <a:gd name="T7" fmla="*/ 38 h 138"/>
                  <a:gd name="T8" fmla="*/ 66 w 156"/>
                  <a:gd name="T9" fmla="*/ 29 h 138"/>
                  <a:gd name="T10" fmla="*/ 80 w 156"/>
                  <a:gd name="T11" fmla="*/ 25 h 138"/>
                  <a:gd name="T12" fmla="*/ 95 w 156"/>
                  <a:gd name="T13" fmla="*/ 25 h 138"/>
                  <a:gd name="T14" fmla="*/ 105 w 156"/>
                  <a:gd name="T15" fmla="*/ 30 h 138"/>
                  <a:gd name="T16" fmla="*/ 111 w 156"/>
                  <a:gd name="T17" fmla="*/ 39 h 138"/>
                  <a:gd name="T18" fmla="*/ 113 w 156"/>
                  <a:gd name="T19" fmla="*/ 51 h 138"/>
                  <a:gd name="T20" fmla="*/ 113 w 156"/>
                  <a:gd name="T21" fmla="*/ 122 h 138"/>
                  <a:gd name="T22" fmla="*/ 114 w 156"/>
                  <a:gd name="T23" fmla="*/ 130 h 138"/>
                  <a:gd name="T24" fmla="*/ 117 w 156"/>
                  <a:gd name="T25" fmla="*/ 135 h 138"/>
                  <a:gd name="T26" fmla="*/ 122 w 156"/>
                  <a:gd name="T27" fmla="*/ 138 h 138"/>
                  <a:gd name="T28" fmla="*/ 130 w 156"/>
                  <a:gd name="T29" fmla="*/ 138 h 138"/>
                  <a:gd name="T30" fmla="*/ 156 w 156"/>
                  <a:gd name="T31" fmla="*/ 117 h 138"/>
                  <a:gd name="T32" fmla="*/ 143 w 156"/>
                  <a:gd name="T33" fmla="*/ 117 h 138"/>
                  <a:gd name="T34" fmla="*/ 140 w 156"/>
                  <a:gd name="T35" fmla="*/ 113 h 138"/>
                  <a:gd name="T36" fmla="*/ 139 w 156"/>
                  <a:gd name="T37" fmla="*/ 52 h 138"/>
                  <a:gd name="T38" fmla="*/ 137 w 156"/>
                  <a:gd name="T39" fmla="*/ 29 h 138"/>
                  <a:gd name="T40" fmla="*/ 128 w 156"/>
                  <a:gd name="T41" fmla="*/ 13 h 138"/>
                  <a:gd name="T42" fmla="*/ 121 w 156"/>
                  <a:gd name="T43" fmla="*/ 8 h 138"/>
                  <a:gd name="T44" fmla="*/ 114 w 156"/>
                  <a:gd name="T45" fmla="*/ 3 h 138"/>
                  <a:gd name="T46" fmla="*/ 92 w 156"/>
                  <a:gd name="T47" fmla="*/ 0 h 138"/>
                  <a:gd name="T48" fmla="*/ 73 w 156"/>
                  <a:gd name="T49" fmla="*/ 3 h 138"/>
                  <a:gd name="T50" fmla="*/ 59 w 156"/>
                  <a:gd name="T51" fmla="*/ 12 h 138"/>
                  <a:gd name="T52" fmla="*/ 48 w 156"/>
                  <a:gd name="T53" fmla="*/ 22 h 138"/>
                  <a:gd name="T54" fmla="*/ 41 w 156"/>
                  <a:gd name="T55" fmla="*/ 31 h 138"/>
                  <a:gd name="T56" fmla="*/ 41 w 156"/>
                  <a:gd name="T57" fmla="*/ 29 h 138"/>
                  <a:gd name="T58" fmla="*/ 41 w 156"/>
                  <a:gd name="T59" fmla="*/ 18 h 138"/>
                  <a:gd name="T60" fmla="*/ 40 w 156"/>
                  <a:gd name="T61" fmla="*/ 12 h 138"/>
                  <a:gd name="T62" fmla="*/ 37 w 156"/>
                  <a:gd name="T63" fmla="*/ 8 h 138"/>
                  <a:gd name="T64" fmla="*/ 32 w 156"/>
                  <a:gd name="T65" fmla="*/ 4 h 138"/>
                  <a:gd name="T66" fmla="*/ 25 w 156"/>
                  <a:gd name="T67" fmla="*/ 3 h 138"/>
                  <a:gd name="T68" fmla="*/ 0 w 156"/>
                  <a:gd name="T69" fmla="*/ 26 h 138"/>
                  <a:gd name="T70" fmla="*/ 13 w 156"/>
                  <a:gd name="T71" fmla="*/ 26 h 138"/>
                  <a:gd name="T72" fmla="*/ 17 w 156"/>
                  <a:gd name="T73" fmla="*/ 29 h 138"/>
                  <a:gd name="T74" fmla="*/ 17 w 156"/>
                  <a:gd name="T7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6" h="138">
                    <a:moveTo>
                      <a:pt x="17" y="138"/>
                    </a:moveTo>
                    <a:lnTo>
                      <a:pt x="43" y="138"/>
                    </a:lnTo>
                    <a:lnTo>
                      <a:pt x="43" y="76"/>
                    </a:lnTo>
                    <a:lnTo>
                      <a:pt x="44" y="66"/>
                    </a:lnTo>
                    <a:lnTo>
                      <a:pt x="45" y="57"/>
                    </a:lnTo>
                    <a:lnTo>
                      <a:pt x="48" y="50"/>
                    </a:lnTo>
                    <a:lnTo>
                      <a:pt x="51" y="44"/>
                    </a:lnTo>
                    <a:lnTo>
                      <a:pt x="56" y="38"/>
                    </a:lnTo>
                    <a:lnTo>
                      <a:pt x="61" y="34"/>
                    </a:lnTo>
                    <a:lnTo>
                      <a:pt x="66" y="29"/>
                    </a:lnTo>
                    <a:lnTo>
                      <a:pt x="73" y="27"/>
                    </a:lnTo>
                    <a:lnTo>
                      <a:pt x="80" y="25"/>
                    </a:lnTo>
                    <a:lnTo>
                      <a:pt x="88" y="24"/>
                    </a:lnTo>
                    <a:lnTo>
                      <a:pt x="95" y="25"/>
                    </a:lnTo>
                    <a:lnTo>
                      <a:pt x="101" y="27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11" y="39"/>
                    </a:lnTo>
                    <a:lnTo>
                      <a:pt x="113" y="44"/>
                    </a:lnTo>
                    <a:lnTo>
                      <a:pt x="113" y="51"/>
                    </a:lnTo>
                    <a:lnTo>
                      <a:pt x="113" y="58"/>
                    </a:lnTo>
                    <a:lnTo>
                      <a:pt x="113" y="122"/>
                    </a:lnTo>
                    <a:lnTo>
                      <a:pt x="114" y="126"/>
                    </a:lnTo>
                    <a:lnTo>
                      <a:pt x="114" y="130"/>
                    </a:lnTo>
                    <a:lnTo>
                      <a:pt x="116" y="133"/>
                    </a:lnTo>
                    <a:lnTo>
                      <a:pt x="117" y="135"/>
                    </a:lnTo>
                    <a:lnTo>
                      <a:pt x="119" y="136"/>
                    </a:lnTo>
                    <a:lnTo>
                      <a:pt x="122" y="138"/>
                    </a:lnTo>
                    <a:lnTo>
                      <a:pt x="126" y="138"/>
                    </a:lnTo>
                    <a:lnTo>
                      <a:pt x="130" y="138"/>
                    </a:lnTo>
                    <a:lnTo>
                      <a:pt x="156" y="138"/>
                    </a:lnTo>
                    <a:lnTo>
                      <a:pt x="156" y="117"/>
                    </a:lnTo>
                    <a:lnTo>
                      <a:pt x="145" y="117"/>
                    </a:lnTo>
                    <a:lnTo>
                      <a:pt x="143" y="117"/>
                    </a:lnTo>
                    <a:lnTo>
                      <a:pt x="141" y="116"/>
                    </a:lnTo>
                    <a:lnTo>
                      <a:pt x="140" y="113"/>
                    </a:lnTo>
                    <a:lnTo>
                      <a:pt x="139" y="110"/>
                    </a:lnTo>
                    <a:lnTo>
                      <a:pt x="139" y="52"/>
                    </a:lnTo>
                    <a:lnTo>
                      <a:pt x="139" y="40"/>
                    </a:lnTo>
                    <a:lnTo>
                      <a:pt x="137" y="29"/>
                    </a:lnTo>
                    <a:lnTo>
                      <a:pt x="133" y="21"/>
                    </a:lnTo>
                    <a:lnTo>
                      <a:pt x="128" y="13"/>
                    </a:lnTo>
                    <a:lnTo>
                      <a:pt x="125" y="11"/>
                    </a:lnTo>
                    <a:lnTo>
                      <a:pt x="121" y="8"/>
                    </a:lnTo>
                    <a:lnTo>
                      <a:pt x="118" y="5"/>
                    </a:lnTo>
                    <a:lnTo>
                      <a:pt x="114" y="3"/>
                    </a:lnTo>
                    <a:lnTo>
                      <a:pt x="104" y="1"/>
                    </a:lnTo>
                    <a:lnTo>
                      <a:pt x="92" y="0"/>
                    </a:lnTo>
                    <a:lnTo>
                      <a:pt x="83" y="1"/>
                    </a:lnTo>
                    <a:lnTo>
                      <a:pt x="73" y="3"/>
                    </a:lnTo>
                    <a:lnTo>
                      <a:pt x="65" y="7"/>
                    </a:lnTo>
                    <a:lnTo>
                      <a:pt x="59" y="12"/>
                    </a:lnTo>
                    <a:lnTo>
                      <a:pt x="52" y="16"/>
                    </a:lnTo>
                    <a:lnTo>
                      <a:pt x="48" y="22"/>
                    </a:lnTo>
                    <a:lnTo>
                      <a:pt x="45" y="27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41" y="29"/>
                    </a:lnTo>
                    <a:lnTo>
                      <a:pt x="41" y="24"/>
                    </a:lnTo>
                    <a:lnTo>
                      <a:pt x="41" y="18"/>
                    </a:lnTo>
                    <a:lnTo>
                      <a:pt x="41" y="15"/>
                    </a:lnTo>
                    <a:lnTo>
                      <a:pt x="40" y="12"/>
                    </a:lnTo>
                    <a:lnTo>
                      <a:pt x="39" y="10"/>
                    </a:lnTo>
                    <a:lnTo>
                      <a:pt x="37" y="8"/>
                    </a:lnTo>
                    <a:lnTo>
                      <a:pt x="35" y="5"/>
                    </a:lnTo>
                    <a:lnTo>
                      <a:pt x="32" y="4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6" y="27"/>
                    </a:lnTo>
                    <a:lnTo>
                      <a:pt x="17" y="29"/>
                    </a:lnTo>
                    <a:lnTo>
                      <a:pt x="17" y="31"/>
                    </a:lnTo>
                    <a:lnTo>
                      <a:pt x="17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3" name="Freeform 27"/>
              <p:cNvSpPr>
                <a:spLocks noEditPoints="1"/>
              </p:cNvSpPr>
              <p:nvPr/>
            </p:nvSpPr>
            <p:spPr bwMode="auto">
              <a:xfrm>
                <a:off x="4406901" y="2325638"/>
                <a:ext cx="57150" cy="76200"/>
              </a:xfrm>
              <a:custGeom>
                <a:avLst/>
                <a:gdLst>
                  <a:gd name="T0" fmla="*/ 0 w 146"/>
                  <a:gd name="T1" fmla="*/ 129 h 192"/>
                  <a:gd name="T2" fmla="*/ 2 w 146"/>
                  <a:gd name="T3" fmla="*/ 143 h 192"/>
                  <a:gd name="T4" fmla="*/ 7 w 146"/>
                  <a:gd name="T5" fmla="*/ 156 h 192"/>
                  <a:gd name="T6" fmla="*/ 13 w 146"/>
                  <a:gd name="T7" fmla="*/ 168 h 192"/>
                  <a:gd name="T8" fmla="*/ 21 w 146"/>
                  <a:gd name="T9" fmla="*/ 176 h 192"/>
                  <a:gd name="T10" fmla="*/ 29 w 146"/>
                  <a:gd name="T11" fmla="*/ 184 h 192"/>
                  <a:gd name="T12" fmla="*/ 41 w 146"/>
                  <a:gd name="T13" fmla="*/ 189 h 192"/>
                  <a:gd name="T14" fmla="*/ 53 w 146"/>
                  <a:gd name="T15" fmla="*/ 192 h 192"/>
                  <a:gd name="T16" fmla="*/ 71 w 146"/>
                  <a:gd name="T17" fmla="*/ 190 h 192"/>
                  <a:gd name="T18" fmla="*/ 89 w 146"/>
                  <a:gd name="T19" fmla="*/ 184 h 192"/>
                  <a:gd name="T20" fmla="*/ 102 w 146"/>
                  <a:gd name="T21" fmla="*/ 171 h 192"/>
                  <a:gd name="T22" fmla="*/ 105 w 146"/>
                  <a:gd name="T23" fmla="*/ 168 h 192"/>
                  <a:gd name="T24" fmla="*/ 105 w 146"/>
                  <a:gd name="T25" fmla="*/ 174 h 192"/>
                  <a:gd name="T26" fmla="*/ 105 w 146"/>
                  <a:gd name="T27" fmla="*/ 181 h 192"/>
                  <a:gd name="T28" fmla="*/ 108 w 146"/>
                  <a:gd name="T29" fmla="*/ 185 h 192"/>
                  <a:gd name="T30" fmla="*/ 114 w 146"/>
                  <a:gd name="T31" fmla="*/ 188 h 192"/>
                  <a:gd name="T32" fmla="*/ 121 w 146"/>
                  <a:gd name="T33" fmla="*/ 188 h 192"/>
                  <a:gd name="T34" fmla="*/ 146 w 146"/>
                  <a:gd name="T35" fmla="*/ 167 h 192"/>
                  <a:gd name="T36" fmla="*/ 133 w 146"/>
                  <a:gd name="T37" fmla="*/ 167 h 192"/>
                  <a:gd name="T38" fmla="*/ 130 w 146"/>
                  <a:gd name="T39" fmla="*/ 163 h 192"/>
                  <a:gd name="T40" fmla="*/ 129 w 146"/>
                  <a:gd name="T41" fmla="*/ 18 h 192"/>
                  <a:gd name="T42" fmla="*/ 128 w 146"/>
                  <a:gd name="T43" fmla="*/ 9 h 192"/>
                  <a:gd name="T44" fmla="*/ 125 w 146"/>
                  <a:gd name="T45" fmla="*/ 5 h 192"/>
                  <a:gd name="T46" fmla="*/ 120 w 146"/>
                  <a:gd name="T47" fmla="*/ 1 h 192"/>
                  <a:gd name="T48" fmla="*/ 112 w 146"/>
                  <a:gd name="T49" fmla="*/ 0 h 192"/>
                  <a:gd name="T50" fmla="*/ 87 w 146"/>
                  <a:gd name="T51" fmla="*/ 22 h 192"/>
                  <a:gd name="T52" fmla="*/ 99 w 146"/>
                  <a:gd name="T53" fmla="*/ 23 h 192"/>
                  <a:gd name="T54" fmla="*/ 103 w 146"/>
                  <a:gd name="T55" fmla="*/ 25 h 192"/>
                  <a:gd name="T56" fmla="*/ 103 w 146"/>
                  <a:gd name="T57" fmla="*/ 62 h 192"/>
                  <a:gd name="T58" fmla="*/ 104 w 146"/>
                  <a:gd name="T59" fmla="*/ 72 h 192"/>
                  <a:gd name="T60" fmla="*/ 101 w 146"/>
                  <a:gd name="T61" fmla="*/ 68 h 192"/>
                  <a:gd name="T62" fmla="*/ 89 w 146"/>
                  <a:gd name="T63" fmla="*/ 57 h 192"/>
                  <a:gd name="T64" fmla="*/ 72 w 146"/>
                  <a:gd name="T65" fmla="*/ 51 h 192"/>
                  <a:gd name="T66" fmla="*/ 55 w 146"/>
                  <a:gd name="T67" fmla="*/ 51 h 192"/>
                  <a:gd name="T68" fmla="*/ 42 w 146"/>
                  <a:gd name="T69" fmla="*/ 53 h 192"/>
                  <a:gd name="T70" fmla="*/ 31 w 146"/>
                  <a:gd name="T71" fmla="*/ 58 h 192"/>
                  <a:gd name="T72" fmla="*/ 22 w 146"/>
                  <a:gd name="T73" fmla="*/ 65 h 192"/>
                  <a:gd name="T74" fmla="*/ 13 w 146"/>
                  <a:gd name="T75" fmla="*/ 75 h 192"/>
                  <a:gd name="T76" fmla="*/ 8 w 146"/>
                  <a:gd name="T77" fmla="*/ 86 h 192"/>
                  <a:gd name="T78" fmla="*/ 3 w 146"/>
                  <a:gd name="T79" fmla="*/ 99 h 192"/>
                  <a:gd name="T80" fmla="*/ 0 w 146"/>
                  <a:gd name="T81" fmla="*/ 114 h 192"/>
                  <a:gd name="T82" fmla="*/ 65 w 146"/>
                  <a:gd name="T83" fmla="*/ 170 h 192"/>
                  <a:gd name="T84" fmla="*/ 50 w 146"/>
                  <a:gd name="T85" fmla="*/ 166 h 192"/>
                  <a:gd name="T86" fmla="*/ 38 w 146"/>
                  <a:gd name="T87" fmla="*/ 156 h 192"/>
                  <a:gd name="T88" fmla="*/ 29 w 146"/>
                  <a:gd name="T89" fmla="*/ 141 h 192"/>
                  <a:gd name="T90" fmla="*/ 27 w 146"/>
                  <a:gd name="T91" fmla="*/ 121 h 192"/>
                  <a:gd name="T92" fmla="*/ 29 w 146"/>
                  <a:gd name="T93" fmla="*/ 101 h 192"/>
                  <a:gd name="T94" fmla="*/ 38 w 146"/>
                  <a:gd name="T95" fmla="*/ 86 h 192"/>
                  <a:gd name="T96" fmla="*/ 51 w 146"/>
                  <a:gd name="T97" fmla="*/ 76 h 192"/>
                  <a:gd name="T98" fmla="*/ 66 w 146"/>
                  <a:gd name="T99" fmla="*/ 73 h 192"/>
                  <a:gd name="T100" fmla="*/ 75 w 146"/>
                  <a:gd name="T101" fmla="*/ 74 h 192"/>
                  <a:gd name="T102" fmla="*/ 82 w 146"/>
                  <a:gd name="T103" fmla="*/ 77 h 192"/>
                  <a:gd name="T104" fmla="*/ 94 w 146"/>
                  <a:gd name="T105" fmla="*/ 88 h 192"/>
                  <a:gd name="T106" fmla="*/ 102 w 146"/>
                  <a:gd name="T107" fmla="*/ 103 h 192"/>
                  <a:gd name="T108" fmla="*/ 104 w 146"/>
                  <a:gd name="T109" fmla="*/ 121 h 192"/>
                  <a:gd name="T110" fmla="*/ 101 w 146"/>
                  <a:gd name="T111" fmla="*/ 143 h 192"/>
                  <a:gd name="T112" fmla="*/ 92 w 146"/>
                  <a:gd name="T113" fmla="*/ 158 h 192"/>
                  <a:gd name="T114" fmla="*/ 79 w 146"/>
                  <a:gd name="T115" fmla="*/ 167 h 192"/>
                  <a:gd name="T116" fmla="*/ 65 w 146"/>
                  <a:gd name="T117" fmla="*/ 17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6" h="192">
                    <a:moveTo>
                      <a:pt x="0" y="121"/>
                    </a:moveTo>
                    <a:lnTo>
                      <a:pt x="0" y="129"/>
                    </a:lnTo>
                    <a:lnTo>
                      <a:pt x="1" y="136"/>
                    </a:lnTo>
                    <a:lnTo>
                      <a:pt x="2" y="143"/>
                    </a:lnTo>
                    <a:lnTo>
                      <a:pt x="4" y="151"/>
                    </a:lnTo>
                    <a:lnTo>
                      <a:pt x="7" y="156"/>
                    </a:lnTo>
                    <a:lnTo>
                      <a:pt x="10" y="162"/>
                    </a:lnTo>
                    <a:lnTo>
                      <a:pt x="13" y="168"/>
                    </a:lnTo>
                    <a:lnTo>
                      <a:pt x="16" y="172"/>
                    </a:lnTo>
                    <a:lnTo>
                      <a:pt x="21" y="176"/>
                    </a:lnTo>
                    <a:lnTo>
                      <a:pt x="25" y="181"/>
                    </a:lnTo>
                    <a:lnTo>
                      <a:pt x="29" y="184"/>
                    </a:lnTo>
                    <a:lnTo>
                      <a:pt x="35" y="187"/>
                    </a:lnTo>
                    <a:lnTo>
                      <a:pt x="41" y="189"/>
                    </a:lnTo>
                    <a:lnTo>
                      <a:pt x="47" y="190"/>
                    </a:lnTo>
                    <a:lnTo>
                      <a:pt x="53" y="192"/>
                    </a:lnTo>
                    <a:lnTo>
                      <a:pt x="59" y="192"/>
                    </a:lnTo>
                    <a:lnTo>
                      <a:pt x="71" y="190"/>
                    </a:lnTo>
                    <a:lnTo>
                      <a:pt x="81" y="188"/>
                    </a:lnTo>
                    <a:lnTo>
                      <a:pt x="89" y="184"/>
                    </a:lnTo>
                    <a:lnTo>
                      <a:pt x="94" y="180"/>
                    </a:lnTo>
                    <a:lnTo>
                      <a:pt x="102" y="171"/>
                    </a:lnTo>
                    <a:lnTo>
                      <a:pt x="104" y="168"/>
                    </a:lnTo>
                    <a:lnTo>
                      <a:pt x="105" y="168"/>
                    </a:lnTo>
                    <a:lnTo>
                      <a:pt x="105" y="169"/>
                    </a:lnTo>
                    <a:lnTo>
                      <a:pt x="105" y="174"/>
                    </a:lnTo>
                    <a:lnTo>
                      <a:pt x="105" y="178"/>
                    </a:lnTo>
                    <a:lnTo>
                      <a:pt x="105" y="181"/>
                    </a:lnTo>
                    <a:lnTo>
                      <a:pt x="107" y="183"/>
                    </a:lnTo>
                    <a:lnTo>
                      <a:pt x="108" y="185"/>
                    </a:lnTo>
                    <a:lnTo>
                      <a:pt x="110" y="186"/>
                    </a:lnTo>
                    <a:lnTo>
                      <a:pt x="114" y="188"/>
                    </a:lnTo>
                    <a:lnTo>
                      <a:pt x="117" y="188"/>
                    </a:lnTo>
                    <a:lnTo>
                      <a:pt x="121" y="188"/>
                    </a:lnTo>
                    <a:lnTo>
                      <a:pt x="146" y="188"/>
                    </a:lnTo>
                    <a:lnTo>
                      <a:pt x="146" y="167"/>
                    </a:lnTo>
                    <a:lnTo>
                      <a:pt x="135" y="167"/>
                    </a:lnTo>
                    <a:lnTo>
                      <a:pt x="133" y="167"/>
                    </a:lnTo>
                    <a:lnTo>
                      <a:pt x="131" y="166"/>
                    </a:lnTo>
                    <a:lnTo>
                      <a:pt x="130" y="163"/>
                    </a:lnTo>
                    <a:lnTo>
                      <a:pt x="129" y="160"/>
                    </a:lnTo>
                    <a:lnTo>
                      <a:pt x="129" y="18"/>
                    </a:lnTo>
                    <a:lnTo>
                      <a:pt x="129" y="13"/>
                    </a:lnTo>
                    <a:lnTo>
                      <a:pt x="128" y="9"/>
                    </a:lnTo>
                    <a:lnTo>
                      <a:pt x="126" y="7"/>
                    </a:lnTo>
                    <a:lnTo>
                      <a:pt x="125" y="5"/>
                    </a:lnTo>
                    <a:lnTo>
                      <a:pt x="122" y="3"/>
                    </a:lnTo>
                    <a:lnTo>
                      <a:pt x="120" y="1"/>
                    </a:lnTo>
                    <a:lnTo>
                      <a:pt x="116" y="0"/>
                    </a:lnTo>
                    <a:lnTo>
                      <a:pt x="112" y="0"/>
                    </a:lnTo>
                    <a:lnTo>
                      <a:pt x="87" y="0"/>
                    </a:lnTo>
                    <a:lnTo>
                      <a:pt x="87" y="22"/>
                    </a:lnTo>
                    <a:lnTo>
                      <a:pt x="97" y="22"/>
                    </a:lnTo>
                    <a:lnTo>
                      <a:pt x="99" y="23"/>
                    </a:lnTo>
                    <a:lnTo>
                      <a:pt x="102" y="24"/>
                    </a:lnTo>
                    <a:lnTo>
                      <a:pt x="103" y="25"/>
                    </a:lnTo>
                    <a:lnTo>
                      <a:pt x="103" y="28"/>
                    </a:lnTo>
                    <a:lnTo>
                      <a:pt x="103" y="62"/>
                    </a:lnTo>
                    <a:lnTo>
                      <a:pt x="104" y="68"/>
                    </a:lnTo>
                    <a:lnTo>
                      <a:pt x="104" y="72"/>
                    </a:lnTo>
                    <a:lnTo>
                      <a:pt x="103" y="72"/>
                    </a:lnTo>
                    <a:lnTo>
                      <a:pt x="101" y="68"/>
                    </a:lnTo>
                    <a:lnTo>
                      <a:pt x="94" y="61"/>
                    </a:lnTo>
                    <a:lnTo>
                      <a:pt x="89" y="57"/>
                    </a:lnTo>
                    <a:lnTo>
                      <a:pt x="81" y="53"/>
                    </a:lnTo>
                    <a:lnTo>
                      <a:pt x="72" y="51"/>
                    </a:lnTo>
                    <a:lnTo>
                      <a:pt x="62" y="50"/>
                    </a:lnTo>
                    <a:lnTo>
                      <a:pt x="55" y="51"/>
                    </a:lnTo>
                    <a:lnTo>
                      <a:pt x="49" y="51"/>
                    </a:lnTo>
                    <a:lnTo>
                      <a:pt x="42" y="53"/>
                    </a:lnTo>
                    <a:lnTo>
                      <a:pt x="37" y="55"/>
                    </a:lnTo>
                    <a:lnTo>
                      <a:pt x="31" y="58"/>
                    </a:lnTo>
                    <a:lnTo>
                      <a:pt x="26" y="62"/>
                    </a:lnTo>
                    <a:lnTo>
                      <a:pt x="22" y="65"/>
                    </a:lnTo>
                    <a:lnTo>
                      <a:pt x="17" y="70"/>
                    </a:lnTo>
                    <a:lnTo>
                      <a:pt x="13" y="75"/>
                    </a:lnTo>
                    <a:lnTo>
                      <a:pt x="10" y="80"/>
                    </a:lnTo>
                    <a:lnTo>
                      <a:pt x="8" y="86"/>
                    </a:lnTo>
                    <a:lnTo>
                      <a:pt x="4" y="92"/>
                    </a:lnTo>
                    <a:lnTo>
                      <a:pt x="3" y="99"/>
                    </a:lnTo>
                    <a:lnTo>
                      <a:pt x="1" y="106"/>
                    </a:lnTo>
                    <a:lnTo>
                      <a:pt x="0" y="114"/>
                    </a:lnTo>
                    <a:lnTo>
                      <a:pt x="0" y="121"/>
                    </a:lnTo>
                    <a:close/>
                    <a:moveTo>
                      <a:pt x="65" y="170"/>
                    </a:moveTo>
                    <a:lnTo>
                      <a:pt x="57" y="169"/>
                    </a:lnTo>
                    <a:lnTo>
                      <a:pt x="50" y="166"/>
                    </a:lnTo>
                    <a:lnTo>
                      <a:pt x="43" y="162"/>
                    </a:lnTo>
                    <a:lnTo>
                      <a:pt x="38" y="156"/>
                    </a:lnTo>
                    <a:lnTo>
                      <a:pt x="32" y="149"/>
                    </a:lnTo>
                    <a:lnTo>
                      <a:pt x="29" y="141"/>
                    </a:lnTo>
                    <a:lnTo>
                      <a:pt x="27" y="132"/>
                    </a:lnTo>
                    <a:lnTo>
                      <a:pt x="27" y="121"/>
                    </a:lnTo>
                    <a:lnTo>
                      <a:pt x="27" y="111"/>
                    </a:lnTo>
                    <a:lnTo>
                      <a:pt x="29" y="101"/>
                    </a:lnTo>
                    <a:lnTo>
                      <a:pt x="34" y="92"/>
                    </a:lnTo>
                    <a:lnTo>
                      <a:pt x="38" y="86"/>
                    </a:lnTo>
                    <a:lnTo>
                      <a:pt x="44" y="80"/>
                    </a:lnTo>
                    <a:lnTo>
                      <a:pt x="51" y="76"/>
                    </a:lnTo>
                    <a:lnTo>
                      <a:pt x="57" y="74"/>
                    </a:lnTo>
                    <a:lnTo>
                      <a:pt x="66" y="73"/>
                    </a:lnTo>
                    <a:lnTo>
                      <a:pt x="70" y="73"/>
                    </a:lnTo>
                    <a:lnTo>
                      <a:pt x="75" y="74"/>
                    </a:lnTo>
                    <a:lnTo>
                      <a:pt x="79" y="75"/>
                    </a:lnTo>
                    <a:lnTo>
                      <a:pt x="82" y="77"/>
                    </a:lnTo>
                    <a:lnTo>
                      <a:pt x="89" y="81"/>
                    </a:lnTo>
                    <a:lnTo>
                      <a:pt x="94" y="88"/>
                    </a:lnTo>
                    <a:lnTo>
                      <a:pt x="98" y="95"/>
                    </a:lnTo>
                    <a:lnTo>
                      <a:pt x="102" y="103"/>
                    </a:lnTo>
                    <a:lnTo>
                      <a:pt x="104" y="112"/>
                    </a:lnTo>
                    <a:lnTo>
                      <a:pt x="104" y="121"/>
                    </a:lnTo>
                    <a:lnTo>
                      <a:pt x="103" y="133"/>
                    </a:lnTo>
                    <a:lnTo>
                      <a:pt x="101" y="143"/>
                    </a:lnTo>
                    <a:lnTo>
                      <a:pt x="97" y="152"/>
                    </a:lnTo>
                    <a:lnTo>
                      <a:pt x="92" y="158"/>
                    </a:lnTo>
                    <a:lnTo>
                      <a:pt x="87" y="163"/>
                    </a:lnTo>
                    <a:lnTo>
                      <a:pt x="79" y="167"/>
                    </a:lnTo>
                    <a:lnTo>
                      <a:pt x="72" y="169"/>
                    </a:lnTo>
                    <a:lnTo>
                      <a:pt x="65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4" name="Freeform 28"/>
              <p:cNvSpPr>
                <a:spLocks noEditPoints="1"/>
              </p:cNvSpPr>
              <p:nvPr/>
            </p:nvSpPr>
            <p:spPr bwMode="auto">
              <a:xfrm>
                <a:off x="4497388" y="2344688"/>
                <a:ext cx="58738" cy="76200"/>
              </a:xfrm>
              <a:custGeom>
                <a:avLst/>
                <a:gdLst>
                  <a:gd name="T0" fmla="*/ 42 w 146"/>
                  <a:gd name="T1" fmla="*/ 192 h 192"/>
                  <a:gd name="T2" fmla="*/ 42 w 146"/>
                  <a:gd name="T3" fmla="*/ 123 h 192"/>
                  <a:gd name="T4" fmla="*/ 42 w 146"/>
                  <a:gd name="T5" fmla="*/ 120 h 192"/>
                  <a:gd name="T6" fmla="*/ 52 w 146"/>
                  <a:gd name="T7" fmla="*/ 131 h 192"/>
                  <a:gd name="T8" fmla="*/ 65 w 146"/>
                  <a:gd name="T9" fmla="*/ 138 h 192"/>
                  <a:gd name="T10" fmla="*/ 84 w 146"/>
                  <a:gd name="T11" fmla="*/ 142 h 192"/>
                  <a:gd name="T12" fmla="*/ 96 w 146"/>
                  <a:gd name="T13" fmla="*/ 140 h 192"/>
                  <a:gd name="T14" fmla="*/ 108 w 146"/>
                  <a:gd name="T15" fmla="*/ 137 h 192"/>
                  <a:gd name="T16" fmla="*/ 119 w 146"/>
                  <a:gd name="T17" fmla="*/ 131 h 192"/>
                  <a:gd name="T18" fmla="*/ 128 w 146"/>
                  <a:gd name="T19" fmla="*/ 123 h 192"/>
                  <a:gd name="T20" fmla="*/ 135 w 146"/>
                  <a:gd name="T21" fmla="*/ 112 h 192"/>
                  <a:gd name="T22" fmla="*/ 141 w 146"/>
                  <a:gd name="T23" fmla="*/ 101 h 192"/>
                  <a:gd name="T24" fmla="*/ 144 w 146"/>
                  <a:gd name="T25" fmla="*/ 86 h 192"/>
                  <a:gd name="T26" fmla="*/ 146 w 146"/>
                  <a:gd name="T27" fmla="*/ 71 h 192"/>
                  <a:gd name="T28" fmla="*/ 145 w 146"/>
                  <a:gd name="T29" fmla="*/ 56 h 192"/>
                  <a:gd name="T30" fmla="*/ 142 w 146"/>
                  <a:gd name="T31" fmla="*/ 42 h 192"/>
                  <a:gd name="T32" fmla="*/ 136 w 146"/>
                  <a:gd name="T33" fmla="*/ 30 h 192"/>
                  <a:gd name="T34" fmla="*/ 130 w 146"/>
                  <a:gd name="T35" fmla="*/ 20 h 192"/>
                  <a:gd name="T36" fmla="*/ 121 w 146"/>
                  <a:gd name="T37" fmla="*/ 12 h 192"/>
                  <a:gd name="T38" fmla="*/ 110 w 146"/>
                  <a:gd name="T39" fmla="*/ 5 h 192"/>
                  <a:gd name="T40" fmla="*/ 98 w 146"/>
                  <a:gd name="T41" fmla="*/ 2 h 192"/>
                  <a:gd name="T42" fmla="*/ 86 w 146"/>
                  <a:gd name="T43" fmla="*/ 0 h 192"/>
                  <a:gd name="T44" fmla="*/ 65 w 146"/>
                  <a:gd name="T45" fmla="*/ 4 h 192"/>
                  <a:gd name="T46" fmla="*/ 51 w 146"/>
                  <a:gd name="T47" fmla="*/ 12 h 192"/>
                  <a:gd name="T48" fmla="*/ 41 w 146"/>
                  <a:gd name="T49" fmla="*/ 25 h 192"/>
                  <a:gd name="T50" fmla="*/ 40 w 146"/>
                  <a:gd name="T51" fmla="*/ 23 h 192"/>
                  <a:gd name="T52" fmla="*/ 40 w 146"/>
                  <a:gd name="T53" fmla="*/ 14 h 192"/>
                  <a:gd name="T54" fmla="*/ 39 w 146"/>
                  <a:gd name="T55" fmla="*/ 9 h 192"/>
                  <a:gd name="T56" fmla="*/ 35 w 146"/>
                  <a:gd name="T57" fmla="*/ 5 h 192"/>
                  <a:gd name="T58" fmla="*/ 28 w 146"/>
                  <a:gd name="T59" fmla="*/ 3 h 192"/>
                  <a:gd name="T60" fmla="*/ 0 w 146"/>
                  <a:gd name="T61" fmla="*/ 3 h 192"/>
                  <a:gd name="T62" fmla="*/ 11 w 146"/>
                  <a:gd name="T63" fmla="*/ 26 h 192"/>
                  <a:gd name="T64" fmla="*/ 15 w 146"/>
                  <a:gd name="T65" fmla="*/ 27 h 192"/>
                  <a:gd name="T66" fmla="*/ 16 w 146"/>
                  <a:gd name="T67" fmla="*/ 31 h 192"/>
                  <a:gd name="T68" fmla="*/ 42 w 146"/>
                  <a:gd name="T69" fmla="*/ 71 h 192"/>
                  <a:gd name="T70" fmla="*/ 46 w 146"/>
                  <a:gd name="T71" fmla="*/ 50 h 192"/>
                  <a:gd name="T72" fmla="*/ 54 w 146"/>
                  <a:gd name="T73" fmla="*/ 35 h 192"/>
                  <a:gd name="T74" fmla="*/ 66 w 146"/>
                  <a:gd name="T75" fmla="*/ 26 h 192"/>
                  <a:gd name="T76" fmla="*/ 81 w 146"/>
                  <a:gd name="T77" fmla="*/ 23 h 192"/>
                  <a:gd name="T78" fmla="*/ 96 w 146"/>
                  <a:gd name="T79" fmla="*/ 26 h 192"/>
                  <a:gd name="T80" fmla="*/ 108 w 146"/>
                  <a:gd name="T81" fmla="*/ 37 h 192"/>
                  <a:gd name="T82" fmla="*/ 116 w 146"/>
                  <a:gd name="T83" fmla="*/ 52 h 192"/>
                  <a:gd name="T84" fmla="*/ 119 w 146"/>
                  <a:gd name="T85" fmla="*/ 71 h 192"/>
                  <a:gd name="T86" fmla="*/ 116 w 146"/>
                  <a:gd name="T87" fmla="*/ 92 h 192"/>
                  <a:gd name="T88" fmla="*/ 107 w 146"/>
                  <a:gd name="T89" fmla="*/ 107 h 192"/>
                  <a:gd name="T90" fmla="*/ 95 w 146"/>
                  <a:gd name="T91" fmla="*/ 117 h 192"/>
                  <a:gd name="T92" fmla="*/ 80 w 146"/>
                  <a:gd name="T93" fmla="*/ 120 h 192"/>
                  <a:gd name="T94" fmla="*/ 71 w 146"/>
                  <a:gd name="T95" fmla="*/ 119 h 192"/>
                  <a:gd name="T96" fmla="*/ 64 w 146"/>
                  <a:gd name="T97" fmla="*/ 116 h 192"/>
                  <a:gd name="T98" fmla="*/ 52 w 146"/>
                  <a:gd name="T99" fmla="*/ 105 h 192"/>
                  <a:gd name="T100" fmla="*/ 44 w 146"/>
                  <a:gd name="T101" fmla="*/ 90 h 192"/>
                  <a:gd name="T102" fmla="*/ 42 w 146"/>
                  <a:gd name="T103" fmla="*/ 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192">
                    <a:moveTo>
                      <a:pt x="16" y="192"/>
                    </a:moveTo>
                    <a:lnTo>
                      <a:pt x="42" y="192"/>
                    </a:lnTo>
                    <a:lnTo>
                      <a:pt x="42" y="132"/>
                    </a:lnTo>
                    <a:lnTo>
                      <a:pt x="42" y="123"/>
                    </a:lnTo>
                    <a:lnTo>
                      <a:pt x="42" y="120"/>
                    </a:lnTo>
                    <a:lnTo>
                      <a:pt x="42" y="120"/>
                    </a:lnTo>
                    <a:lnTo>
                      <a:pt x="44" y="124"/>
                    </a:lnTo>
                    <a:lnTo>
                      <a:pt x="52" y="131"/>
                    </a:lnTo>
                    <a:lnTo>
                      <a:pt x="57" y="135"/>
                    </a:lnTo>
                    <a:lnTo>
                      <a:pt x="65" y="138"/>
                    </a:lnTo>
                    <a:lnTo>
                      <a:pt x="74" y="142"/>
                    </a:lnTo>
                    <a:lnTo>
                      <a:pt x="84" y="142"/>
                    </a:lnTo>
                    <a:lnTo>
                      <a:pt x="91" y="142"/>
                    </a:lnTo>
                    <a:lnTo>
                      <a:pt x="96" y="140"/>
                    </a:lnTo>
                    <a:lnTo>
                      <a:pt x="103" y="139"/>
                    </a:lnTo>
                    <a:lnTo>
                      <a:pt x="108" y="137"/>
                    </a:lnTo>
                    <a:lnTo>
                      <a:pt x="114" y="134"/>
                    </a:lnTo>
                    <a:lnTo>
                      <a:pt x="119" y="131"/>
                    </a:lnTo>
                    <a:lnTo>
                      <a:pt x="123" y="128"/>
                    </a:lnTo>
                    <a:lnTo>
                      <a:pt x="128" y="123"/>
                    </a:lnTo>
                    <a:lnTo>
                      <a:pt x="132" y="118"/>
                    </a:lnTo>
                    <a:lnTo>
                      <a:pt x="135" y="112"/>
                    </a:lnTo>
                    <a:lnTo>
                      <a:pt x="138" y="107"/>
                    </a:lnTo>
                    <a:lnTo>
                      <a:pt x="141" y="101"/>
                    </a:lnTo>
                    <a:lnTo>
                      <a:pt x="143" y="94"/>
                    </a:lnTo>
                    <a:lnTo>
                      <a:pt x="144" y="86"/>
                    </a:lnTo>
                    <a:lnTo>
                      <a:pt x="145" y="79"/>
                    </a:lnTo>
                    <a:lnTo>
                      <a:pt x="146" y="71"/>
                    </a:lnTo>
                    <a:lnTo>
                      <a:pt x="145" y="64"/>
                    </a:lnTo>
                    <a:lnTo>
                      <a:pt x="145" y="56"/>
                    </a:lnTo>
                    <a:lnTo>
                      <a:pt x="143" y="49"/>
                    </a:lnTo>
                    <a:lnTo>
                      <a:pt x="142" y="42"/>
                    </a:lnTo>
                    <a:lnTo>
                      <a:pt x="140" y="36"/>
                    </a:lnTo>
                    <a:lnTo>
                      <a:pt x="136" y="30"/>
                    </a:lnTo>
                    <a:lnTo>
                      <a:pt x="133" y="25"/>
                    </a:lnTo>
                    <a:lnTo>
                      <a:pt x="130" y="20"/>
                    </a:lnTo>
                    <a:lnTo>
                      <a:pt x="125" y="15"/>
                    </a:lnTo>
                    <a:lnTo>
                      <a:pt x="121" y="12"/>
                    </a:lnTo>
                    <a:lnTo>
                      <a:pt x="116" y="9"/>
                    </a:lnTo>
                    <a:lnTo>
                      <a:pt x="110" y="5"/>
                    </a:lnTo>
                    <a:lnTo>
                      <a:pt x="105" y="3"/>
                    </a:lnTo>
                    <a:lnTo>
                      <a:pt x="98" y="2"/>
                    </a:lnTo>
                    <a:lnTo>
                      <a:pt x="93" y="1"/>
                    </a:lnTo>
                    <a:lnTo>
                      <a:pt x="86" y="0"/>
                    </a:lnTo>
                    <a:lnTo>
                      <a:pt x="75" y="1"/>
                    </a:lnTo>
                    <a:lnTo>
                      <a:pt x="65" y="4"/>
                    </a:lnTo>
                    <a:lnTo>
                      <a:pt x="56" y="8"/>
                    </a:lnTo>
                    <a:lnTo>
                      <a:pt x="51" y="12"/>
                    </a:lnTo>
                    <a:lnTo>
                      <a:pt x="43" y="21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1" y="17"/>
                    </a:lnTo>
                    <a:lnTo>
                      <a:pt x="40" y="14"/>
                    </a:lnTo>
                    <a:lnTo>
                      <a:pt x="40" y="12"/>
                    </a:lnTo>
                    <a:lnTo>
                      <a:pt x="39" y="9"/>
                    </a:lnTo>
                    <a:lnTo>
                      <a:pt x="37" y="8"/>
                    </a:lnTo>
                    <a:lnTo>
                      <a:pt x="35" y="5"/>
                    </a:lnTo>
                    <a:lnTo>
                      <a:pt x="31" y="4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7"/>
                    </a:lnTo>
                    <a:lnTo>
                      <a:pt x="16" y="29"/>
                    </a:lnTo>
                    <a:lnTo>
                      <a:pt x="16" y="31"/>
                    </a:lnTo>
                    <a:lnTo>
                      <a:pt x="16" y="192"/>
                    </a:lnTo>
                    <a:close/>
                    <a:moveTo>
                      <a:pt x="42" y="71"/>
                    </a:moveTo>
                    <a:lnTo>
                      <a:pt x="42" y="59"/>
                    </a:lnTo>
                    <a:lnTo>
                      <a:pt x="46" y="50"/>
                    </a:lnTo>
                    <a:lnTo>
                      <a:pt x="49" y="41"/>
                    </a:lnTo>
                    <a:lnTo>
                      <a:pt x="54" y="35"/>
                    </a:lnTo>
                    <a:lnTo>
                      <a:pt x="60" y="29"/>
                    </a:lnTo>
                    <a:lnTo>
                      <a:pt x="66" y="26"/>
                    </a:lnTo>
                    <a:lnTo>
                      <a:pt x="74" y="24"/>
                    </a:lnTo>
                    <a:lnTo>
                      <a:pt x="81" y="23"/>
                    </a:lnTo>
                    <a:lnTo>
                      <a:pt x="89" y="24"/>
                    </a:lnTo>
                    <a:lnTo>
                      <a:pt x="96" y="26"/>
                    </a:lnTo>
                    <a:lnTo>
                      <a:pt x="103" y="30"/>
                    </a:lnTo>
                    <a:lnTo>
                      <a:pt x="108" y="37"/>
                    </a:lnTo>
                    <a:lnTo>
                      <a:pt x="113" y="43"/>
                    </a:lnTo>
                    <a:lnTo>
                      <a:pt x="116" y="52"/>
                    </a:lnTo>
                    <a:lnTo>
                      <a:pt x="118" y="61"/>
                    </a:lnTo>
                    <a:lnTo>
                      <a:pt x="119" y="71"/>
                    </a:lnTo>
                    <a:lnTo>
                      <a:pt x="118" y="82"/>
                    </a:lnTo>
                    <a:lnTo>
                      <a:pt x="116" y="92"/>
                    </a:lnTo>
                    <a:lnTo>
                      <a:pt x="113" y="101"/>
                    </a:lnTo>
                    <a:lnTo>
                      <a:pt x="107" y="107"/>
                    </a:lnTo>
                    <a:lnTo>
                      <a:pt x="102" y="112"/>
                    </a:lnTo>
                    <a:lnTo>
                      <a:pt x="95" y="117"/>
                    </a:lnTo>
                    <a:lnTo>
                      <a:pt x="88" y="119"/>
                    </a:lnTo>
                    <a:lnTo>
                      <a:pt x="80" y="120"/>
                    </a:lnTo>
                    <a:lnTo>
                      <a:pt x="76" y="120"/>
                    </a:lnTo>
                    <a:lnTo>
                      <a:pt x="71" y="119"/>
                    </a:lnTo>
                    <a:lnTo>
                      <a:pt x="67" y="118"/>
                    </a:lnTo>
                    <a:lnTo>
                      <a:pt x="64" y="116"/>
                    </a:lnTo>
                    <a:lnTo>
                      <a:pt x="56" y="111"/>
                    </a:lnTo>
                    <a:lnTo>
                      <a:pt x="52" y="105"/>
                    </a:lnTo>
                    <a:lnTo>
                      <a:pt x="48" y="97"/>
                    </a:lnTo>
                    <a:lnTo>
                      <a:pt x="44" y="90"/>
                    </a:lnTo>
                    <a:lnTo>
                      <a:pt x="42" y="81"/>
                    </a:lnTo>
                    <a:lnTo>
                      <a:pt x="42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5" name="Freeform 29"/>
              <p:cNvSpPr>
                <a:spLocks noEditPoints="1"/>
              </p:cNvSpPr>
              <p:nvPr/>
            </p:nvSpPr>
            <p:spPr bwMode="auto">
              <a:xfrm>
                <a:off x="4564063" y="2344688"/>
                <a:ext cx="49213" cy="57150"/>
              </a:xfrm>
              <a:custGeom>
                <a:avLst/>
                <a:gdLst>
                  <a:gd name="T0" fmla="*/ 0 w 126"/>
                  <a:gd name="T1" fmla="*/ 79 h 142"/>
                  <a:gd name="T2" fmla="*/ 3 w 126"/>
                  <a:gd name="T3" fmla="*/ 93 h 142"/>
                  <a:gd name="T4" fmla="*/ 8 w 126"/>
                  <a:gd name="T5" fmla="*/ 106 h 142"/>
                  <a:gd name="T6" fmla="*/ 16 w 126"/>
                  <a:gd name="T7" fmla="*/ 117 h 142"/>
                  <a:gd name="T8" fmla="*/ 25 w 126"/>
                  <a:gd name="T9" fmla="*/ 126 h 142"/>
                  <a:gd name="T10" fmla="*/ 36 w 126"/>
                  <a:gd name="T11" fmla="*/ 134 h 142"/>
                  <a:gd name="T12" fmla="*/ 49 w 126"/>
                  <a:gd name="T13" fmla="*/ 139 h 142"/>
                  <a:gd name="T14" fmla="*/ 64 w 126"/>
                  <a:gd name="T15" fmla="*/ 142 h 142"/>
                  <a:gd name="T16" fmla="*/ 84 w 126"/>
                  <a:gd name="T17" fmla="*/ 142 h 142"/>
                  <a:gd name="T18" fmla="*/ 102 w 126"/>
                  <a:gd name="T19" fmla="*/ 136 h 142"/>
                  <a:gd name="T20" fmla="*/ 120 w 126"/>
                  <a:gd name="T21" fmla="*/ 125 h 142"/>
                  <a:gd name="T22" fmla="*/ 113 w 126"/>
                  <a:gd name="T23" fmla="*/ 104 h 142"/>
                  <a:gd name="T24" fmla="*/ 102 w 126"/>
                  <a:gd name="T25" fmla="*/ 111 h 142"/>
                  <a:gd name="T26" fmla="*/ 89 w 126"/>
                  <a:gd name="T27" fmla="*/ 117 h 142"/>
                  <a:gd name="T28" fmla="*/ 73 w 126"/>
                  <a:gd name="T29" fmla="*/ 120 h 142"/>
                  <a:gd name="T30" fmla="*/ 56 w 126"/>
                  <a:gd name="T31" fmla="*/ 117 h 142"/>
                  <a:gd name="T32" fmla="*/ 41 w 126"/>
                  <a:gd name="T33" fmla="*/ 108 h 142"/>
                  <a:gd name="T34" fmla="*/ 32 w 126"/>
                  <a:gd name="T35" fmla="*/ 94 h 142"/>
                  <a:gd name="T36" fmla="*/ 26 w 126"/>
                  <a:gd name="T37" fmla="*/ 75 h 142"/>
                  <a:gd name="T38" fmla="*/ 126 w 126"/>
                  <a:gd name="T39" fmla="*/ 70 h 142"/>
                  <a:gd name="T40" fmla="*/ 126 w 126"/>
                  <a:gd name="T41" fmla="*/ 51 h 142"/>
                  <a:gd name="T42" fmla="*/ 120 w 126"/>
                  <a:gd name="T43" fmla="*/ 34 h 142"/>
                  <a:gd name="T44" fmla="*/ 115 w 126"/>
                  <a:gd name="T45" fmla="*/ 24 h 142"/>
                  <a:gd name="T46" fmla="*/ 107 w 126"/>
                  <a:gd name="T47" fmla="*/ 15 h 142"/>
                  <a:gd name="T48" fmla="*/ 99 w 126"/>
                  <a:gd name="T49" fmla="*/ 8 h 142"/>
                  <a:gd name="T50" fmla="*/ 87 w 126"/>
                  <a:gd name="T51" fmla="*/ 3 h 142"/>
                  <a:gd name="T52" fmla="*/ 75 w 126"/>
                  <a:gd name="T53" fmla="*/ 1 h 142"/>
                  <a:gd name="T54" fmla="*/ 61 w 126"/>
                  <a:gd name="T55" fmla="*/ 1 h 142"/>
                  <a:gd name="T56" fmla="*/ 47 w 126"/>
                  <a:gd name="T57" fmla="*/ 3 h 142"/>
                  <a:gd name="T58" fmla="*/ 35 w 126"/>
                  <a:gd name="T59" fmla="*/ 8 h 142"/>
                  <a:gd name="T60" fmla="*/ 24 w 126"/>
                  <a:gd name="T61" fmla="*/ 15 h 142"/>
                  <a:gd name="T62" fmla="*/ 16 w 126"/>
                  <a:gd name="T63" fmla="*/ 25 h 142"/>
                  <a:gd name="T64" fmla="*/ 8 w 126"/>
                  <a:gd name="T65" fmla="*/ 36 h 142"/>
                  <a:gd name="T66" fmla="*/ 3 w 126"/>
                  <a:gd name="T67" fmla="*/ 49 h 142"/>
                  <a:gd name="T68" fmla="*/ 0 w 126"/>
                  <a:gd name="T69" fmla="*/ 64 h 142"/>
                  <a:gd name="T70" fmla="*/ 27 w 126"/>
                  <a:gd name="T71" fmla="*/ 55 h 142"/>
                  <a:gd name="T72" fmla="*/ 33 w 126"/>
                  <a:gd name="T73" fmla="*/ 41 h 142"/>
                  <a:gd name="T74" fmla="*/ 41 w 126"/>
                  <a:gd name="T75" fmla="*/ 30 h 142"/>
                  <a:gd name="T76" fmla="*/ 53 w 126"/>
                  <a:gd name="T77" fmla="*/ 23 h 142"/>
                  <a:gd name="T78" fmla="*/ 67 w 126"/>
                  <a:gd name="T79" fmla="*/ 21 h 142"/>
                  <a:gd name="T80" fmla="*/ 79 w 126"/>
                  <a:gd name="T81" fmla="*/ 23 h 142"/>
                  <a:gd name="T82" fmla="*/ 89 w 126"/>
                  <a:gd name="T83" fmla="*/ 30 h 142"/>
                  <a:gd name="T84" fmla="*/ 97 w 126"/>
                  <a:gd name="T85" fmla="*/ 41 h 142"/>
                  <a:gd name="T86" fmla="*/ 100 w 126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" h="142">
                    <a:moveTo>
                      <a:pt x="0" y="71"/>
                    </a:moveTo>
                    <a:lnTo>
                      <a:pt x="0" y="79"/>
                    </a:lnTo>
                    <a:lnTo>
                      <a:pt x="2" y="85"/>
                    </a:lnTo>
                    <a:lnTo>
                      <a:pt x="3" y="93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1"/>
                    </a:lnTo>
                    <a:lnTo>
                      <a:pt x="16" y="117"/>
                    </a:lnTo>
                    <a:lnTo>
                      <a:pt x="20" y="122"/>
                    </a:lnTo>
                    <a:lnTo>
                      <a:pt x="25" y="126"/>
                    </a:lnTo>
                    <a:lnTo>
                      <a:pt x="31" y="130"/>
                    </a:lnTo>
                    <a:lnTo>
                      <a:pt x="36" y="134"/>
                    </a:lnTo>
                    <a:lnTo>
                      <a:pt x="43" y="136"/>
                    </a:lnTo>
                    <a:lnTo>
                      <a:pt x="49" y="139"/>
                    </a:lnTo>
                    <a:lnTo>
                      <a:pt x="57" y="140"/>
                    </a:lnTo>
                    <a:lnTo>
                      <a:pt x="64" y="142"/>
                    </a:lnTo>
                    <a:lnTo>
                      <a:pt x="72" y="142"/>
                    </a:lnTo>
                    <a:lnTo>
                      <a:pt x="84" y="142"/>
                    </a:lnTo>
                    <a:lnTo>
                      <a:pt x="93" y="139"/>
                    </a:lnTo>
                    <a:lnTo>
                      <a:pt x="102" y="136"/>
                    </a:lnTo>
                    <a:lnTo>
                      <a:pt x="110" y="132"/>
                    </a:lnTo>
                    <a:lnTo>
                      <a:pt x="120" y="125"/>
                    </a:lnTo>
                    <a:lnTo>
                      <a:pt x="124" y="122"/>
                    </a:lnTo>
                    <a:lnTo>
                      <a:pt x="113" y="104"/>
                    </a:lnTo>
                    <a:lnTo>
                      <a:pt x="110" y="106"/>
                    </a:lnTo>
                    <a:lnTo>
                      <a:pt x="102" y="111"/>
                    </a:lnTo>
                    <a:lnTo>
                      <a:pt x="96" y="115"/>
                    </a:lnTo>
                    <a:lnTo>
                      <a:pt x="89" y="117"/>
                    </a:lnTo>
                    <a:lnTo>
                      <a:pt x="81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6" y="117"/>
                    </a:lnTo>
                    <a:lnTo>
                      <a:pt x="48" y="112"/>
                    </a:lnTo>
                    <a:lnTo>
                      <a:pt x="41" y="108"/>
                    </a:lnTo>
                    <a:lnTo>
                      <a:pt x="36" y="102"/>
                    </a:lnTo>
                    <a:lnTo>
                      <a:pt x="32" y="94"/>
                    </a:lnTo>
                    <a:lnTo>
                      <a:pt x="29" y="84"/>
                    </a:lnTo>
                    <a:lnTo>
                      <a:pt x="26" y="75"/>
                    </a:lnTo>
                    <a:lnTo>
                      <a:pt x="126" y="75"/>
                    </a:lnTo>
                    <a:lnTo>
                      <a:pt x="126" y="70"/>
                    </a:lnTo>
                    <a:lnTo>
                      <a:pt x="126" y="64"/>
                    </a:lnTo>
                    <a:lnTo>
                      <a:pt x="126" y="51"/>
                    </a:lnTo>
                    <a:lnTo>
                      <a:pt x="123" y="39"/>
                    </a:lnTo>
                    <a:lnTo>
                      <a:pt x="120" y="34"/>
                    </a:lnTo>
                    <a:lnTo>
                      <a:pt x="118" y="28"/>
                    </a:lnTo>
                    <a:lnTo>
                      <a:pt x="115" y="24"/>
                    </a:lnTo>
                    <a:lnTo>
                      <a:pt x="112" y="18"/>
                    </a:lnTo>
                    <a:lnTo>
                      <a:pt x="107" y="15"/>
                    </a:lnTo>
                    <a:lnTo>
                      <a:pt x="103" y="11"/>
                    </a:lnTo>
                    <a:lnTo>
                      <a:pt x="99" y="8"/>
                    </a:lnTo>
                    <a:lnTo>
                      <a:pt x="93" y="5"/>
                    </a:lnTo>
                    <a:lnTo>
                      <a:pt x="87" y="3"/>
                    </a:lnTo>
                    <a:lnTo>
                      <a:pt x="81" y="1"/>
                    </a:lnTo>
                    <a:lnTo>
                      <a:pt x="75" y="1"/>
                    </a:lnTo>
                    <a:lnTo>
                      <a:pt x="67" y="0"/>
                    </a:lnTo>
                    <a:lnTo>
                      <a:pt x="61" y="1"/>
                    </a:lnTo>
                    <a:lnTo>
                      <a:pt x="54" y="1"/>
                    </a:lnTo>
                    <a:lnTo>
                      <a:pt x="47" y="3"/>
                    </a:lnTo>
                    <a:lnTo>
                      <a:pt x="41" y="5"/>
                    </a:lnTo>
                    <a:lnTo>
                      <a:pt x="35" y="8"/>
                    </a:lnTo>
                    <a:lnTo>
                      <a:pt x="30" y="12"/>
                    </a:lnTo>
                    <a:lnTo>
                      <a:pt x="24" y="15"/>
                    </a:lnTo>
                    <a:lnTo>
                      <a:pt x="20" y="20"/>
                    </a:lnTo>
                    <a:lnTo>
                      <a:pt x="16" y="25"/>
                    </a:lnTo>
                    <a:lnTo>
                      <a:pt x="11" y="30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3" y="49"/>
                    </a:lnTo>
                    <a:lnTo>
                      <a:pt x="2" y="56"/>
                    </a:lnTo>
                    <a:lnTo>
                      <a:pt x="0" y="64"/>
                    </a:lnTo>
                    <a:lnTo>
                      <a:pt x="0" y="71"/>
                    </a:lnTo>
                    <a:close/>
                    <a:moveTo>
                      <a:pt x="27" y="55"/>
                    </a:moveTo>
                    <a:lnTo>
                      <a:pt x="30" y="48"/>
                    </a:lnTo>
                    <a:lnTo>
                      <a:pt x="33" y="41"/>
                    </a:lnTo>
                    <a:lnTo>
                      <a:pt x="37" y="35"/>
                    </a:lnTo>
                    <a:lnTo>
                      <a:pt x="41" y="30"/>
                    </a:lnTo>
                    <a:lnTo>
                      <a:pt x="47" y="26"/>
                    </a:lnTo>
                    <a:lnTo>
                      <a:pt x="53" y="23"/>
                    </a:lnTo>
                    <a:lnTo>
                      <a:pt x="61" y="22"/>
                    </a:lnTo>
                    <a:lnTo>
                      <a:pt x="67" y="21"/>
                    </a:lnTo>
                    <a:lnTo>
                      <a:pt x="74" y="22"/>
                    </a:lnTo>
                    <a:lnTo>
                      <a:pt x="79" y="23"/>
                    </a:lnTo>
                    <a:lnTo>
                      <a:pt x="85" y="26"/>
                    </a:lnTo>
                    <a:lnTo>
                      <a:pt x="89" y="30"/>
                    </a:lnTo>
                    <a:lnTo>
                      <a:pt x="93" y="35"/>
                    </a:lnTo>
                    <a:lnTo>
                      <a:pt x="97" y="41"/>
                    </a:lnTo>
                    <a:lnTo>
                      <a:pt x="99" y="48"/>
                    </a:lnTo>
                    <a:lnTo>
                      <a:pt x="100" y="55"/>
                    </a:lnTo>
                    <a:lnTo>
                      <a:pt x="27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6" name="Freeform 30"/>
              <p:cNvSpPr>
                <a:spLocks noEditPoints="1"/>
              </p:cNvSpPr>
              <p:nvPr/>
            </p:nvSpPr>
            <p:spPr bwMode="auto">
              <a:xfrm>
                <a:off x="4621213" y="2344688"/>
                <a:ext cx="58738" cy="57150"/>
              </a:xfrm>
              <a:custGeom>
                <a:avLst/>
                <a:gdLst>
                  <a:gd name="T0" fmla="*/ 1 w 146"/>
                  <a:gd name="T1" fmla="*/ 79 h 142"/>
                  <a:gd name="T2" fmla="*/ 4 w 146"/>
                  <a:gd name="T3" fmla="*/ 93 h 142"/>
                  <a:gd name="T4" fmla="*/ 9 w 146"/>
                  <a:gd name="T5" fmla="*/ 106 h 142"/>
                  <a:gd name="T6" fmla="*/ 17 w 146"/>
                  <a:gd name="T7" fmla="*/ 117 h 142"/>
                  <a:gd name="T8" fmla="*/ 27 w 146"/>
                  <a:gd name="T9" fmla="*/ 126 h 142"/>
                  <a:gd name="T10" fmla="*/ 38 w 146"/>
                  <a:gd name="T11" fmla="*/ 134 h 142"/>
                  <a:gd name="T12" fmla="*/ 51 w 146"/>
                  <a:gd name="T13" fmla="*/ 139 h 142"/>
                  <a:gd name="T14" fmla="*/ 66 w 146"/>
                  <a:gd name="T15" fmla="*/ 142 h 142"/>
                  <a:gd name="T16" fmla="*/ 80 w 146"/>
                  <a:gd name="T17" fmla="*/ 142 h 142"/>
                  <a:gd name="T18" fmla="*/ 95 w 146"/>
                  <a:gd name="T19" fmla="*/ 139 h 142"/>
                  <a:gd name="T20" fmla="*/ 108 w 146"/>
                  <a:gd name="T21" fmla="*/ 134 h 142"/>
                  <a:gd name="T22" fmla="*/ 119 w 146"/>
                  <a:gd name="T23" fmla="*/ 126 h 142"/>
                  <a:gd name="T24" fmla="*/ 130 w 146"/>
                  <a:gd name="T25" fmla="*/ 117 h 142"/>
                  <a:gd name="T26" fmla="*/ 138 w 146"/>
                  <a:gd name="T27" fmla="*/ 106 h 142"/>
                  <a:gd name="T28" fmla="*/ 143 w 146"/>
                  <a:gd name="T29" fmla="*/ 93 h 142"/>
                  <a:gd name="T30" fmla="*/ 146 w 146"/>
                  <a:gd name="T31" fmla="*/ 79 h 142"/>
                  <a:gd name="T32" fmla="*/ 146 w 146"/>
                  <a:gd name="T33" fmla="*/ 64 h 142"/>
                  <a:gd name="T34" fmla="*/ 143 w 146"/>
                  <a:gd name="T35" fmla="*/ 50 h 142"/>
                  <a:gd name="T36" fmla="*/ 138 w 146"/>
                  <a:gd name="T37" fmla="*/ 37 h 142"/>
                  <a:gd name="T38" fmla="*/ 130 w 146"/>
                  <a:gd name="T39" fmla="*/ 25 h 142"/>
                  <a:gd name="T40" fmla="*/ 119 w 146"/>
                  <a:gd name="T41" fmla="*/ 16 h 142"/>
                  <a:gd name="T42" fmla="*/ 108 w 146"/>
                  <a:gd name="T43" fmla="*/ 9 h 142"/>
                  <a:gd name="T44" fmla="*/ 95 w 146"/>
                  <a:gd name="T45" fmla="*/ 3 h 142"/>
                  <a:gd name="T46" fmla="*/ 80 w 146"/>
                  <a:gd name="T47" fmla="*/ 1 h 142"/>
                  <a:gd name="T48" fmla="*/ 66 w 146"/>
                  <a:gd name="T49" fmla="*/ 1 h 142"/>
                  <a:gd name="T50" fmla="*/ 51 w 146"/>
                  <a:gd name="T51" fmla="*/ 3 h 142"/>
                  <a:gd name="T52" fmla="*/ 38 w 146"/>
                  <a:gd name="T53" fmla="*/ 9 h 142"/>
                  <a:gd name="T54" fmla="*/ 27 w 146"/>
                  <a:gd name="T55" fmla="*/ 16 h 142"/>
                  <a:gd name="T56" fmla="*/ 17 w 146"/>
                  <a:gd name="T57" fmla="*/ 25 h 142"/>
                  <a:gd name="T58" fmla="*/ 9 w 146"/>
                  <a:gd name="T59" fmla="*/ 37 h 142"/>
                  <a:gd name="T60" fmla="*/ 4 w 146"/>
                  <a:gd name="T61" fmla="*/ 50 h 142"/>
                  <a:gd name="T62" fmla="*/ 1 w 146"/>
                  <a:gd name="T63" fmla="*/ 64 h 142"/>
                  <a:gd name="T64" fmla="*/ 27 w 146"/>
                  <a:gd name="T65" fmla="*/ 71 h 142"/>
                  <a:gd name="T66" fmla="*/ 31 w 146"/>
                  <a:gd name="T67" fmla="*/ 52 h 142"/>
                  <a:gd name="T68" fmla="*/ 40 w 146"/>
                  <a:gd name="T69" fmla="*/ 37 h 142"/>
                  <a:gd name="T70" fmla="*/ 55 w 146"/>
                  <a:gd name="T71" fmla="*/ 26 h 142"/>
                  <a:gd name="T72" fmla="*/ 73 w 146"/>
                  <a:gd name="T73" fmla="*/ 23 h 142"/>
                  <a:gd name="T74" fmla="*/ 91 w 146"/>
                  <a:gd name="T75" fmla="*/ 26 h 142"/>
                  <a:gd name="T76" fmla="*/ 106 w 146"/>
                  <a:gd name="T77" fmla="*/ 37 h 142"/>
                  <a:gd name="T78" fmla="*/ 116 w 146"/>
                  <a:gd name="T79" fmla="*/ 52 h 142"/>
                  <a:gd name="T80" fmla="*/ 120 w 146"/>
                  <a:gd name="T81" fmla="*/ 71 h 142"/>
                  <a:gd name="T82" fmla="*/ 116 w 146"/>
                  <a:gd name="T83" fmla="*/ 91 h 142"/>
                  <a:gd name="T84" fmla="*/ 106 w 146"/>
                  <a:gd name="T85" fmla="*/ 106 h 142"/>
                  <a:gd name="T86" fmla="*/ 91 w 146"/>
                  <a:gd name="T87" fmla="*/ 116 h 142"/>
                  <a:gd name="T88" fmla="*/ 73 w 146"/>
                  <a:gd name="T89" fmla="*/ 120 h 142"/>
                  <a:gd name="T90" fmla="*/ 55 w 146"/>
                  <a:gd name="T91" fmla="*/ 116 h 142"/>
                  <a:gd name="T92" fmla="*/ 40 w 146"/>
                  <a:gd name="T93" fmla="*/ 106 h 142"/>
                  <a:gd name="T94" fmla="*/ 31 w 146"/>
                  <a:gd name="T95" fmla="*/ 91 h 142"/>
                  <a:gd name="T96" fmla="*/ 27 w 146"/>
                  <a:gd name="T97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6" h="142">
                    <a:moveTo>
                      <a:pt x="0" y="71"/>
                    </a:moveTo>
                    <a:lnTo>
                      <a:pt x="1" y="79"/>
                    </a:lnTo>
                    <a:lnTo>
                      <a:pt x="3" y="85"/>
                    </a:lnTo>
                    <a:lnTo>
                      <a:pt x="4" y="93"/>
                    </a:lnTo>
                    <a:lnTo>
                      <a:pt x="6" y="99"/>
                    </a:lnTo>
                    <a:lnTo>
                      <a:pt x="9" y="106"/>
                    </a:lnTo>
                    <a:lnTo>
                      <a:pt x="13" y="111"/>
                    </a:lnTo>
                    <a:lnTo>
                      <a:pt x="17" y="117"/>
                    </a:lnTo>
                    <a:lnTo>
                      <a:pt x="22" y="122"/>
                    </a:lnTo>
                    <a:lnTo>
                      <a:pt x="27" y="126"/>
                    </a:lnTo>
                    <a:lnTo>
                      <a:pt x="33" y="131"/>
                    </a:lnTo>
                    <a:lnTo>
                      <a:pt x="38" y="134"/>
                    </a:lnTo>
                    <a:lnTo>
                      <a:pt x="45" y="137"/>
                    </a:lnTo>
                    <a:lnTo>
                      <a:pt x="51" y="139"/>
                    </a:lnTo>
                    <a:lnTo>
                      <a:pt x="59" y="140"/>
                    </a:lnTo>
                    <a:lnTo>
                      <a:pt x="66" y="142"/>
                    </a:lnTo>
                    <a:lnTo>
                      <a:pt x="73" y="142"/>
                    </a:lnTo>
                    <a:lnTo>
                      <a:pt x="80" y="142"/>
                    </a:lnTo>
                    <a:lnTo>
                      <a:pt x="88" y="140"/>
                    </a:lnTo>
                    <a:lnTo>
                      <a:pt x="95" y="139"/>
                    </a:lnTo>
                    <a:lnTo>
                      <a:pt x="102" y="137"/>
                    </a:lnTo>
                    <a:lnTo>
                      <a:pt x="108" y="134"/>
                    </a:lnTo>
                    <a:lnTo>
                      <a:pt x="114" y="131"/>
                    </a:lnTo>
                    <a:lnTo>
                      <a:pt x="119" y="126"/>
                    </a:lnTo>
                    <a:lnTo>
                      <a:pt x="125" y="122"/>
                    </a:lnTo>
                    <a:lnTo>
                      <a:pt x="130" y="117"/>
                    </a:lnTo>
                    <a:lnTo>
                      <a:pt x="134" y="111"/>
                    </a:lnTo>
                    <a:lnTo>
                      <a:pt x="138" y="106"/>
                    </a:lnTo>
                    <a:lnTo>
                      <a:pt x="141" y="99"/>
                    </a:lnTo>
                    <a:lnTo>
                      <a:pt x="143" y="93"/>
                    </a:lnTo>
                    <a:lnTo>
                      <a:pt x="145" y="85"/>
                    </a:lnTo>
                    <a:lnTo>
                      <a:pt x="146" y="79"/>
                    </a:lnTo>
                    <a:lnTo>
                      <a:pt x="146" y="71"/>
                    </a:lnTo>
                    <a:lnTo>
                      <a:pt x="146" y="64"/>
                    </a:lnTo>
                    <a:lnTo>
                      <a:pt x="145" y="56"/>
                    </a:lnTo>
                    <a:lnTo>
                      <a:pt x="143" y="50"/>
                    </a:lnTo>
                    <a:lnTo>
                      <a:pt x="141" y="42"/>
                    </a:lnTo>
                    <a:lnTo>
                      <a:pt x="138" y="37"/>
                    </a:lnTo>
                    <a:lnTo>
                      <a:pt x="134" y="30"/>
                    </a:lnTo>
                    <a:lnTo>
                      <a:pt x="130" y="25"/>
                    </a:lnTo>
                    <a:lnTo>
                      <a:pt x="125" y="21"/>
                    </a:lnTo>
                    <a:lnTo>
                      <a:pt x="119" y="16"/>
                    </a:lnTo>
                    <a:lnTo>
                      <a:pt x="114" y="12"/>
                    </a:lnTo>
                    <a:lnTo>
                      <a:pt x="108" y="9"/>
                    </a:lnTo>
                    <a:lnTo>
                      <a:pt x="102" y="5"/>
                    </a:lnTo>
                    <a:lnTo>
                      <a:pt x="95" y="3"/>
                    </a:lnTo>
                    <a:lnTo>
                      <a:pt x="88" y="2"/>
                    </a:lnTo>
                    <a:lnTo>
                      <a:pt x="80" y="1"/>
                    </a:lnTo>
                    <a:lnTo>
                      <a:pt x="73" y="0"/>
                    </a:lnTo>
                    <a:lnTo>
                      <a:pt x="66" y="1"/>
                    </a:lnTo>
                    <a:lnTo>
                      <a:pt x="59" y="2"/>
                    </a:lnTo>
                    <a:lnTo>
                      <a:pt x="51" y="3"/>
                    </a:lnTo>
                    <a:lnTo>
                      <a:pt x="45" y="5"/>
                    </a:lnTo>
                    <a:lnTo>
                      <a:pt x="38" y="9"/>
                    </a:lnTo>
                    <a:lnTo>
                      <a:pt x="33" y="12"/>
                    </a:lnTo>
                    <a:lnTo>
                      <a:pt x="27" y="16"/>
                    </a:lnTo>
                    <a:lnTo>
                      <a:pt x="22" y="21"/>
                    </a:lnTo>
                    <a:lnTo>
                      <a:pt x="17" y="25"/>
                    </a:lnTo>
                    <a:lnTo>
                      <a:pt x="13" y="30"/>
                    </a:lnTo>
                    <a:lnTo>
                      <a:pt x="9" y="37"/>
                    </a:lnTo>
                    <a:lnTo>
                      <a:pt x="6" y="42"/>
                    </a:lnTo>
                    <a:lnTo>
                      <a:pt x="4" y="50"/>
                    </a:lnTo>
                    <a:lnTo>
                      <a:pt x="3" y="56"/>
                    </a:lnTo>
                    <a:lnTo>
                      <a:pt x="1" y="64"/>
                    </a:lnTo>
                    <a:lnTo>
                      <a:pt x="0" y="71"/>
                    </a:lnTo>
                    <a:close/>
                    <a:moveTo>
                      <a:pt x="27" y="71"/>
                    </a:moveTo>
                    <a:lnTo>
                      <a:pt x="28" y="61"/>
                    </a:lnTo>
                    <a:lnTo>
                      <a:pt x="31" y="52"/>
                    </a:lnTo>
                    <a:lnTo>
                      <a:pt x="35" y="43"/>
                    </a:lnTo>
                    <a:lnTo>
                      <a:pt x="40" y="37"/>
                    </a:lnTo>
                    <a:lnTo>
                      <a:pt x="48" y="30"/>
                    </a:lnTo>
                    <a:lnTo>
                      <a:pt x="55" y="26"/>
                    </a:lnTo>
                    <a:lnTo>
                      <a:pt x="64" y="24"/>
                    </a:lnTo>
                    <a:lnTo>
                      <a:pt x="73" y="23"/>
                    </a:lnTo>
                    <a:lnTo>
                      <a:pt x="82" y="24"/>
                    </a:lnTo>
                    <a:lnTo>
                      <a:pt x="91" y="26"/>
                    </a:lnTo>
                    <a:lnTo>
                      <a:pt x="100" y="30"/>
                    </a:lnTo>
                    <a:lnTo>
                      <a:pt x="106" y="37"/>
                    </a:lnTo>
                    <a:lnTo>
                      <a:pt x="112" y="43"/>
                    </a:lnTo>
                    <a:lnTo>
                      <a:pt x="116" y="52"/>
                    </a:lnTo>
                    <a:lnTo>
                      <a:pt x="119" y="61"/>
                    </a:lnTo>
                    <a:lnTo>
                      <a:pt x="120" y="71"/>
                    </a:lnTo>
                    <a:lnTo>
                      <a:pt x="119" y="81"/>
                    </a:lnTo>
                    <a:lnTo>
                      <a:pt x="116" y="91"/>
                    </a:lnTo>
                    <a:lnTo>
                      <a:pt x="112" y="98"/>
                    </a:lnTo>
                    <a:lnTo>
                      <a:pt x="106" y="106"/>
                    </a:lnTo>
                    <a:lnTo>
                      <a:pt x="100" y="111"/>
                    </a:lnTo>
                    <a:lnTo>
                      <a:pt x="91" y="116"/>
                    </a:lnTo>
                    <a:lnTo>
                      <a:pt x="82" y="119"/>
                    </a:lnTo>
                    <a:lnTo>
                      <a:pt x="73" y="120"/>
                    </a:lnTo>
                    <a:lnTo>
                      <a:pt x="64" y="119"/>
                    </a:lnTo>
                    <a:lnTo>
                      <a:pt x="55" y="116"/>
                    </a:lnTo>
                    <a:lnTo>
                      <a:pt x="48" y="111"/>
                    </a:lnTo>
                    <a:lnTo>
                      <a:pt x="40" y="106"/>
                    </a:lnTo>
                    <a:lnTo>
                      <a:pt x="35" y="98"/>
                    </a:lnTo>
                    <a:lnTo>
                      <a:pt x="31" y="91"/>
                    </a:lnTo>
                    <a:lnTo>
                      <a:pt x="28" y="81"/>
                    </a:lnTo>
                    <a:lnTo>
                      <a:pt x="27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7" name="Freeform 31"/>
              <p:cNvSpPr>
                <a:spLocks noEditPoints="1"/>
              </p:cNvSpPr>
              <p:nvPr/>
            </p:nvSpPr>
            <p:spPr bwMode="auto">
              <a:xfrm>
                <a:off x="4686301" y="2344688"/>
                <a:ext cx="57150" cy="76200"/>
              </a:xfrm>
              <a:custGeom>
                <a:avLst/>
                <a:gdLst>
                  <a:gd name="T0" fmla="*/ 44 w 146"/>
                  <a:gd name="T1" fmla="*/ 192 h 192"/>
                  <a:gd name="T2" fmla="*/ 44 w 146"/>
                  <a:gd name="T3" fmla="*/ 123 h 192"/>
                  <a:gd name="T4" fmla="*/ 44 w 146"/>
                  <a:gd name="T5" fmla="*/ 120 h 192"/>
                  <a:gd name="T6" fmla="*/ 53 w 146"/>
                  <a:gd name="T7" fmla="*/ 131 h 192"/>
                  <a:gd name="T8" fmla="*/ 66 w 146"/>
                  <a:gd name="T9" fmla="*/ 138 h 192"/>
                  <a:gd name="T10" fmla="*/ 85 w 146"/>
                  <a:gd name="T11" fmla="*/ 142 h 192"/>
                  <a:gd name="T12" fmla="*/ 98 w 146"/>
                  <a:gd name="T13" fmla="*/ 140 h 192"/>
                  <a:gd name="T14" fmla="*/ 109 w 146"/>
                  <a:gd name="T15" fmla="*/ 137 h 192"/>
                  <a:gd name="T16" fmla="*/ 120 w 146"/>
                  <a:gd name="T17" fmla="*/ 131 h 192"/>
                  <a:gd name="T18" fmla="*/ 129 w 146"/>
                  <a:gd name="T19" fmla="*/ 123 h 192"/>
                  <a:gd name="T20" fmla="*/ 136 w 146"/>
                  <a:gd name="T21" fmla="*/ 112 h 192"/>
                  <a:gd name="T22" fmla="*/ 142 w 146"/>
                  <a:gd name="T23" fmla="*/ 101 h 192"/>
                  <a:gd name="T24" fmla="*/ 145 w 146"/>
                  <a:gd name="T25" fmla="*/ 86 h 192"/>
                  <a:gd name="T26" fmla="*/ 146 w 146"/>
                  <a:gd name="T27" fmla="*/ 71 h 192"/>
                  <a:gd name="T28" fmla="*/ 145 w 146"/>
                  <a:gd name="T29" fmla="*/ 56 h 192"/>
                  <a:gd name="T30" fmla="*/ 142 w 146"/>
                  <a:gd name="T31" fmla="*/ 42 h 192"/>
                  <a:gd name="T32" fmla="*/ 137 w 146"/>
                  <a:gd name="T33" fmla="*/ 30 h 192"/>
                  <a:gd name="T34" fmla="*/ 130 w 146"/>
                  <a:gd name="T35" fmla="*/ 20 h 192"/>
                  <a:gd name="T36" fmla="*/ 121 w 146"/>
                  <a:gd name="T37" fmla="*/ 12 h 192"/>
                  <a:gd name="T38" fmla="*/ 112 w 146"/>
                  <a:gd name="T39" fmla="*/ 5 h 192"/>
                  <a:gd name="T40" fmla="*/ 100 w 146"/>
                  <a:gd name="T41" fmla="*/ 2 h 192"/>
                  <a:gd name="T42" fmla="*/ 87 w 146"/>
                  <a:gd name="T43" fmla="*/ 0 h 192"/>
                  <a:gd name="T44" fmla="*/ 65 w 146"/>
                  <a:gd name="T45" fmla="*/ 4 h 192"/>
                  <a:gd name="T46" fmla="*/ 52 w 146"/>
                  <a:gd name="T47" fmla="*/ 12 h 192"/>
                  <a:gd name="T48" fmla="*/ 41 w 146"/>
                  <a:gd name="T49" fmla="*/ 25 h 192"/>
                  <a:gd name="T50" fmla="*/ 41 w 146"/>
                  <a:gd name="T51" fmla="*/ 23 h 192"/>
                  <a:gd name="T52" fmla="*/ 41 w 146"/>
                  <a:gd name="T53" fmla="*/ 14 h 192"/>
                  <a:gd name="T54" fmla="*/ 39 w 146"/>
                  <a:gd name="T55" fmla="*/ 9 h 192"/>
                  <a:gd name="T56" fmla="*/ 36 w 146"/>
                  <a:gd name="T57" fmla="*/ 5 h 192"/>
                  <a:gd name="T58" fmla="*/ 29 w 146"/>
                  <a:gd name="T59" fmla="*/ 3 h 192"/>
                  <a:gd name="T60" fmla="*/ 0 w 146"/>
                  <a:gd name="T61" fmla="*/ 3 h 192"/>
                  <a:gd name="T62" fmla="*/ 12 w 146"/>
                  <a:gd name="T63" fmla="*/ 26 h 192"/>
                  <a:gd name="T64" fmla="*/ 17 w 146"/>
                  <a:gd name="T65" fmla="*/ 27 h 192"/>
                  <a:gd name="T66" fmla="*/ 18 w 146"/>
                  <a:gd name="T67" fmla="*/ 31 h 192"/>
                  <a:gd name="T68" fmla="*/ 42 w 146"/>
                  <a:gd name="T69" fmla="*/ 71 h 192"/>
                  <a:gd name="T70" fmla="*/ 46 w 146"/>
                  <a:gd name="T71" fmla="*/ 50 h 192"/>
                  <a:gd name="T72" fmla="*/ 54 w 146"/>
                  <a:gd name="T73" fmla="*/ 35 h 192"/>
                  <a:gd name="T74" fmla="*/ 67 w 146"/>
                  <a:gd name="T75" fmla="*/ 26 h 192"/>
                  <a:gd name="T76" fmla="*/ 81 w 146"/>
                  <a:gd name="T77" fmla="*/ 23 h 192"/>
                  <a:gd name="T78" fmla="*/ 98 w 146"/>
                  <a:gd name="T79" fmla="*/ 26 h 192"/>
                  <a:gd name="T80" fmla="*/ 109 w 146"/>
                  <a:gd name="T81" fmla="*/ 37 h 192"/>
                  <a:gd name="T82" fmla="*/ 117 w 146"/>
                  <a:gd name="T83" fmla="*/ 52 h 192"/>
                  <a:gd name="T84" fmla="*/ 120 w 146"/>
                  <a:gd name="T85" fmla="*/ 71 h 192"/>
                  <a:gd name="T86" fmla="*/ 117 w 146"/>
                  <a:gd name="T87" fmla="*/ 92 h 192"/>
                  <a:gd name="T88" fmla="*/ 108 w 146"/>
                  <a:gd name="T89" fmla="*/ 107 h 192"/>
                  <a:gd name="T90" fmla="*/ 96 w 146"/>
                  <a:gd name="T91" fmla="*/ 117 h 192"/>
                  <a:gd name="T92" fmla="*/ 81 w 146"/>
                  <a:gd name="T93" fmla="*/ 120 h 192"/>
                  <a:gd name="T94" fmla="*/ 72 w 146"/>
                  <a:gd name="T95" fmla="*/ 119 h 192"/>
                  <a:gd name="T96" fmla="*/ 64 w 146"/>
                  <a:gd name="T97" fmla="*/ 116 h 192"/>
                  <a:gd name="T98" fmla="*/ 52 w 146"/>
                  <a:gd name="T99" fmla="*/ 105 h 192"/>
                  <a:gd name="T100" fmla="*/ 45 w 146"/>
                  <a:gd name="T101" fmla="*/ 90 h 192"/>
                  <a:gd name="T102" fmla="*/ 42 w 146"/>
                  <a:gd name="T103" fmla="*/ 7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" h="192">
                    <a:moveTo>
                      <a:pt x="18" y="192"/>
                    </a:moveTo>
                    <a:lnTo>
                      <a:pt x="44" y="192"/>
                    </a:lnTo>
                    <a:lnTo>
                      <a:pt x="44" y="132"/>
                    </a:lnTo>
                    <a:lnTo>
                      <a:pt x="44" y="123"/>
                    </a:lnTo>
                    <a:lnTo>
                      <a:pt x="42" y="120"/>
                    </a:lnTo>
                    <a:lnTo>
                      <a:pt x="44" y="120"/>
                    </a:lnTo>
                    <a:lnTo>
                      <a:pt x="46" y="124"/>
                    </a:lnTo>
                    <a:lnTo>
                      <a:pt x="53" y="131"/>
                    </a:lnTo>
                    <a:lnTo>
                      <a:pt x="59" y="135"/>
                    </a:lnTo>
                    <a:lnTo>
                      <a:pt x="66" y="138"/>
                    </a:lnTo>
                    <a:lnTo>
                      <a:pt x="75" y="142"/>
                    </a:lnTo>
                    <a:lnTo>
                      <a:pt x="85" y="142"/>
                    </a:lnTo>
                    <a:lnTo>
                      <a:pt x="91" y="142"/>
                    </a:lnTo>
                    <a:lnTo>
                      <a:pt x="98" y="140"/>
                    </a:lnTo>
                    <a:lnTo>
                      <a:pt x="104" y="139"/>
                    </a:lnTo>
                    <a:lnTo>
                      <a:pt x="109" y="137"/>
                    </a:lnTo>
                    <a:lnTo>
                      <a:pt x="115" y="134"/>
                    </a:lnTo>
                    <a:lnTo>
                      <a:pt x="120" y="131"/>
                    </a:lnTo>
                    <a:lnTo>
                      <a:pt x="125" y="128"/>
                    </a:lnTo>
                    <a:lnTo>
                      <a:pt x="129" y="123"/>
                    </a:lnTo>
                    <a:lnTo>
                      <a:pt x="133" y="118"/>
                    </a:lnTo>
                    <a:lnTo>
                      <a:pt x="136" y="112"/>
                    </a:lnTo>
                    <a:lnTo>
                      <a:pt x="140" y="107"/>
                    </a:lnTo>
                    <a:lnTo>
                      <a:pt x="142" y="101"/>
                    </a:lnTo>
                    <a:lnTo>
                      <a:pt x="144" y="94"/>
                    </a:lnTo>
                    <a:lnTo>
                      <a:pt x="145" y="86"/>
                    </a:lnTo>
                    <a:lnTo>
                      <a:pt x="146" y="79"/>
                    </a:lnTo>
                    <a:lnTo>
                      <a:pt x="146" y="71"/>
                    </a:lnTo>
                    <a:lnTo>
                      <a:pt x="146" y="64"/>
                    </a:lnTo>
                    <a:lnTo>
                      <a:pt x="145" y="56"/>
                    </a:lnTo>
                    <a:lnTo>
                      <a:pt x="144" y="49"/>
                    </a:lnTo>
                    <a:lnTo>
                      <a:pt x="142" y="42"/>
                    </a:lnTo>
                    <a:lnTo>
                      <a:pt x="140" y="36"/>
                    </a:lnTo>
                    <a:lnTo>
                      <a:pt x="137" y="30"/>
                    </a:lnTo>
                    <a:lnTo>
                      <a:pt x="134" y="25"/>
                    </a:lnTo>
                    <a:lnTo>
                      <a:pt x="130" y="20"/>
                    </a:lnTo>
                    <a:lnTo>
                      <a:pt x="126" y="15"/>
                    </a:lnTo>
                    <a:lnTo>
                      <a:pt x="121" y="12"/>
                    </a:lnTo>
                    <a:lnTo>
                      <a:pt x="117" y="9"/>
                    </a:lnTo>
                    <a:lnTo>
                      <a:pt x="112" y="5"/>
                    </a:lnTo>
                    <a:lnTo>
                      <a:pt x="106" y="3"/>
                    </a:lnTo>
                    <a:lnTo>
                      <a:pt x="100" y="2"/>
                    </a:lnTo>
                    <a:lnTo>
                      <a:pt x="93" y="1"/>
                    </a:lnTo>
                    <a:lnTo>
                      <a:pt x="87" y="0"/>
                    </a:lnTo>
                    <a:lnTo>
                      <a:pt x="75" y="1"/>
                    </a:lnTo>
                    <a:lnTo>
                      <a:pt x="65" y="4"/>
                    </a:lnTo>
                    <a:lnTo>
                      <a:pt x="58" y="8"/>
                    </a:lnTo>
                    <a:lnTo>
                      <a:pt x="52" y="12"/>
                    </a:lnTo>
                    <a:lnTo>
                      <a:pt x="45" y="21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41" y="23"/>
                    </a:lnTo>
                    <a:lnTo>
                      <a:pt x="41" y="17"/>
                    </a:lnTo>
                    <a:lnTo>
                      <a:pt x="41" y="14"/>
                    </a:lnTo>
                    <a:lnTo>
                      <a:pt x="40" y="12"/>
                    </a:lnTo>
                    <a:lnTo>
                      <a:pt x="39" y="9"/>
                    </a:lnTo>
                    <a:lnTo>
                      <a:pt x="38" y="8"/>
                    </a:lnTo>
                    <a:lnTo>
                      <a:pt x="36" y="5"/>
                    </a:lnTo>
                    <a:lnTo>
                      <a:pt x="33" y="4"/>
                    </a:lnTo>
                    <a:lnTo>
                      <a:pt x="29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0" y="26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7" y="27"/>
                    </a:lnTo>
                    <a:lnTo>
                      <a:pt x="18" y="29"/>
                    </a:lnTo>
                    <a:lnTo>
                      <a:pt x="18" y="31"/>
                    </a:lnTo>
                    <a:lnTo>
                      <a:pt x="18" y="192"/>
                    </a:lnTo>
                    <a:close/>
                    <a:moveTo>
                      <a:pt x="42" y="71"/>
                    </a:moveTo>
                    <a:lnTo>
                      <a:pt x="44" y="59"/>
                    </a:lnTo>
                    <a:lnTo>
                      <a:pt x="46" y="50"/>
                    </a:lnTo>
                    <a:lnTo>
                      <a:pt x="50" y="41"/>
                    </a:lnTo>
                    <a:lnTo>
                      <a:pt x="54" y="35"/>
                    </a:lnTo>
                    <a:lnTo>
                      <a:pt x="61" y="29"/>
                    </a:lnTo>
                    <a:lnTo>
                      <a:pt x="67" y="26"/>
                    </a:lnTo>
                    <a:lnTo>
                      <a:pt x="74" y="24"/>
                    </a:lnTo>
                    <a:lnTo>
                      <a:pt x="81" y="23"/>
                    </a:lnTo>
                    <a:lnTo>
                      <a:pt x="90" y="24"/>
                    </a:lnTo>
                    <a:lnTo>
                      <a:pt x="98" y="26"/>
                    </a:lnTo>
                    <a:lnTo>
                      <a:pt x="104" y="30"/>
                    </a:lnTo>
                    <a:lnTo>
                      <a:pt x="109" y="37"/>
                    </a:lnTo>
                    <a:lnTo>
                      <a:pt x="114" y="43"/>
                    </a:lnTo>
                    <a:lnTo>
                      <a:pt x="117" y="52"/>
                    </a:lnTo>
                    <a:lnTo>
                      <a:pt x="119" y="61"/>
                    </a:lnTo>
                    <a:lnTo>
                      <a:pt x="120" y="71"/>
                    </a:lnTo>
                    <a:lnTo>
                      <a:pt x="119" y="82"/>
                    </a:lnTo>
                    <a:lnTo>
                      <a:pt x="117" y="92"/>
                    </a:lnTo>
                    <a:lnTo>
                      <a:pt x="114" y="101"/>
                    </a:lnTo>
                    <a:lnTo>
                      <a:pt x="108" y="107"/>
                    </a:lnTo>
                    <a:lnTo>
                      <a:pt x="103" y="112"/>
                    </a:lnTo>
                    <a:lnTo>
                      <a:pt x="96" y="117"/>
                    </a:lnTo>
                    <a:lnTo>
                      <a:pt x="89" y="119"/>
                    </a:lnTo>
                    <a:lnTo>
                      <a:pt x="81" y="120"/>
                    </a:lnTo>
                    <a:lnTo>
                      <a:pt x="76" y="120"/>
                    </a:lnTo>
                    <a:lnTo>
                      <a:pt x="72" y="119"/>
                    </a:lnTo>
                    <a:lnTo>
                      <a:pt x="68" y="118"/>
                    </a:lnTo>
                    <a:lnTo>
                      <a:pt x="64" y="116"/>
                    </a:lnTo>
                    <a:lnTo>
                      <a:pt x="58" y="111"/>
                    </a:lnTo>
                    <a:lnTo>
                      <a:pt x="52" y="105"/>
                    </a:lnTo>
                    <a:lnTo>
                      <a:pt x="48" y="97"/>
                    </a:lnTo>
                    <a:lnTo>
                      <a:pt x="45" y="90"/>
                    </a:lnTo>
                    <a:lnTo>
                      <a:pt x="44" y="81"/>
                    </a:lnTo>
                    <a:lnTo>
                      <a:pt x="42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4748213" y="2325638"/>
                <a:ext cx="23813" cy="74613"/>
              </a:xfrm>
              <a:custGeom>
                <a:avLst/>
                <a:gdLst>
                  <a:gd name="T0" fmla="*/ 17 w 60"/>
                  <a:gd name="T1" fmla="*/ 172 h 188"/>
                  <a:gd name="T2" fmla="*/ 17 w 60"/>
                  <a:gd name="T3" fmla="*/ 176 h 188"/>
                  <a:gd name="T4" fmla="*/ 18 w 60"/>
                  <a:gd name="T5" fmla="*/ 180 h 188"/>
                  <a:gd name="T6" fmla="*/ 20 w 60"/>
                  <a:gd name="T7" fmla="*/ 183 h 188"/>
                  <a:gd name="T8" fmla="*/ 21 w 60"/>
                  <a:gd name="T9" fmla="*/ 185 h 188"/>
                  <a:gd name="T10" fmla="*/ 24 w 60"/>
                  <a:gd name="T11" fmla="*/ 186 h 188"/>
                  <a:gd name="T12" fmla="*/ 26 w 60"/>
                  <a:gd name="T13" fmla="*/ 188 h 188"/>
                  <a:gd name="T14" fmla="*/ 30 w 60"/>
                  <a:gd name="T15" fmla="*/ 188 h 188"/>
                  <a:gd name="T16" fmla="*/ 35 w 60"/>
                  <a:gd name="T17" fmla="*/ 188 h 188"/>
                  <a:gd name="T18" fmla="*/ 60 w 60"/>
                  <a:gd name="T19" fmla="*/ 188 h 188"/>
                  <a:gd name="T20" fmla="*/ 60 w 60"/>
                  <a:gd name="T21" fmla="*/ 167 h 188"/>
                  <a:gd name="T22" fmla="*/ 49 w 60"/>
                  <a:gd name="T23" fmla="*/ 167 h 188"/>
                  <a:gd name="T24" fmla="*/ 47 w 60"/>
                  <a:gd name="T25" fmla="*/ 167 h 188"/>
                  <a:gd name="T26" fmla="*/ 44 w 60"/>
                  <a:gd name="T27" fmla="*/ 166 h 188"/>
                  <a:gd name="T28" fmla="*/ 43 w 60"/>
                  <a:gd name="T29" fmla="*/ 163 h 188"/>
                  <a:gd name="T30" fmla="*/ 43 w 60"/>
                  <a:gd name="T31" fmla="*/ 160 h 188"/>
                  <a:gd name="T32" fmla="*/ 43 w 60"/>
                  <a:gd name="T33" fmla="*/ 18 h 188"/>
                  <a:gd name="T34" fmla="*/ 42 w 60"/>
                  <a:gd name="T35" fmla="*/ 13 h 188"/>
                  <a:gd name="T36" fmla="*/ 42 w 60"/>
                  <a:gd name="T37" fmla="*/ 9 h 188"/>
                  <a:gd name="T38" fmla="*/ 41 w 60"/>
                  <a:gd name="T39" fmla="*/ 7 h 188"/>
                  <a:gd name="T40" fmla="*/ 39 w 60"/>
                  <a:gd name="T41" fmla="*/ 5 h 188"/>
                  <a:gd name="T42" fmla="*/ 37 w 60"/>
                  <a:gd name="T43" fmla="*/ 3 h 188"/>
                  <a:gd name="T44" fmla="*/ 34 w 60"/>
                  <a:gd name="T45" fmla="*/ 1 h 188"/>
                  <a:gd name="T46" fmla="*/ 30 w 60"/>
                  <a:gd name="T47" fmla="*/ 0 h 188"/>
                  <a:gd name="T48" fmla="*/ 26 w 60"/>
                  <a:gd name="T49" fmla="*/ 0 h 188"/>
                  <a:gd name="T50" fmla="*/ 0 w 60"/>
                  <a:gd name="T51" fmla="*/ 0 h 188"/>
                  <a:gd name="T52" fmla="*/ 0 w 60"/>
                  <a:gd name="T53" fmla="*/ 22 h 188"/>
                  <a:gd name="T54" fmla="*/ 11 w 60"/>
                  <a:gd name="T55" fmla="*/ 22 h 188"/>
                  <a:gd name="T56" fmla="*/ 14 w 60"/>
                  <a:gd name="T57" fmla="*/ 23 h 188"/>
                  <a:gd name="T58" fmla="*/ 15 w 60"/>
                  <a:gd name="T59" fmla="*/ 24 h 188"/>
                  <a:gd name="T60" fmla="*/ 16 w 60"/>
                  <a:gd name="T61" fmla="*/ 25 h 188"/>
                  <a:gd name="T62" fmla="*/ 17 w 60"/>
                  <a:gd name="T63" fmla="*/ 28 h 188"/>
                  <a:gd name="T64" fmla="*/ 17 w 60"/>
                  <a:gd name="T65" fmla="*/ 17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188">
                    <a:moveTo>
                      <a:pt x="17" y="172"/>
                    </a:moveTo>
                    <a:lnTo>
                      <a:pt x="17" y="176"/>
                    </a:lnTo>
                    <a:lnTo>
                      <a:pt x="18" y="180"/>
                    </a:lnTo>
                    <a:lnTo>
                      <a:pt x="20" y="183"/>
                    </a:lnTo>
                    <a:lnTo>
                      <a:pt x="21" y="185"/>
                    </a:lnTo>
                    <a:lnTo>
                      <a:pt x="24" y="186"/>
                    </a:lnTo>
                    <a:lnTo>
                      <a:pt x="26" y="188"/>
                    </a:lnTo>
                    <a:lnTo>
                      <a:pt x="30" y="188"/>
                    </a:lnTo>
                    <a:lnTo>
                      <a:pt x="35" y="188"/>
                    </a:lnTo>
                    <a:lnTo>
                      <a:pt x="60" y="188"/>
                    </a:lnTo>
                    <a:lnTo>
                      <a:pt x="60" y="167"/>
                    </a:lnTo>
                    <a:lnTo>
                      <a:pt x="49" y="167"/>
                    </a:lnTo>
                    <a:lnTo>
                      <a:pt x="47" y="167"/>
                    </a:lnTo>
                    <a:lnTo>
                      <a:pt x="44" y="166"/>
                    </a:lnTo>
                    <a:lnTo>
                      <a:pt x="43" y="163"/>
                    </a:lnTo>
                    <a:lnTo>
                      <a:pt x="43" y="160"/>
                    </a:lnTo>
                    <a:lnTo>
                      <a:pt x="43" y="18"/>
                    </a:lnTo>
                    <a:lnTo>
                      <a:pt x="42" y="13"/>
                    </a:lnTo>
                    <a:lnTo>
                      <a:pt x="42" y="9"/>
                    </a:lnTo>
                    <a:lnTo>
                      <a:pt x="41" y="7"/>
                    </a:lnTo>
                    <a:lnTo>
                      <a:pt x="39" y="5"/>
                    </a:lnTo>
                    <a:lnTo>
                      <a:pt x="37" y="3"/>
                    </a:lnTo>
                    <a:lnTo>
                      <a:pt x="34" y="1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14" y="23"/>
                    </a:lnTo>
                    <a:lnTo>
                      <a:pt x="15" y="24"/>
                    </a:lnTo>
                    <a:lnTo>
                      <a:pt x="16" y="25"/>
                    </a:lnTo>
                    <a:lnTo>
                      <a:pt x="17" y="28"/>
                    </a:lnTo>
                    <a:lnTo>
                      <a:pt x="17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  <p:sp>
            <p:nvSpPr>
              <p:cNvPr id="39" name="Freeform 33"/>
              <p:cNvSpPr>
                <a:spLocks noEditPoints="1"/>
              </p:cNvSpPr>
              <p:nvPr/>
            </p:nvSpPr>
            <p:spPr bwMode="auto">
              <a:xfrm>
                <a:off x="4778376" y="2344688"/>
                <a:ext cx="50800" cy="57150"/>
              </a:xfrm>
              <a:custGeom>
                <a:avLst/>
                <a:gdLst>
                  <a:gd name="T0" fmla="*/ 1 w 126"/>
                  <a:gd name="T1" fmla="*/ 79 h 142"/>
                  <a:gd name="T2" fmla="*/ 3 w 126"/>
                  <a:gd name="T3" fmla="*/ 93 h 142"/>
                  <a:gd name="T4" fmla="*/ 8 w 126"/>
                  <a:gd name="T5" fmla="*/ 106 h 142"/>
                  <a:gd name="T6" fmla="*/ 16 w 126"/>
                  <a:gd name="T7" fmla="*/ 117 h 142"/>
                  <a:gd name="T8" fmla="*/ 25 w 126"/>
                  <a:gd name="T9" fmla="*/ 126 h 142"/>
                  <a:gd name="T10" fmla="*/ 36 w 126"/>
                  <a:gd name="T11" fmla="*/ 134 h 142"/>
                  <a:gd name="T12" fmla="*/ 49 w 126"/>
                  <a:gd name="T13" fmla="*/ 139 h 142"/>
                  <a:gd name="T14" fmla="*/ 65 w 126"/>
                  <a:gd name="T15" fmla="*/ 142 h 142"/>
                  <a:gd name="T16" fmla="*/ 84 w 126"/>
                  <a:gd name="T17" fmla="*/ 142 h 142"/>
                  <a:gd name="T18" fmla="*/ 102 w 126"/>
                  <a:gd name="T19" fmla="*/ 136 h 142"/>
                  <a:gd name="T20" fmla="*/ 121 w 126"/>
                  <a:gd name="T21" fmla="*/ 125 h 142"/>
                  <a:gd name="T22" fmla="*/ 113 w 126"/>
                  <a:gd name="T23" fmla="*/ 104 h 142"/>
                  <a:gd name="T24" fmla="*/ 102 w 126"/>
                  <a:gd name="T25" fmla="*/ 111 h 142"/>
                  <a:gd name="T26" fmla="*/ 89 w 126"/>
                  <a:gd name="T27" fmla="*/ 117 h 142"/>
                  <a:gd name="T28" fmla="*/ 73 w 126"/>
                  <a:gd name="T29" fmla="*/ 120 h 142"/>
                  <a:gd name="T30" fmla="*/ 56 w 126"/>
                  <a:gd name="T31" fmla="*/ 117 h 142"/>
                  <a:gd name="T32" fmla="*/ 42 w 126"/>
                  <a:gd name="T33" fmla="*/ 108 h 142"/>
                  <a:gd name="T34" fmla="*/ 31 w 126"/>
                  <a:gd name="T35" fmla="*/ 94 h 142"/>
                  <a:gd name="T36" fmla="*/ 27 w 126"/>
                  <a:gd name="T37" fmla="*/ 75 h 142"/>
                  <a:gd name="T38" fmla="*/ 126 w 126"/>
                  <a:gd name="T39" fmla="*/ 70 h 142"/>
                  <a:gd name="T40" fmla="*/ 125 w 126"/>
                  <a:gd name="T41" fmla="*/ 51 h 142"/>
                  <a:gd name="T42" fmla="*/ 121 w 126"/>
                  <a:gd name="T43" fmla="*/ 34 h 142"/>
                  <a:gd name="T44" fmla="*/ 115 w 126"/>
                  <a:gd name="T45" fmla="*/ 24 h 142"/>
                  <a:gd name="T46" fmla="*/ 108 w 126"/>
                  <a:gd name="T47" fmla="*/ 15 h 142"/>
                  <a:gd name="T48" fmla="*/ 98 w 126"/>
                  <a:gd name="T49" fmla="*/ 8 h 142"/>
                  <a:gd name="T50" fmla="*/ 87 w 126"/>
                  <a:gd name="T51" fmla="*/ 3 h 142"/>
                  <a:gd name="T52" fmla="*/ 75 w 126"/>
                  <a:gd name="T53" fmla="*/ 1 h 142"/>
                  <a:gd name="T54" fmla="*/ 61 w 126"/>
                  <a:gd name="T55" fmla="*/ 1 h 142"/>
                  <a:gd name="T56" fmla="*/ 47 w 126"/>
                  <a:gd name="T57" fmla="*/ 3 h 142"/>
                  <a:gd name="T58" fmla="*/ 35 w 126"/>
                  <a:gd name="T59" fmla="*/ 8 h 142"/>
                  <a:gd name="T60" fmla="*/ 25 w 126"/>
                  <a:gd name="T61" fmla="*/ 15 h 142"/>
                  <a:gd name="T62" fmla="*/ 15 w 126"/>
                  <a:gd name="T63" fmla="*/ 25 h 142"/>
                  <a:gd name="T64" fmla="*/ 8 w 126"/>
                  <a:gd name="T65" fmla="*/ 36 h 142"/>
                  <a:gd name="T66" fmla="*/ 3 w 126"/>
                  <a:gd name="T67" fmla="*/ 49 h 142"/>
                  <a:gd name="T68" fmla="*/ 1 w 126"/>
                  <a:gd name="T69" fmla="*/ 64 h 142"/>
                  <a:gd name="T70" fmla="*/ 28 w 126"/>
                  <a:gd name="T71" fmla="*/ 55 h 142"/>
                  <a:gd name="T72" fmla="*/ 33 w 126"/>
                  <a:gd name="T73" fmla="*/ 41 h 142"/>
                  <a:gd name="T74" fmla="*/ 42 w 126"/>
                  <a:gd name="T75" fmla="*/ 30 h 142"/>
                  <a:gd name="T76" fmla="*/ 54 w 126"/>
                  <a:gd name="T77" fmla="*/ 23 h 142"/>
                  <a:gd name="T78" fmla="*/ 68 w 126"/>
                  <a:gd name="T79" fmla="*/ 21 h 142"/>
                  <a:gd name="T80" fmla="*/ 80 w 126"/>
                  <a:gd name="T81" fmla="*/ 23 h 142"/>
                  <a:gd name="T82" fmla="*/ 89 w 126"/>
                  <a:gd name="T83" fmla="*/ 30 h 142"/>
                  <a:gd name="T84" fmla="*/ 97 w 126"/>
                  <a:gd name="T85" fmla="*/ 41 h 142"/>
                  <a:gd name="T86" fmla="*/ 99 w 126"/>
                  <a:gd name="T87" fmla="*/ 5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6" h="142">
                    <a:moveTo>
                      <a:pt x="0" y="71"/>
                    </a:moveTo>
                    <a:lnTo>
                      <a:pt x="1" y="79"/>
                    </a:lnTo>
                    <a:lnTo>
                      <a:pt x="2" y="85"/>
                    </a:lnTo>
                    <a:lnTo>
                      <a:pt x="3" y="93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2" y="111"/>
                    </a:lnTo>
                    <a:lnTo>
                      <a:pt x="16" y="117"/>
                    </a:lnTo>
                    <a:lnTo>
                      <a:pt x="20" y="122"/>
                    </a:lnTo>
                    <a:lnTo>
                      <a:pt x="25" y="126"/>
                    </a:lnTo>
                    <a:lnTo>
                      <a:pt x="30" y="130"/>
                    </a:lnTo>
                    <a:lnTo>
                      <a:pt x="36" y="134"/>
                    </a:lnTo>
                    <a:lnTo>
                      <a:pt x="43" y="136"/>
                    </a:lnTo>
                    <a:lnTo>
                      <a:pt x="49" y="139"/>
                    </a:lnTo>
                    <a:lnTo>
                      <a:pt x="57" y="140"/>
                    </a:lnTo>
                    <a:lnTo>
                      <a:pt x="65" y="142"/>
                    </a:lnTo>
                    <a:lnTo>
                      <a:pt x="72" y="142"/>
                    </a:lnTo>
                    <a:lnTo>
                      <a:pt x="84" y="142"/>
                    </a:lnTo>
                    <a:lnTo>
                      <a:pt x="94" y="139"/>
                    </a:lnTo>
                    <a:lnTo>
                      <a:pt x="102" y="136"/>
                    </a:lnTo>
                    <a:lnTo>
                      <a:pt x="110" y="132"/>
                    </a:lnTo>
                    <a:lnTo>
                      <a:pt x="121" y="125"/>
                    </a:lnTo>
                    <a:lnTo>
                      <a:pt x="124" y="122"/>
                    </a:lnTo>
                    <a:lnTo>
                      <a:pt x="113" y="104"/>
                    </a:lnTo>
                    <a:lnTo>
                      <a:pt x="110" y="106"/>
                    </a:lnTo>
                    <a:lnTo>
                      <a:pt x="102" y="111"/>
                    </a:lnTo>
                    <a:lnTo>
                      <a:pt x="96" y="115"/>
                    </a:lnTo>
                    <a:lnTo>
                      <a:pt x="89" y="117"/>
                    </a:lnTo>
                    <a:lnTo>
                      <a:pt x="82" y="119"/>
                    </a:lnTo>
                    <a:lnTo>
                      <a:pt x="73" y="120"/>
                    </a:lnTo>
                    <a:lnTo>
                      <a:pt x="65" y="119"/>
                    </a:lnTo>
                    <a:lnTo>
                      <a:pt x="56" y="117"/>
                    </a:lnTo>
                    <a:lnTo>
                      <a:pt x="48" y="112"/>
                    </a:lnTo>
                    <a:lnTo>
                      <a:pt x="42" y="108"/>
                    </a:lnTo>
                    <a:lnTo>
                      <a:pt x="36" y="102"/>
                    </a:lnTo>
                    <a:lnTo>
                      <a:pt x="31" y="94"/>
                    </a:lnTo>
                    <a:lnTo>
                      <a:pt x="28" y="84"/>
                    </a:lnTo>
                    <a:lnTo>
                      <a:pt x="27" y="75"/>
                    </a:lnTo>
                    <a:lnTo>
                      <a:pt x="125" y="75"/>
                    </a:lnTo>
                    <a:lnTo>
                      <a:pt x="126" y="70"/>
                    </a:lnTo>
                    <a:lnTo>
                      <a:pt x="126" y="64"/>
                    </a:lnTo>
                    <a:lnTo>
                      <a:pt x="125" y="51"/>
                    </a:lnTo>
                    <a:lnTo>
                      <a:pt x="123" y="39"/>
                    </a:lnTo>
                    <a:lnTo>
                      <a:pt x="121" y="34"/>
                    </a:lnTo>
                    <a:lnTo>
                      <a:pt x="117" y="28"/>
                    </a:lnTo>
                    <a:lnTo>
                      <a:pt x="115" y="24"/>
                    </a:lnTo>
                    <a:lnTo>
                      <a:pt x="111" y="18"/>
                    </a:lnTo>
                    <a:lnTo>
                      <a:pt x="108" y="15"/>
                    </a:lnTo>
                    <a:lnTo>
                      <a:pt x="103" y="11"/>
                    </a:lnTo>
                    <a:lnTo>
                      <a:pt x="98" y="8"/>
                    </a:lnTo>
                    <a:lnTo>
                      <a:pt x="93" y="5"/>
                    </a:lnTo>
                    <a:lnTo>
                      <a:pt x="87" y="3"/>
                    </a:lnTo>
                    <a:lnTo>
                      <a:pt x="82" y="1"/>
                    </a:lnTo>
                    <a:lnTo>
                      <a:pt x="75" y="1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4" y="1"/>
                    </a:lnTo>
                    <a:lnTo>
                      <a:pt x="47" y="3"/>
                    </a:lnTo>
                    <a:lnTo>
                      <a:pt x="41" y="5"/>
                    </a:lnTo>
                    <a:lnTo>
                      <a:pt x="35" y="8"/>
                    </a:lnTo>
                    <a:lnTo>
                      <a:pt x="30" y="12"/>
                    </a:lnTo>
                    <a:lnTo>
                      <a:pt x="25" y="15"/>
                    </a:lnTo>
                    <a:lnTo>
                      <a:pt x="19" y="20"/>
                    </a:lnTo>
                    <a:lnTo>
                      <a:pt x="15" y="25"/>
                    </a:lnTo>
                    <a:lnTo>
                      <a:pt x="12" y="30"/>
                    </a:lnTo>
                    <a:lnTo>
                      <a:pt x="8" y="36"/>
                    </a:lnTo>
                    <a:lnTo>
                      <a:pt x="5" y="42"/>
                    </a:lnTo>
                    <a:lnTo>
                      <a:pt x="3" y="49"/>
                    </a:lnTo>
                    <a:lnTo>
                      <a:pt x="2" y="56"/>
                    </a:lnTo>
                    <a:lnTo>
                      <a:pt x="1" y="64"/>
                    </a:lnTo>
                    <a:lnTo>
                      <a:pt x="0" y="71"/>
                    </a:lnTo>
                    <a:close/>
                    <a:moveTo>
                      <a:pt x="28" y="55"/>
                    </a:moveTo>
                    <a:lnTo>
                      <a:pt x="30" y="48"/>
                    </a:lnTo>
                    <a:lnTo>
                      <a:pt x="33" y="41"/>
                    </a:lnTo>
                    <a:lnTo>
                      <a:pt x="38" y="35"/>
                    </a:lnTo>
                    <a:lnTo>
                      <a:pt x="42" y="30"/>
                    </a:lnTo>
                    <a:lnTo>
                      <a:pt x="47" y="26"/>
                    </a:lnTo>
                    <a:lnTo>
                      <a:pt x="54" y="23"/>
                    </a:lnTo>
                    <a:lnTo>
                      <a:pt x="60" y="22"/>
                    </a:lnTo>
                    <a:lnTo>
                      <a:pt x="68" y="21"/>
                    </a:lnTo>
                    <a:lnTo>
                      <a:pt x="74" y="22"/>
                    </a:lnTo>
                    <a:lnTo>
                      <a:pt x="80" y="23"/>
                    </a:lnTo>
                    <a:lnTo>
                      <a:pt x="85" y="26"/>
                    </a:lnTo>
                    <a:lnTo>
                      <a:pt x="89" y="30"/>
                    </a:lnTo>
                    <a:lnTo>
                      <a:pt x="94" y="35"/>
                    </a:lnTo>
                    <a:lnTo>
                      <a:pt x="97" y="41"/>
                    </a:lnTo>
                    <a:lnTo>
                      <a:pt x="99" y="48"/>
                    </a:lnTo>
                    <a:lnTo>
                      <a:pt x="99" y="55"/>
                    </a:lnTo>
                    <a:lnTo>
                      <a:pt x="28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736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i="0" kern="1200">
          <a:solidFill>
            <a:srgbClr val="00669E"/>
          </a:solidFill>
          <a:latin typeface="Segoe UI" pitchFamily="34" charset="0"/>
          <a:ea typeface="+mj-ea"/>
          <a:cs typeface="Segoe U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669E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9F7E18-66A6-F6D4-7ED5-CA9476C53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24662"/>
            <a:ext cx="3791744" cy="28438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7408" y="52677"/>
            <a:ext cx="7104112" cy="2160240"/>
          </a:xfrm>
          <a:solidFill>
            <a:schemeClr val="tx1">
              <a:alpha val="0"/>
            </a:schemeClr>
          </a:solidFill>
          <a:ln w="12700">
            <a:noFill/>
          </a:ln>
        </p:spPr>
        <p:txBody>
          <a:bodyPr/>
          <a:lstStyle/>
          <a:p>
            <a:pPr algn="r"/>
            <a:r>
              <a:rPr lang="en-SG" sz="3600" b="1" dirty="0">
                <a:solidFill>
                  <a:schemeClr val="bg1"/>
                </a:solidFill>
              </a:rPr>
              <a:t>Assessing the extent of bird hunting in the Southeast Asian region from market surveys</a:t>
            </a:r>
          </a:p>
        </p:txBody>
      </p:sp>
    </p:spTree>
    <p:extLst>
      <p:ext uri="{BB962C8B-B14F-4D97-AF65-F5344CB8AC3E}">
        <p14:creationId xmlns:p14="http://schemas.microsoft.com/office/powerpoint/2010/main" val="251585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F1997-7E21-0388-8E26-EDFF9314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-71985"/>
            <a:ext cx="11449272" cy="1143000"/>
          </a:xfrm>
        </p:spPr>
        <p:txBody>
          <a:bodyPr/>
          <a:lstStyle/>
          <a:p>
            <a:r>
              <a:rPr lang="en-US" sz="4000" b="1" dirty="0"/>
              <a:t>Recap · Key groups of species documented </a:t>
            </a:r>
            <a:endParaRPr lang="en-SG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25E63-A5EB-B6DD-917F-CCBAE2D6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837"/>
            <a:ext cx="2927648" cy="3531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965FE-545C-7824-B30A-773769D55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552" y="1267335"/>
            <a:ext cx="2991655" cy="4608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B36AC-7E15-C605-CCE5-29C5E6013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68" y="1021299"/>
            <a:ext cx="3193232" cy="485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7AEA9E-80EE-14AE-DE37-DA051159B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954" y="1189247"/>
            <a:ext cx="2991655" cy="429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7D5975-5493-1E23-A142-CDBF480B0BFE}"/>
              </a:ext>
            </a:extLst>
          </p:cNvPr>
          <p:cNvSpPr txBox="1"/>
          <p:nvPr/>
        </p:nvSpPr>
        <p:spPr>
          <a:xfrm>
            <a:off x="66810" y="4733906"/>
            <a:ext cx="2372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Shorebirds</a:t>
            </a:r>
            <a:r>
              <a:rPr lang="en-US" dirty="0"/>
              <a:t> trapped from intertidal flats and fishponds</a:t>
            </a:r>
            <a:endParaRPr lang="en-S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03069-1183-2553-5FCC-129672C5D640}"/>
              </a:ext>
            </a:extLst>
          </p:cNvPr>
          <p:cNvSpPr txBox="1"/>
          <p:nvPr/>
        </p:nvSpPr>
        <p:spPr>
          <a:xfrm>
            <a:off x="2846805" y="587584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Rails and crakes </a:t>
            </a:r>
            <a:r>
              <a:rPr lang="en-US" dirty="0"/>
              <a:t>in paddy fields</a:t>
            </a:r>
            <a:endParaRPr lang="en-S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F56AB-6B78-0F30-EA6E-786EDE0A5055}"/>
              </a:ext>
            </a:extLst>
          </p:cNvPr>
          <p:cNvSpPr txBox="1"/>
          <p:nvPr/>
        </p:nvSpPr>
        <p:spPr>
          <a:xfrm>
            <a:off x="6007111" y="5483206"/>
            <a:ext cx="245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Herons and bitterns </a:t>
            </a:r>
            <a:r>
              <a:rPr lang="en-US" dirty="0"/>
              <a:t>in paddy fields</a:t>
            </a:r>
            <a:endParaRPr lang="en-S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636E0E-0D64-EE2F-B49B-3A721AC25D9F}"/>
              </a:ext>
            </a:extLst>
          </p:cNvPr>
          <p:cNvSpPr txBox="1"/>
          <p:nvPr/>
        </p:nvSpPr>
        <p:spPr>
          <a:xfrm>
            <a:off x="8997011" y="5875846"/>
            <a:ext cx="307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Passerines </a:t>
            </a:r>
            <a:r>
              <a:rPr lang="en-US" dirty="0"/>
              <a:t>in paddy fields, marshes and forests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897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11665296" cy="1143000"/>
          </a:xfrm>
        </p:spPr>
        <p:txBody>
          <a:bodyPr/>
          <a:lstStyle/>
          <a:p>
            <a:r>
              <a:rPr lang="en-US" sz="3600" b="1" dirty="0">
                <a:ea typeface="Segoe UI" panose="020B0502040204020203" pitchFamily="34" charset="0"/>
              </a:rPr>
              <a:t>Recap · evidence of large-scale trade of avian wild meat in SEA</a:t>
            </a:r>
            <a:endParaRPr lang="en-SG" sz="3600" b="1" dirty="0">
              <a:ea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91" y="1473419"/>
            <a:ext cx="5662699" cy="3775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75" y="2172381"/>
            <a:ext cx="3646025" cy="4397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24" y="5331409"/>
            <a:ext cx="431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Widespread and open trading of wild birds in food markets in Vietnam (left) and Myanmar (right) 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5759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551384" y="306895"/>
            <a:ext cx="108012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Recap · lessons learnt</a:t>
            </a:r>
            <a:endParaRPr lang="en-SG" b="1" dirty="0">
              <a:ea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9830F-4178-42B3-87CC-EA954F49815E}"/>
              </a:ext>
            </a:extLst>
          </p:cNvPr>
          <p:cNvSpPr txBox="1">
            <a:spLocks/>
          </p:cNvSpPr>
          <p:nvPr/>
        </p:nvSpPr>
        <p:spPr>
          <a:xfrm>
            <a:off x="551384" y="1196752"/>
            <a:ext cx="7920880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400" dirty="0"/>
              <a:t>Hard to determine turnover over the day (and season) so data is essentially ‘snapshot’</a:t>
            </a:r>
          </a:p>
          <a:p>
            <a:r>
              <a:rPr lang="en-SG" sz="2400" dirty="0"/>
              <a:t>Hard to identify species in limited time window, or if birds sold were de-feathered</a:t>
            </a:r>
            <a:endParaRPr lang="en-SG" sz="1400" dirty="0"/>
          </a:p>
          <a:p>
            <a:r>
              <a:rPr lang="en-SG" sz="2400" dirty="0"/>
              <a:t>Not all markets have stalls/vendors selling wildlife or birds</a:t>
            </a:r>
          </a:p>
          <a:p>
            <a:r>
              <a:rPr lang="en-SG" sz="2400" dirty="0"/>
              <a:t>Wild birds (and bird meat) often sold alongside fish and vegetable vendors (who may pick it up from middlemen in morning or afternoon). Some sold for merit releases</a:t>
            </a:r>
          </a:p>
          <a:p>
            <a:r>
              <a:rPr lang="en-SG" sz="2400" dirty="0"/>
              <a:t>Not all of what is sold may be exhibited</a:t>
            </a:r>
            <a:endParaRPr lang="en-SG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71B93-5F94-6422-4D53-F215E5C7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539048"/>
            <a:ext cx="3287688" cy="4840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F4DF1-B5AE-FBA2-716A-74E356FCD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728" y="2564904"/>
            <a:ext cx="2921072" cy="41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551384" y="306895"/>
            <a:ext cx="108012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Planning and designing market surveys</a:t>
            </a:r>
            <a:endParaRPr lang="en-SG" b="1" dirty="0">
              <a:ea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9830F-4178-42B3-87CC-EA954F49815E}"/>
              </a:ext>
            </a:extLst>
          </p:cNvPr>
          <p:cNvSpPr txBox="1">
            <a:spLocks/>
          </p:cNvSpPr>
          <p:nvPr/>
        </p:nvSpPr>
        <p:spPr>
          <a:xfrm>
            <a:off x="1055440" y="1196752"/>
            <a:ext cx="10981220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800" dirty="0"/>
              <a:t>Be clear what you are surveying for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SG" sz="2400" dirty="0"/>
              <a:t>Is the study a snapshot, or is it longitudinal, to map change/turnover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SG" sz="2400" dirty="0"/>
              <a:t>How would the data be managed and used? </a:t>
            </a:r>
          </a:p>
          <a:p>
            <a:r>
              <a:rPr lang="en-SG" sz="2800" dirty="0"/>
              <a:t>Identify markets and time-frames for surveys</a:t>
            </a:r>
          </a:p>
          <a:p>
            <a:r>
              <a:rPr lang="en-SG" sz="2800" dirty="0"/>
              <a:t>Plan for teams of surveyors and define roles of each member</a:t>
            </a:r>
          </a:p>
          <a:p>
            <a:r>
              <a:rPr lang="en-SG" sz="2800" dirty="0"/>
              <a:t>Market surveys can be complemented with interview questionnaires</a:t>
            </a:r>
          </a:p>
          <a:p>
            <a:r>
              <a:rPr lang="en-SG" sz="2800" dirty="0"/>
              <a:t>Be aware of survey conditions in different markets</a:t>
            </a:r>
          </a:p>
          <a:p>
            <a:r>
              <a:rPr lang="en-SG" sz="2800" dirty="0"/>
              <a:t>Safety issues </a:t>
            </a:r>
          </a:p>
          <a:p>
            <a:r>
              <a:rPr lang="en-SG" sz="2800" dirty="0"/>
              <a:t>Permits, ethics process (if academic studies)</a:t>
            </a:r>
          </a:p>
          <a:p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2957605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4648-56E1-4204-9492-F04FAD518B3F}"/>
              </a:ext>
            </a:extLst>
          </p:cNvPr>
          <p:cNvSpPr txBox="1">
            <a:spLocks/>
          </p:cNvSpPr>
          <p:nvPr/>
        </p:nvSpPr>
        <p:spPr>
          <a:xfrm>
            <a:off x="551384" y="404664"/>
            <a:ext cx="108012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rgbClr val="00669E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ea typeface="Segoe UI" panose="020B0502040204020203" pitchFamily="34" charset="0"/>
              </a:rPr>
              <a:t>Other considerations</a:t>
            </a:r>
            <a:endParaRPr lang="en-SG" b="1" dirty="0">
              <a:ea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9830F-4178-42B3-87CC-EA954F49815E}"/>
              </a:ext>
            </a:extLst>
          </p:cNvPr>
          <p:cNvSpPr txBox="1">
            <a:spLocks/>
          </p:cNvSpPr>
          <p:nvPr/>
        </p:nvSpPr>
        <p:spPr>
          <a:xfrm>
            <a:off x="875420" y="1459225"/>
            <a:ext cx="10153128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669E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800" dirty="0"/>
              <a:t>Consider the seasonal nature (goes without saying if you are working on migratory species)</a:t>
            </a:r>
          </a:p>
          <a:p>
            <a:r>
              <a:rPr lang="en-SG" sz="2800" dirty="0"/>
              <a:t>Consult local stakeholders for information on markets </a:t>
            </a:r>
          </a:p>
          <a:p>
            <a:r>
              <a:rPr lang="en-SG" sz="2800" dirty="0"/>
              <a:t>Partnering with government agencies can strengthen your mandate</a:t>
            </a:r>
          </a:p>
          <a:p>
            <a:r>
              <a:rPr lang="en-SG" sz="2800" dirty="0"/>
              <a:t>Synergies with work on wildlife diseases</a:t>
            </a:r>
          </a:p>
          <a:p>
            <a:r>
              <a:rPr lang="en-SG" sz="2800" dirty="0"/>
              <a:t>Manage your own expectations</a:t>
            </a:r>
          </a:p>
        </p:txBody>
      </p:sp>
    </p:spTree>
    <p:extLst>
      <p:ext uri="{BB962C8B-B14F-4D97-AF65-F5344CB8AC3E}">
        <p14:creationId xmlns:p14="http://schemas.microsoft.com/office/powerpoint/2010/main" val="1679060835"/>
      </p:ext>
    </p:extLst>
  </p:cSld>
  <p:clrMapOvr>
    <a:masterClrMapping/>
  </p:clrMapOvr>
</p:sld>
</file>

<file path=ppt/theme/theme1.xml><?xml version="1.0" encoding="utf-8"?>
<a:theme xmlns:a="http://schemas.openxmlformats.org/drawingml/2006/main" name="BirdLife_master_template_blu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7483</TotalTime>
  <Words>320</Words>
  <Application>Microsoft Office PowerPoint</Application>
  <PresentationFormat>Widescreen</PresentationFormat>
  <Paragraphs>33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Courier New</vt:lpstr>
      <vt:lpstr>Segoe UI</vt:lpstr>
      <vt:lpstr>BirdLife_master_template_blue-green</vt:lpstr>
      <vt:lpstr>Assessing the extent of bird hunting in the Southeast Asian region from market surveys</vt:lpstr>
      <vt:lpstr>Recap · Key groups of species documented </vt:lpstr>
      <vt:lpstr>Recap · evidence of large-scale trade of avian wild meat in SEA</vt:lpstr>
      <vt:lpstr>PowerPoint Presentation</vt:lpstr>
      <vt:lpstr>PowerPoint Presentation</vt:lpstr>
      <vt:lpstr>PowerPoint Presentation</vt:lpstr>
    </vt:vector>
  </TitlesOfParts>
  <Company>BirdLife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 Hurrell</dc:creator>
  <cp:lastModifiedBy>Ding Li Yong</cp:lastModifiedBy>
  <cp:revision>105</cp:revision>
  <cp:lastPrinted>2023-08-02T05:45:50Z</cp:lastPrinted>
  <dcterms:created xsi:type="dcterms:W3CDTF">2013-05-24T09:51:12Z</dcterms:created>
  <dcterms:modified xsi:type="dcterms:W3CDTF">2023-08-07T05:08:15Z</dcterms:modified>
</cp:coreProperties>
</file>