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0"/>
  </p:notesMasterIdLst>
  <p:handoutMasterIdLst>
    <p:handoutMasterId r:id="rId11"/>
  </p:handoutMasterIdLst>
  <p:sldIdLst>
    <p:sldId id="256" r:id="rId5"/>
    <p:sldId id="259" r:id="rId6"/>
    <p:sldId id="257" r:id="rId7"/>
    <p:sldId id="332" r:id="rId8"/>
    <p:sldId id="27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2E85"/>
    <a:srgbClr val="42545B"/>
    <a:srgbClr val="F29400"/>
    <a:srgbClr val="FFFFFF"/>
    <a:srgbClr val="00B0E5"/>
    <a:srgbClr val="DFE3E3"/>
    <a:srgbClr val="1A4472"/>
    <a:srgbClr val="685135"/>
    <a:srgbClr val="BDA07D"/>
    <a:srgbClr val="F5F9F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6863" autoAdjust="0"/>
  </p:normalViewPr>
  <p:slideViewPr>
    <p:cSldViewPr snapToGrid="0">
      <p:cViewPr varScale="1">
        <p:scale>
          <a:sx n="83" d="100"/>
          <a:sy n="83" d="100"/>
        </p:scale>
        <p:origin x="774" y="9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5" d="100"/>
          <a:sy n="65" d="100"/>
        </p:scale>
        <p:origin x="3154" y="43"/>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EAF03AE-1CC2-475F-B909-50970E9699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B63C45E-73BA-4C86-A24F-A5006B4E7BA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37A4CE-17BB-4BB2-AC7B-97495293E2AC}" type="datetimeFigureOut">
              <a:rPr lang="en-US" smtClean="0"/>
              <a:t>10/1/2026</a:t>
            </a:fld>
            <a:endParaRPr lang="en-US" dirty="0"/>
          </a:p>
        </p:txBody>
      </p:sp>
      <p:sp>
        <p:nvSpPr>
          <p:cNvPr id="4" name="Footer Placeholder 3">
            <a:extLst>
              <a:ext uri="{FF2B5EF4-FFF2-40B4-BE49-F238E27FC236}">
                <a16:creationId xmlns:a16="http://schemas.microsoft.com/office/drawing/2014/main" id="{D71DB874-DF6A-4AFA-8055-4AD7EE4CE3A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677078F-04CB-4625-B536-5BCAA2EC6CA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E0EF92D-82DD-4142-BCE8-036B91487D2E}" type="slidenum">
              <a:rPr lang="en-US" smtClean="0"/>
              <a:t>‹#›</a:t>
            </a:fld>
            <a:endParaRPr lang="en-US" dirty="0"/>
          </a:p>
        </p:txBody>
      </p:sp>
    </p:spTree>
    <p:extLst>
      <p:ext uri="{BB962C8B-B14F-4D97-AF65-F5344CB8AC3E}">
        <p14:creationId xmlns:p14="http://schemas.microsoft.com/office/powerpoint/2010/main" val="757070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86C8F5-2FDA-4718-81AA-24F4816BBD56}" type="datetimeFigureOut">
              <a:rPr lang="en-US" smtClean="0"/>
              <a:t>10/1/2026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8EC616-C518-4358-9496-6C33B2F5FA56}" type="slidenum">
              <a:rPr lang="en-US" smtClean="0"/>
              <a:t>‹#›</a:t>
            </a:fld>
            <a:endParaRPr lang="en-US" dirty="0"/>
          </a:p>
        </p:txBody>
      </p:sp>
    </p:spTree>
    <p:extLst>
      <p:ext uri="{BB962C8B-B14F-4D97-AF65-F5344CB8AC3E}">
        <p14:creationId xmlns:p14="http://schemas.microsoft.com/office/powerpoint/2010/main" val="17323220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C58EC616-C518-4358-9496-6C33B2F5FA56}" type="slidenum">
              <a:rPr lang="en-US" smtClean="0"/>
              <a:t>1</a:t>
            </a:fld>
            <a:endParaRPr lang="en-US" dirty="0"/>
          </a:p>
        </p:txBody>
      </p:sp>
    </p:spTree>
    <p:extLst>
      <p:ext uri="{BB962C8B-B14F-4D97-AF65-F5344CB8AC3E}">
        <p14:creationId xmlns:p14="http://schemas.microsoft.com/office/powerpoint/2010/main" val="3567997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EC616-C518-4358-9496-6C33B2F5FA56}" type="slidenum">
              <a:rPr lang="en-US" smtClean="0"/>
              <a:t>2</a:t>
            </a:fld>
            <a:endParaRPr lang="en-US" dirty="0"/>
          </a:p>
        </p:txBody>
      </p:sp>
    </p:spTree>
    <p:extLst>
      <p:ext uri="{BB962C8B-B14F-4D97-AF65-F5344CB8AC3E}">
        <p14:creationId xmlns:p14="http://schemas.microsoft.com/office/powerpoint/2010/main" val="19871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C58EC616-C518-4358-9496-6C33B2F5FA56}" type="slidenum">
              <a:rPr lang="en-US" smtClean="0"/>
              <a:t>3</a:t>
            </a:fld>
            <a:endParaRPr lang="en-US" dirty="0"/>
          </a:p>
        </p:txBody>
      </p:sp>
    </p:spTree>
    <p:extLst>
      <p:ext uri="{BB962C8B-B14F-4D97-AF65-F5344CB8AC3E}">
        <p14:creationId xmlns:p14="http://schemas.microsoft.com/office/powerpoint/2010/main" val="136708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5957D-0ADA-4343-1663-37D6BA2A97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E7F1B2-8B5A-44CE-E7C4-AD070F8867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DBFD14-6375-B3C2-781B-DBB79913DDFF}"/>
              </a:ext>
            </a:extLst>
          </p:cNvPr>
          <p:cNvSpPr>
            <a:spLocks noGrp="1"/>
          </p:cNvSpPr>
          <p:nvPr>
            <p:ph type="body" idx="1"/>
          </p:nvPr>
        </p:nvSpPr>
        <p:spPr/>
        <p:txBody>
          <a:bodyPr/>
          <a:lstStyle/>
          <a:p>
            <a:endParaRPr lang="en-DE" dirty="0"/>
          </a:p>
        </p:txBody>
      </p:sp>
      <p:sp>
        <p:nvSpPr>
          <p:cNvPr id="4" name="Slide Number Placeholder 3">
            <a:extLst>
              <a:ext uri="{FF2B5EF4-FFF2-40B4-BE49-F238E27FC236}">
                <a16:creationId xmlns:a16="http://schemas.microsoft.com/office/drawing/2014/main" id="{73119F87-C261-1FB5-EBEB-E35D313A2451}"/>
              </a:ext>
            </a:extLst>
          </p:cNvPr>
          <p:cNvSpPr>
            <a:spLocks noGrp="1"/>
          </p:cNvSpPr>
          <p:nvPr>
            <p:ph type="sldNum" sz="quarter" idx="5"/>
          </p:nvPr>
        </p:nvSpPr>
        <p:spPr/>
        <p:txBody>
          <a:bodyPr/>
          <a:lstStyle/>
          <a:p>
            <a:fld id="{C58EC616-C518-4358-9496-6C33B2F5FA56}" type="slidenum">
              <a:rPr lang="en-US" smtClean="0"/>
              <a:t>4</a:t>
            </a:fld>
            <a:endParaRPr lang="en-US" dirty="0"/>
          </a:p>
        </p:txBody>
      </p:sp>
    </p:spTree>
    <p:extLst>
      <p:ext uri="{BB962C8B-B14F-4D97-AF65-F5344CB8AC3E}">
        <p14:creationId xmlns:p14="http://schemas.microsoft.com/office/powerpoint/2010/main" val="2043124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8EC616-C518-4358-9496-6C33B2F5FA56}" type="slidenum">
              <a:rPr lang="en-US" smtClean="0"/>
              <a:t>5</a:t>
            </a:fld>
            <a:endParaRPr lang="en-US" dirty="0"/>
          </a:p>
        </p:txBody>
      </p:sp>
    </p:spTree>
    <p:extLst>
      <p:ext uri="{BB962C8B-B14F-4D97-AF65-F5344CB8AC3E}">
        <p14:creationId xmlns:p14="http://schemas.microsoft.com/office/powerpoint/2010/main" val="740671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44ACCFF-64A9-40AA-93F9-86E3CE016187}"/>
              </a:ext>
            </a:extLst>
          </p:cNvPr>
          <p:cNvSpPr>
            <a:spLocks noGrp="1"/>
          </p:cNvSpPr>
          <p:nvPr>
            <p:ph type="title" hasCustomPrompt="1"/>
          </p:nvPr>
        </p:nvSpPr>
        <p:spPr>
          <a:xfrm>
            <a:off x="651769" y="2683895"/>
            <a:ext cx="5278514" cy="2862225"/>
          </a:xfrm>
          <a:prstGeom prst="rect">
            <a:avLst/>
          </a:prstGeom>
        </p:spPr>
        <p:txBody>
          <a:bodyPr anchor="b"/>
          <a:lstStyle>
            <a:lvl1pPr>
              <a:lnSpc>
                <a:spcPct val="100000"/>
              </a:lnSpc>
              <a:defRPr sz="5000" cap="all" spc="200" baseline="0"/>
            </a:lvl1pPr>
          </a:lstStyle>
          <a:p>
            <a:r>
              <a:rPr lang="en-US" dirty="0"/>
              <a:t>Click to add title</a:t>
            </a:r>
          </a:p>
        </p:txBody>
      </p:sp>
      <p:sp>
        <p:nvSpPr>
          <p:cNvPr id="9" name="Text Placeholder 8">
            <a:extLst>
              <a:ext uri="{FF2B5EF4-FFF2-40B4-BE49-F238E27FC236}">
                <a16:creationId xmlns:a16="http://schemas.microsoft.com/office/drawing/2014/main" id="{AD785D0F-160C-4A31-93B3-F251B0730757}"/>
              </a:ext>
            </a:extLst>
          </p:cNvPr>
          <p:cNvSpPr>
            <a:spLocks noGrp="1"/>
          </p:cNvSpPr>
          <p:nvPr>
            <p:ph type="body" sz="quarter" idx="10" hasCustomPrompt="1"/>
          </p:nvPr>
        </p:nvSpPr>
        <p:spPr>
          <a:xfrm>
            <a:off x="685636" y="5568698"/>
            <a:ext cx="5278514" cy="618142"/>
          </a:xfrm>
          <a:prstGeom prst="rect">
            <a:avLst/>
          </a:prstGeom>
        </p:spPr>
        <p:txBody>
          <a:bodyPr anchor="t"/>
          <a:lstStyle>
            <a:lvl1pPr marL="0" indent="0">
              <a:buNone/>
              <a:defRPr sz="2000" b="0" i="0" spc="200" baseline="0">
                <a:solidFill>
                  <a:schemeClr val="accent4"/>
                </a:solidFill>
              </a:defRPr>
            </a:lvl1pPr>
          </a:lstStyle>
          <a:p>
            <a:pPr lvl="0"/>
            <a:r>
              <a:rPr lang="en-US" dirty="0"/>
              <a:t>Click to add name</a:t>
            </a:r>
          </a:p>
        </p:txBody>
      </p:sp>
      <p:sp>
        <p:nvSpPr>
          <p:cNvPr id="11" name="Picture Placeholder 10">
            <a:extLst>
              <a:ext uri="{FF2B5EF4-FFF2-40B4-BE49-F238E27FC236}">
                <a16:creationId xmlns:a16="http://schemas.microsoft.com/office/drawing/2014/main" id="{31CCC134-2698-41E9-A225-76300EF59E5D}"/>
              </a:ext>
            </a:extLst>
          </p:cNvPr>
          <p:cNvSpPr>
            <a:spLocks noGrp="1"/>
          </p:cNvSpPr>
          <p:nvPr>
            <p:ph type="pic" sz="quarter" idx="11" hasCustomPrompt="1"/>
          </p:nvPr>
        </p:nvSpPr>
        <p:spPr>
          <a:xfrm>
            <a:off x="8143875" y="947737"/>
            <a:ext cx="4048124" cy="4962525"/>
          </a:xfrm>
          <a:prstGeom prst="rect">
            <a:avLst/>
          </a:prstGeom>
        </p:spPr>
        <p:txBody>
          <a:bodyPr/>
          <a:lstStyle>
            <a:lvl1pPr marL="0" indent="0" algn="ctr">
              <a:buNone/>
              <a:defRPr spc="400" baseline="0"/>
            </a:lvl1pPr>
          </a:lstStyle>
          <a:p>
            <a:r>
              <a:rPr lang="en-US" dirty="0"/>
              <a:t>Click to add photo</a:t>
            </a:r>
          </a:p>
        </p:txBody>
      </p:sp>
    </p:spTree>
    <p:extLst>
      <p:ext uri="{BB962C8B-B14F-4D97-AF65-F5344CB8AC3E}">
        <p14:creationId xmlns:p14="http://schemas.microsoft.com/office/powerpoint/2010/main" val="2127806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4C813-EE84-4C00-BDF7-2FD444FA42A0}"/>
              </a:ext>
            </a:extLst>
          </p:cNvPr>
          <p:cNvSpPr>
            <a:spLocks noGrp="1"/>
          </p:cNvSpPr>
          <p:nvPr>
            <p:ph type="title" hasCustomPrompt="1"/>
          </p:nvPr>
        </p:nvSpPr>
        <p:spPr>
          <a:xfrm>
            <a:off x="1401580" y="942423"/>
            <a:ext cx="4694420" cy="1124392"/>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9" name="Text Placeholder 11">
            <a:extLst>
              <a:ext uri="{FF2B5EF4-FFF2-40B4-BE49-F238E27FC236}">
                <a16:creationId xmlns:a16="http://schemas.microsoft.com/office/drawing/2014/main" id="{41FB44AB-9520-4C96-A83D-2FABD15CBE70}"/>
              </a:ext>
            </a:extLst>
          </p:cNvPr>
          <p:cNvSpPr>
            <a:spLocks noGrp="1"/>
          </p:cNvSpPr>
          <p:nvPr>
            <p:ph type="body" sz="quarter" idx="16" hasCustomPrompt="1"/>
          </p:nvPr>
        </p:nvSpPr>
        <p:spPr>
          <a:xfrm>
            <a:off x="1410587" y="2329867"/>
            <a:ext cx="4058872" cy="3156533"/>
          </a:xfrm>
          <a:prstGeom prst="rect">
            <a:avLst/>
          </a:prstGeom>
        </p:spPr>
        <p:txBody>
          <a:bodyPr/>
          <a:lstStyle>
            <a:lvl1pPr marL="0" indent="0" algn="l">
              <a:lnSpc>
                <a:spcPct val="200000"/>
              </a:lnSpc>
              <a:spcBef>
                <a:spcPts val="0"/>
              </a:spcBef>
              <a:buFont typeface="Segoe UI Light" panose="020B0502040204020203" pitchFamily="34" charset="0"/>
              <a:buNone/>
              <a:defRPr sz="2000" cap="none" spc="50" baseline="0">
                <a:solidFill>
                  <a:schemeClr val="accent4"/>
                </a:solidFill>
                <a:latin typeface="+mn-lt"/>
              </a:defRPr>
            </a:lvl1pPr>
          </a:lstStyle>
          <a:p>
            <a:pPr lvl="0"/>
            <a:r>
              <a:rPr lang="en-US" dirty="0"/>
              <a:t>Click to add text</a:t>
            </a:r>
          </a:p>
        </p:txBody>
      </p:sp>
      <p:sp>
        <p:nvSpPr>
          <p:cNvPr id="4" name="Date Placeholder 3">
            <a:extLst>
              <a:ext uri="{FF2B5EF4-FFF2-40B4-BE49-F238E27FC236}">
                <a16:creationId xmlns:a16="http://schemas.microsoft.com/office/drawing/2014/main" id="{3A6B1A04-4BA1-4FCF-B19E-6A052911CC21}"/>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C9DD33EA-800C-403C-867B-B4178A7C375B}"/>
              </a:ext>
            </a:extLst>
          </p:cNvPr>
          <p:cNvSpPr>
            <a:spLocks noGrp="1"/>
          </p:cNvSpPr>
          <p:nvPr>
            <p:ph type="ftr" sz="quarter" idx="11"/>
          </p:nvPr>
        </p:nvSpPr>
        <p:spPr/>
        <p:txBody>
          <a:bodyPr/>
          <a:lstStyle/>
          <a:p>
            <a:r>
              <a:rPr lang="en-US" dirty="0"/>
              <a:t>PRESENTATION TITLE</a:t>
            </a:r>
          </a:p>
        </p:txBody>
      </p:sp>
      <p:sp>
        <p:nvSpPr>
          <p:cNvPr id="7" name="Picture Placeholder 2">
            <a:extLst>
              <a:ext uri="{FF2B5EF4-FFF2-40B4-BE49-F238E27FC236}">
                <a16:creationId xmlns:a16="http://schemas.microsoft.com/office/drawing/2014/main" id="{0285C91D-2914-4BB9-A857-7DFA168C761F}"/>
              </a:ext>
            </a:extLst>
          </p:cNvPr>
          <p:cNvSpPr>
            <a:spLocks noGrp="1"/>
          </p:cNvSpPr>
          <p:nvPr>
            <p:ph type="pic" sz="quarter" idx="14" hasCustomPrompt="1"/>
          </p:nvPr>
        </p:nvSpPr>
        <p:spPr>
          <a:xfrm>
            <a:off x="7183361" y="0"/>
            <a:ext cx="3598052" cy="3258105"/>
          </a:xfrm>
          <a:prstGeom prst="rect">
            <a:avLst/>
          </a:prstGeom>
        </p:spPr>
        <p:txBody>
          <a:bodyPr/>
          <a:lstStyle>
            <a:lvl1pPr marL="0" indent="0" algn="ctr">
              <a:buNone/>
              <a:defRPr spc="400" baseline="0"/>
            </a:lvl1pPr>
          </a:lstStyle>
          <a:p>
            <a:r>
              <a:rPr lang="en-US" dirty="0"/>
              <a:t>Click to add photo</a:t>
            </a:r>
          </a:p>
        </p:txBody>
      </p:sp>
      <p:sp>
        <p:nvSpPr>
          <p:cNvPr id="3" name="Picture Placeholder 2">
            <a:extLst>
              <a:ext uri="{FF2B5EF4-FFF2-40B4-BE49-F238E27FC236}">
                <a16:creationId xmlns:a16="http://schemas.microsoft.com/office/drawing/2014/main" id="{C6896BB5-7888-43CA-A76C-BF7DE06DF2BD}"/>
              </a:ext>
            </a:extLst>
          </p:cNvPr>
          <p:cNvSpPr>
            <a:spLocks noGrp="1"/>
          </p:cNvSpPr>
          <p:nvPr>
            <p:ph type="pic" sz="quarter" idx="13" hasCustomPrompt="1"/>
          </p:nvPr>
        </p:nvSpPr>
        <p:spPr>
          <a:xfrm>
            <a:off x="7183361" y="3599895"/>
            <a:ext cx="3598052" cy="3258105"/>
          </a:xfrm>
          <a:prstGeom prst="rect">
            <a:avLst/>
          </a:prstGeom>
        </p:spPr>
        <p:txBody>
          <a:bodyPr/>
          <a:lstStyle>
            <a:lvl1pPr marL="0" indent="0" algn="ctr">
              <a:buNone/>
              <a:defRPr spc="400" baseline="0"/>
            </a:lvl1pPr>
          </a:lstStyle>
          <a:p>
            <a:r>
              <a:rPr lang="en-US" dirty="0"/>
              <a:t>Click to add photo</a:t>
            </a:r>
          </a:p>
        </p:txBody>
      </p:sp>
      <p:sp>
        <p:nvSpPr>
          <p:cNvPr id="6" name="Slide Number Placeholder 5">
            <a:extLst>
              <a:ext uri="{FF2B5EF4-FFF2-40B4-BE49-F238E27FC236}">
                <a16:creationId xmlns:a16="http://schemas.microsoft.com/office/drawing/2014/main" id="{26C8D158-80CE-4259-AE40-6EC8A072E290}"/>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729022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C8E4-E66E-43DD-B7F9-77510035ACC4}"/>
              </a:ext>
            </a:extLst>
          </p:cNvPr>
          <p:cNvSpPr>
            <a:spLocks noGrp="1"/>
          </p:cNvSpPr>
          <p:nvPr>
            <p:ph type="title" hasCustomPrompt="1"/>
          </p:nvPr>
        </p:nvSpPr>
        <p:spPr>
          <a:xfrm>
            <a:off x="6197600" y="2921000"/>
            <a:ext cx="4749800" cy="527050"/>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9" name="Picture Placeholder 8">
            <a:extLst>
              <a:ext uri="{FF2B5EF4-FFF2-40B4-BE49-F238E27FC236}">
                <a16:creationId xmlns:a16="http://schemas.microsoft.com/office/drawing/2014/main" id="{3DA549A2-F99E-46CF-BFF2-0F2D5834E10E}"/>
              </a:ext>
            </a:extLst>
          </p:cNvPr>
          <p:cNvSpPr>
            <a:spLocks noGrp="1"/>
          </p:cNvSpPr>
          <p:nvPr>
            <p:ph type="pic" sz="quarter" idx="13" hasCustomPrompt="1"/>
          </p:nvPr>
        </p:nvSpPr>
        <p:spPr>
          <a:xfrm>
            <a:off x="838200" y="492125"/>
            <a:ext cx="4114800" cy="5372100"/>
          </a:xfrm>
          <a:prstGeom prst="rect">
            <a:avLst/>
          </a:prstGeom>
        </p:spPr>
        <p:txBody>
          <a:bodyPr/>
          <a:lstStyle>
            <a:lvl1pPr marL="0" indent="0">
              <a:buNone/>
              <a:defRPr spc="400" baseline="0"/>
            </a:lvl1pPr>
          </a:lstStyle>
          <a:p>
            <a:r>
              <a:rPr lang="en-US" dirty="0"/>
              <a:t>Click to add photo</a:t>
            </a:r>
          </a:p>
        </p:txBody>
      </p:sp>
      <p:sp>
        <p:nvSpPr>
          <p:cNvPr id="13" name="Text Placeholder 11">
            <a:extLst>
              <a:ext uri="{FF2B5EF4-FFF2-40B4-BE49-F238E27FC236}">
                <a16:creationId xmlns:a16="http://schemas.microsoft.com/office/drawing/2014/main" id="{8E76B184-0041-41D4-948C-64DE4AB097C0}"/>
              </a:ext>
            </a:extLst>
          </p:cNvPr>
          <p:cNvSpPr>
            <a:spLocks noGrp="1"/>
          </p:cNvSpPr>
          <p:nvPr>
            <p:ph type="body" sz="quarter" idx="15" hasCustomPrompt="1"/>
          </p:nvPr>
        </p:nvSpPr>
        <p:spPr>
          <a:xfrm>
            <a:off x="6197600" y="3429000"/>
            <a:ext cx="4749800" cy="2129971"/>
          </a:xfrm>
          <a:prstGeom prst="rect">
            <a:avLst/>
          </a:prstGeom>
        </p:spPr>
        <p:txBody>
          <a:bodyPr/>
          <a:lstStyle>
            <a:lvl1pPr marL="0" indent="0" algn="l">
              <a:lnSpc>
                <a:spcPct val="150000"/>
              </a:lnSpc>
              <a:spcBef>
                <a:spcPts val="0"/>
              </a:spcBef>
              <a:buNone/>
              <a:defRPr sz="1400" cap="none" spc="50" baseline="0">
                <a:latin typeface="+mn-lt"/>
              </a:defRPr>
            </a:lvl1pPr>
          </a:lstStyle>
          <a:p>
            <a:pPr lvl="0"/>
            <a:r>
              <a:rPr lang="en-US" dirty="0"/>
              <a:t>Click to add text</a:t>
            </a:r>
          </a:p>
        </p:txBody>
      </p:sp>
      <p:sp>
        <p:nvSpPr>
          <p:cNvPr id="4" name="Date Placeholder 3">
            <a:extLst>
              <a:ext uri="{FF2B5EF4-FFF2-40B4-BE49-F238E27FC236}">
                <a16:creationId xmlns:a16="http://schemas.microsoft.com/office/drawing/2014/main" id="{B89B09CA-52A5-4AB5-AF1F-8A21941819CE}"/>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6BF5B9A3-008F-4631-AAAD-66E8363F3C0F}"/>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84547ADF-979E-4B05-BD10-4C2F27964C58}"/>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291936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imary Goals">
    <p:spTree>
      <p:nvGrpSpPr>
        <p:cNvPr id="1" name=""/>
        <p:cNvGrpSpPr/>
        <p:nvPr/>
      </p:nvGrpSpPr>
      <p:grpSpPr>
        <a:xfrm>
          <a:off x="0" y="0"/>
          <a:ext cx="0" cy="0"/>
          <a:chOff x="0" y="0"/>
          <a:chExt cx="0" cy="0"/>
        </a:xfrm>
      </p:grpSpPr>
      <p:sp>
        <p:nvSpPr>
          <p:cNvPr id="15" name="Picture Placeholder 2">
            <a:extLst>
              <a:ext uri="{FF2B5EF4-FFF2-40B4-BE49-F238E27FC236}">
                <a16:creationId xmlns:a16="http://schemas.microsoft.com/office/drawing/2014/main" id="{38C8EB8A-A968-4E47-AE69-9A01E7717EB1}"/>
              </a:ext>
            </a:extLst>
          </p:cNvPr>
          <p:cNvSpPr>
            <a:spLocks noGrp="1"/>
          </p:cNvSpPr>
          <p:nvPr>
            <p:ph type="pic" sz="quarter" idx="14" hasCustomPrompt="1"/>
          </p:nvPr>
        </p:nvSpPr>
        <p:spPr>
          <a:xfrm>
            <a:off x="598402" y="598401"/>
            <a:ext cx="9645056" cy="5661198"/>
          </a:xfrm>
          <a:prstGeom prst="rect">
            <a:avLst/>
          </a:prstGeom>
        </p:spPr>
        <p:txBody>
          <a:bodyPr/>
          <a:lstStyle>
            <a:lvl1pPr marL="0" indent="0" algn="ctr">
              <a:buNone/>
              <a:defRPr spc="400" baseline="0"/>
            </a:lvl1pPr>
          </a:lstStyle>
          <a:p>
            <a:r>
              <a:rPr lang="en-US" dirty="0"/>
              <a:t>Click to add photo</a:t>
            </a:r>
          </a:p>
        </p:txBody>
      </p:sp>
      <p:sp>
        <p:nvSpPr>
          <p:cNvPr id="2" name="Title 1">
            <a:extLst>
              <a:ext uri="{FF2B5EF4-FFF2-40B4-BE49-F238E27FC236}">
                <a16:creationId xmlns:a16="http://schemas.microsoft.com/office/drawing/2014/main" id="{85A198BF-0DCC-40E9-B9E5-892F3CCF5439}"/>
              </a:ext>
            </a:extLst>
          </p:cNvPr>
          <p:cNvSpPr>
            <a:spLocks noGrp="1"/>
          </p:cNvSpPr>
          <p:nvPr>
            <p:ph type="title" hasCustomPrompt="1"/>
          </p:nvPr>
        </p:nvSpPr>
        <p:spPr>
          <a:xfrm>
            <a:off x="6169978" y="3443968"/>
            <a:ext cx="6022021" cy="882499"/>
          </a:xfrm>
          <a:prstGeom prst="rect">
            <a:avLst/>
          </a:prstGeom>
          <a:solidFill>
            <a:schemeClr val="accent4">
              <a:alpha val="80000"/>
            </a:schemeClr>
          </a:solidFill>
        </p:spPr>
        <p:txBody>
          <a:bodyPr lIns="1371600" tIns="457200" anchor="ctr" anchorCtr="0"/>
          <a:lstStyle>
            <a:lvl1pPr>
              <a:defRPr sz="3200" cap="all" spc="200" baseline="0">
                <a:solidFill>
                  <a:schemeClr val="bg1"/>
                </a:solidFill>
              </a:defRPr>
            </a:lvl1pPr>
          </a:lstStyle>
          <a:p>
            <a:r>
              <a:rPr lang="en-US" dirty="0"/>
              <a:t>Click to add title</a:t>
            </a:r>
          </a:p>
        </p:txBody>
      </p:sp>
      <p:sp>
        <p:nvSpPr>
          <p:cNvPr id="9" name="Text Placeholder 11">
            <a:extLst>
              <a:ext uri="{FF2B5EF4-FFF2-40B4-BE49-F238E27FC236}">
                <a16:creationId xmlns:a16="http://schemas.microsoft.com/office/drawing/2014/main" id="{FAD04F8B-0B18-4B5F-B3A8-8EEDC439F5F5}"/>
              </a:ext>
            </a:extLst>
          </p:cNvPr>
          <p:cNvSpPr>
            <a:spLocks noGrp="1"/>
          </p:cNvSpPr>
          <p:nvPr>
            <p:ph type="body" sz="quarter" idx="16" hasCustomPrompt="1"/>
          </p:nvPr>
        </p:nvSpPr>
        <p:spPr>
          <a:xfrm>
            <a:off x="6169979" y="4326467"/>
            <a:ext cx="6022021" cy="830414"/>
          </a:xfrm>
          <a:prstGeom prst="rect">
            <a:avLst/>
          </a:prstGeom>
          <a:solidFill>
            <a:schemeClr val="accent4">
              <a:alpha val="80000"/>
            </a:schemeClr>
          </a:solidFill>
        </p:spPr>
        <p:txBody>
          <a:bodyPr lIns="1371600" bIns="365760" anchor="ctr"/>
          <a:lstStyle>
            <a:lvl1pPr marL="0" indent="0" algn="l">
              <a:buNone/>
              <a:defRPr sz="2000" i="0" cap="none" spc="200" baseline="0">
                <a:solidFill>
                  <a:schemeClr val="bg1"/>
                </a:solidFill>
                <a:latin typeface="+mj-lt"/>
              </a:defRPr>
            </a:lvl1pPr>
          </a:lstStyle>
          <a:p>
            <a:pPr lvl="0"/>
            <a:r>
              <a:rPr lang="en-US" dirty="0"/>
              <a:t>Click to add title</a:t>
            </a:r>
          </a:p>
        </p:txBody>
      </p:sp>
    </p:spTree>
    <p:extLst>
      <p:ext uri="{BB962C8B-B14F-4D97-AF65-F5344CB8AC3E}">
        <p14:creationId xmlns:p14="http://schemas.microsoft.com/office/powerpoint/2010/main" val="15930739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arterly Performan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EE33C-7BB8-4644-AC43-EAFCF071A501}"/>
              </a:ext>
            </a:extLst>
          </p:cNvPr>
          <p:cNvSpPr>
            <a:spLocks noGrp="1"/>
          </p:cNvSpPr>
          <p:nvPr>
            <p:ph type="title" hasCustomPrompt="1"/>
          </p:nvPr>
        </p:nvSpPr>
        <p:spPr>
          <a:xfrm>
            <a:off x="1109663" y="498928"/>
            <a:ext cx="9972675" cy="567873"/>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7" name="Date Placeholder 6">
            <a:extLst>
              <a:ext uri="{FF2B5EF4-FFF2-40B4-BE49-F238E27FC236}">
                <a16:creationId xmlns:a16="http://schemas.microsoft.com/office/drawing/2014/main" id="{A36A6D30-3C9B-4105-8529-1FC3C4799157}"/>
              </a:ext>
            </a:extLst>
          </p:cNvPr>
          <p:cNvSpPr>
            <a:spLocks noGrp="1"/>
          </p:cNvSpPr>
          <p:nvPr>
            <p:ph type="dt" sz="half" idx="10"/>
          </p:nvPr>
        </p:nvSpPr>
        <p:spPr/>
        <p:txBody>
          <a:bodyPr/>
          <a:lstStyle/>
          <a:p>
            <a:r>
              <a:rPr lang="en-US" dirty="0"/>
              <a:t>20XX</a:t>
            </a:r>
          </a:p>
        </p:txBody>
      </p:sp>
      <p:sp>
        <p:nvSpPr>
          <p:cNvPr id="8" name="Footer Placeholder 7">
            <a:extLst>
              <a:ext uri="{FF2B5EF4-FFF2-40B4-BE49-F238E27FC236}">
                <a16:creationId xmlns:a16="http://schemas.microsoft.com/office/drawing/2014/main" id="{6F6CE03B-D3BE-49C6-B2A4-0E17803F19AE}"/>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3DEB961D-2B84-4E52-A71A-1C55CFFD8FFB}"/>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367271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reas of Growt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AA794-F088-4753-95A0-021064EE61C0}"/>
              </a:ext>
            </a:extLst>
          </p:cNvPr>
          <p:cNvSpPr>
            <a:spLocks noGrp="1"/>
          </p:cNvSpPr>
          <p:nvPr>
            <p:ph type="title" hasCustomPrompt="1"/>
          </p:nvPr>
        </p:nvSpPr>
        <p:spPr>
          <a:xfrm>
            <a:off x="838200" y="494166"/>
            <a:ext cx="10515600" cy="567873"/>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3" name="Date Placeholder 2">
            <a:extLst>
              <a:ext uri="{FF2B5EF4-FFF2-40B4-BE49-F238E27FC236}">
                <a16:creationId xmlns:a16="http://schemas.microsoft.com/office/drawing/2014/main" id="{57C3E83D-2F76-4F03-9EF6-81DED406531E}"/>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D3D99F77-FE1A-4CD5-8B1C-50D8981A1EE1}"/>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C84CA1C4-7C3D-4FAE-B5FC-D235F6D9E1E8}"/>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1394882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8E96375-73CE-4ED7-90B6-293AB27ED0AD}"/>
              </a:ext>
            </a:extLst>
          </p:cNvPr>
          <p:cNvSpPr>
            <a:spLocks noGrp="1"/>
          </p:cNvSpPr>
          <p:nvPr>
            <p:ph type="pic" sz="quarter" idx="13" hasCustomPrompt="1"/>
          </p:nvPr>
        </p:nvSpPr>
        <p:spPr>
          <a:xfrm>
            <a:off x="0" y="0"/>
            <a:ext cx="12192000" cy="6858000"/>
          </a:xfrm>
          <a:prstGeom prst="rect">
            <a:avLst/>
          </a:prstGeom>
        </p:spPr>
        <p:txBody>
          <a:bodyPr/>
          <a:lstStyle>
            <a:lvl1pPr marL="0" indent="0" algn="ctr">
              <a:buNone/>
              <a:defRPr spc="400" baseline="0"/>
            </a:lvl1pPr>
          </a:lstStyle>
          <a:p>
            <a:r>
              <a:rPr lang="en-US" dirty="0"/>
              <a:t>Click to add photo</a:t>
            </a:r>
          </a:p>
        </p:txBody>
      </p:sp>
      <p:sp>
        <p:nvSpPr>
          <p:cNvPr id="15" name="Title 14">
            <a:extLst>
              <a:ext uri="{FF2B5EF4-FFF2-40B4-BE49-F238E27FC236}">
                <a16:creationId xmlns:a16="http://schemas.microsoft.com/office/drawing/2014/main" id="{4E8AED7C-EFC3-4427-AD37-E7AA4AF0CF8C}"/>
              </a:ext>
            </a:extLst>
          </p:cNvPr>
          <p:cNvSpPr>
            <a:spLocks noGrp="1"/>
          </p:cNvSpPr>
          <p:nvPr>
            <p:ph type="title" hasCustomPrompt="1"/>
          </p:nvPr>
        </p:nvSpPr>
        <p:spPr>
          <a:xfrm>
            <a:off x="-1" y="1181910"/>
            <a:ext cx="12192000" cy="3352227"/>
          </a:xfrm>
          <a:custGeom>
            <a:avLst/>
            <a:gdLst>
              <a:gd name="connsiteX0" fmla="*/ 11721830 w 12192000"/>
              <a:gd name="connsiteY0" fmla="*/ 0 h 3352227"/>
              <a:gd name="connsiteX1" fmla="*/ 12192000 w 12192000"/>
              <a:gd name="connsiteY1" fmla="*/ 0 h 3352227"/>
              <a:gd name="connsiteX2" fmla="*/ 12192000 w 12192000"/>
              <a:gd name="connsiteY2" fmla="*/ 3352227 h 3352227"/>
              <a:gd name="connsiteX3" fmla="*/ 11721830 w 12192000"/>
              <a:gd name="connsiteY3" fmla="*/ 3352227 h 3352227"/>
              <a:gd name="connsiteX4" fmla="*/ 0 w 12192000"/>
              <a:gd name="connsiteY4" fmla="*/ 0 h 3352227"/>
              <a:gd name="connsiteX5" fmla="*/ 5525311 w 12192000"/>
              <a:gd name="connsiteY5" fmla="*/ 0 h 3352227"/>
              <a:gd name="connsiteX6" fmla="*/ 5525311 w 12192000"/>
              <a:gd name="connsiteY6" fmla="*/ 3352227 h 3352227"/>
              <a:gd name="connsiteX7" fmla="*/ 0 w 12192000"/>
              <a:gd name="connsiteY7" fmla="*/ 3352227 h 335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352227">
                <a:moveTo>
                  <a:pt x="11721830" y="0"/>
                </a:moveTo>
                <a:lnTo>
                  <a:pt x="12192000" y="0"/>
                </a:lnTo>
                <a:lnTo>
                  <a:pt x="12192000" y="3352227"/>
                </a:lnTo>
                <a:lnTo>
                  <a:pt x="11721830" y="3352227"/>
                </a:lnTo>
                <a:close/>
                <a:moveTo>
                  <a:pt x="0" y="0"/>
                </a:moveTo>
                <a:lnTo>
                  <a:pt x="5525311" y="0"/>
                </a:lnTo>
                <a:lnTo>
                  <a:pt x="5525311" y="3352227"/>
                </a:lnTo>
                <a:lnTo>
                  <a:pt x="0" y="3352227"/>
                </a:lnTo>
                <a:close/>
              </a:path>
            </a:pathLst>
          </a:custGeom>
          <a:solidFill>
            <a:srgbClr val="FFFFFF">
              <a:alpha val="85098"/>
            </a:srgbClr>
          </a:solidFill>
        </p:spPr>
        <p:txBody>
          <a:bodyPr lIns="960120" rIns="7315200" anchor="b"/>
          <a:lstStyle>
            <a:lvl1pPr>
              <a:defRPr lang="en-US" sz="3200" cap="all" spc="200" baseline="0" dirty="0"/>
            </a:lvl1pPr>
          </a:lstStyle>
          <a:p>
            <a:pPr marL="0" lvl="0"/>
            <a:r>
              <a:rPr lang="en-US" dirty="0"/>
              <a:t>Click to add title</a:t>
            </a:r>
          </a:p>
        </p:txBody>
      </p:sp>
      <p:sp>
        <p:nvSpPr>
          <p:cNvPr id="16" name="Text Placeholder 15">
            <a:extLst>
              <a:ext uri="{FF2B5EF4-FFF2-40B4-BE49-F238E27FC236}">
                <a16:creationId xmlns:a16="http://schemas.microsoft.com/office/drawing/2014/main" id="{72FF0B66-A4D6-423A-AC8B-48E8CD7DF8B7}"/>
              </a:ext>
            </a:extLst>
          </p:cNvPr>
          <p:cNvSpPr>
            <a:spLocks noGrp="1"/>
          </p:cNvSpPr>
          <p:nvPr>
            <p:ph type="body" sz="quarter" idx="16" hasCustomPrompt="1"/>
          </p:nvPr>
        </p:nvSpPr>
        <p:spPr>
          <a:xfrm>
            <a:off x="-1" y="4534137"/>
            <a:ext cx="12192000" cy="1141953"/>
          </a:xfrm>
          <a:custGeom>
            <a:avLst/>
            <a:gdLst>
              <a:gd name="connsiteX0" fmla="*/ 11721830 w 12192000"/>
              <a:gd name="connsiteY0" fmla="*/ 1 h 1141953"/>
              <a:gd name="connsiteX1" fmla="*/ 12192000 w 12192000"/>
              <a:gd name="connsiteY1" fmla="*/ 1 h 1141953"/>
              <a:gd name="connsiteX2" fmla="*/ 12192000 w 12192000"/>
              <a:gd name="connsiteY2" fmla="*/ 1141953 h 1141953"/>
              <a:gd name="connsiteX3" fmla="*/ 11721830 w 12192000"/>
              <a:gd name="connsiteY3" fmla="*/ 1141953 h 1141953"/>
              <a:gd name="connsiteX4" fmla="*/ 0 w 12192000"/>
              <a:gd name="connsiteY4" fmla="*/ 0 h 1141953"/>
              <a:gd name="connsiteX5" fmla="*/ 5525311 w 12192000"/>
              <a:gd name="connsiteY5" fmla="*/ 0 h 1141953"/>
              <a:gd name="connsiteX6" fmla="*/ 5525311 w 12192000"/>
              <a:gd name="connsiteY6" fmla="*/ 1141952 h 1141953"/>
              <a:gd name="connsiteX7" fmla="*/ 0 w 12192000"/>
              <a:gd name="connsiteY7" fmla="*/ 1141952 h 114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141953">
                <a:moveTo>
                  <a:pt x="11721830" y="1"/>
                </a:moveTo>
                <a:lnTo>
                  <a:pt x="12192000" y="1"/>
                </a:lnTo>
                <a:lnTo>
                  <a:pt x="12192000" y="1141953"/>
                </a:lnTo>
                <a:lnTo>
                  <a:pt x="11721830" y="1141953"/>
                </a:lnTo>
                <a:close/>
                <a:moveTo>
                  <a:pt x="0" y="0"/>
                </a:moveTo>
                <a:lnTo>
                  <a:pt x="5525311" y="0"/>
                </a:lnTo>
                <a:lnTo>
                  <a:pt x="5525311" y="1141952"/>
                </a:lnTo>
                <a:lnTo>
                  <a:pt x="0" y="1141952"/>
                </a:lnTo>
                <a:close/>
              </a:path>
            </a:pathLst>
          </a:custGeom>
          <a:solidFill>
            <a:srgbClr val="FFFFFF">
              <a:alpha val="85098"/>
            </a:srgbClr>
          </a:solidFill>
        </p:spPr>
        <p:txBody>
          <a:bodyPr lIns="960120" tIns="137160" rIns="6400800" anchor="t"/>
          <a:lstStyle>
            <a:lvl1pPr marL="0" indent="0">
              <a:buNone/>
              <a:defRPr lang="en-US" sz="2000" b="0" i="0" spc="200" baseline="0" dirty="0">
                <a:solidFill>
                  <a:schemeClr val="accent5">
                    <a:lumMod val="50000"/>
                  </a:schemeClr>
                </a:solidFill>
              </a:defRPr>
            </a:lvl1pPr>
          </a:lstStyle>
          <a:p>
            <a:pPr marL="228600" lvl="0" indent="-228600"/>
            <a:r>
              <a:rPr lang="en-US" dirty="0"/>
              <a:t>Click to add name</a:t>
            </a:r>
          </a:p>
        </p:txBody>
      </p:sp>
      <p:sp>
        <p:nvSpPr>
          <p:cNvPr id="2" name="Date Placeholder 1">
            <a:extLst>
              <a:ext uri="{FF2B5EF4-FFF2-40B4-BE49-F238E27FC236}">
                <a16:creationId xmlns:a16="http://schemas.microsoft.com/office/drawing/2014/main" id="{AC52883E-0EA3-4DCA-BB78-AD84BBE53F80}"/>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20XX</a:t>
            </a:r>
          </a:p>
        </p:txBody>
      </p:sp>
      <p:sp>
        <p:nvSpPr>
          <p:cNvPr id="3" name="Footer Placeholder 2">
            <a:extLst>
              <a:ext uri="{FF2B5EF4-FFF2-40B4-BE49-F238E27FC236}">
                <a16:creationId xmlns:a16="http://schemas.microsoft.com/office/drawing/2014/main" id="{C31860F9-7B15-486D-B68B-1D5E02F61DEA}"/>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4" name="Slide Number Placeholder 3">
            <a:extLst>
              <a:ext uri="{FF2B5EF4-FFF2-40B4-BE49-F238E27FC236}">
                <a16:creationId xmlns:a16="http://schemas.microsoft.com/office/drawing/2014/main" id="{190B89DE-8ADC-4391-8EAF-C713EA69935F}"/>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580063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_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886F38-E337-4504-BF25-D65176023E6B}"/>
              </a:ext>
              <a:ext uri="{C183D7F6-B498-43B3-948B-1728B52AA6E4}">
                <adec:decorative xmlns:adec="http://schemas.microsoft.com/office/drawing/2017/decorative" val="1"/>
              </a:ext>
            </a:extLst>
          </p:cNvPr>
          <p:cNvSpPr/>
          <p:nvPr userDrawn="1"/>
        </p:nvSpPr>
        <p:spPr>
          <a:xfrm>
            <a:off x="0" y="5370473"/>
            <a:ext cx="12192000" cy="1487526"/>
          </a:xfrm>
          <a:prstGeom prst="rect">
            <a:avLst/>
          </a:prstGeom>
          <a:solidFill>
            <a:srgbClr val="00B0E5">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D93D2BF-453A-45BE-9E29-EC3F8D9F55CE}"/>
              </a:ext>
            </a:extLst>
          </p:cNvPr>
          <p:cNvSpPr>
            <a:spLocks noGrp="1"/>
          </p:cNvSpPr>
          <p:nvPr>
            <p:ph type="title" hasCustomPrompt="1"/>
          </p:nvPr>
        </p:nvSpPr>
        <p:spPr>
          <a:xfrm>
            <a:off x="999846" y="1487527"/>
            <a:ext cx="2581554" cy="1325563"/>
          </a:xfrm>
          <a:prstGeom prst="rect">
            <a:avLst/>
          </a:prstGeom>
        </p:spPr>
        <p:txBody>
          <a:bodyPr anchor="b"/>
          <a:lstStyle>
            <a:lvl1pPr algn="ctr">
              <a:defRPr sz="3200" cap="all" spc="200" baseline="0">
                <a:solidFill>
                  <a:schemeClr val="accent4"/>
                </a:solidFill>
              </a:defRPr>
            </a:lvl1pPr>
          </a:lstStyle>
          <a:p>
            <a:r>
              <a:rPr lang="en-US" dirty="0"/>
              <a:t>Click to add title</a:t>
            </a:r>
          </a:p>
        </p:txBody>
      </p:sp>
      <p:sp>
        <p:nvSpPr>
          <p:cNvPr id="51" name="Picture Placeholder 9">
            <a:extLst>
              <a:ext uri="{FF2B5EF4-FFF2-40B4-BE49-F238E27FC236}">
                <a16:creationId xmlns:a16="http://schemas.microsoft.com/office/drawing/2014/main" id="{C47B8159-559E-42C4-AA5B-7642DE427455}"/>
              </a:ext>
            </a:extLst>
          </p:cNvPr>
          <p:cNvSpPr>
            <a:spLocks noGrp="1"/>
          </p:cNvSpPr>
          <p:nvPr>
            <p:ph type="pic" sz="quarter" idx="23" hasCustomPrompt="1"/>
          </p:nvPr>
        </p:nvSpPr>
        <p:spPr>
          <a:xfrm>
            <a:off x="4793630" y="677419"/>
            <a:ext cx="2357652" cy="1622425"/>
          </a:xfrm>
          <a:prstGeom prst="rect">
            <a:avLst/>
          </a:prstGeom>
        </p:spPr>
        <p:txBody>
          <a:bodyPr/>
          <a:lstStyle>
            <a:lvl1pPr marL="0" indent="0" algn="ctr">
              <a:buNone/>
              <a:defRPr/>
            </a:lvl1pPr>
          </a:lstStyle>
          <a:p>
            <a:r>
              <a:rPr lang="en-US" dirty="0"/>
              <a:t>Click to add photo</a:t>
            </a:r>
          </a:p>
        </p:txBody>
      </p:sp>
      <p:sp>
        <p:nvSpPr>
          <p:cNvPr id="52" name="Text Placeholder 17">
            <a:extLst>
              <a:ext uri="{FF2B5EF4-FFF2-40B4-BE49-F238E27FC236}">
                <a16:creationId xmlns:a16="http://schemas.microsoft.com/office/drawing/2014/main" id="{9E9FA76D-767D-4F48-9238-F384F4D41696}"/>
              </a:ext>
            </a:extLst>
          </p:cNvPr>
          <p:cNvSpPr>
            <a:spLocks noGrp="1"/>
          </p:cNvSpPr>
          <p:nvPr>
            <p:ph type="body" sz="quarter" idx="24" hasCustomPrompt="1"/>
          </p:nvPr>
        </p:nvSpPr>
        <p:spPr>
          <a:xfrm>
            <a:off x="4793628" y="2299842"/>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3" name="Text Placeholder 17">
            <a:extLst>
              <a:ext uri="{FF2B5EF4-FFF2-40B4-BE49-F238E27FC236}">
                <a16:creationId xmlns:a16="http://schemas.microsoft.com/office/drawing/2014/main" id="{40F2B787-B1D2-493C-ABA2-D6E69C4800D1}"/>
              </a:ext>
            </a:extLst>
          </p:cNvPr>
          <p:cNvSpPr>
            <a:spLocks noGrp="1"/>
          </p:cNvSpPr>
          <p:nvPr>
            <p:ph type="body" sz="quarter" idx="25" hasCustomPrompt="1"/>
          </p:nvPr>
        </p:nvSpPr>
        <p:spPr>
          <a:xfrm>
            <a:off x="4793628" y="2774990"/>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4" name="Picture Placeholder 9">
            <a:extLst>
              <a:ext uri="{FF2B5EF4-FFF2-40B4-BE49-F238E27FC236}">
                <a16:creationId xmlns:a16="http://schemas.microsoft.com/office/drawing/2014/main" id="{7FCC4980-412C-49F7-BF30-8693DD9EAC03}"/>
              </a:ext>
            </a:extLst>
          </p:cNvPr>
          <p:cNvSpPr>
            <a:spLocks noGrp="1"/>
          </p:cNvSpPr>
          <p:nvPr>
            <p:ph type="pic" sz="quarter" idx="26" hasCustomPrompt="1"/>
          </p:nvPr>
        </p:nvSpPr>
        <p:spPr>
          <a:xfrm>
            <a:off x="7431774" y="677419"/>
            <a:ext cx="2357652" cy="1622425"/>
          </a:xfrm>
          <a:prstGeom prst="rect">
            <a:avLst/>
          </a:prstGeom>
        </p:spPr>
        <p:txBody>
          <a:bodyPr/>
          <a:lstStyle>
            <a:lvl1pPr marL="0" indent="0" algn="ctr">
              <a:buNone/>
              <a:defRPr/>
            </a:lvl1pPr>
          </a:lstStyle>
          <a:p>
            <a:r>
              <a:rPr lang="en-US" dirty="0"/>
              <a:t>Click to add photo</a:t>
            </a:r>
          </a:p>
        </p:txBody>
      </p:sp>
      <p:sp>
        <p:nvSpPr>
          <p:cNvPr id="55" name="Text Placeholder 17">
            <a:extLst>
              <a:ext uri="{FF2B5EF4-FFF2-40B4-BE49-F238E27FC236}">
                <a16:creationId xmlns:a16="http://schemas.microsoft.com/office/drawing/2014/main" id="{B9BD60DD-95CB-47D1-9C2F-5ACD38820662}"/>
              </a:ext>
            </a:extLst>
          </p:cNvPr>
          <p:cNvSpPr>
            <a:spLocks noGrp="1"/>
          </p:cNvSpPr>
          <p:nvPr>
            <p:ph type="body" sz="quarter" idx="27" hasCustomPrompt="1"/>
          </p:nvPr>
        </p:nvSpPr>
        <p:spPr>
          <a:xfrm>
            <a:off x="7431772" y="2299842"/>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6" name="Text Placeholder 17">
            <a:extLst>
              <a:ext uri="{FF2B5EF4-FFF2-40B4-BE49-F238E27FC236}">
                <a16:creationId xmlns:a16="http://schemas.microsoft.com/office/drawing/2014/main" id="{19FF93B2-766D-4558-94BE-49F215C0FF7B}"/>
              </a:ext>
            </a:extLst>
          </p:cNvPr>
          <p:cNvSpPr>
            <a:spLocks noGrp="1"/>
          </p:cNvSpPr>
          <p:nvPr>
            <p:ph type="body" sz="quarter" idx="28" hasCustomPrompt="1"/>
          </p:nvPr>
        </p:nvSpPr>
        <p:spPr>
          <a:xfrm>
            <a:off x="7431772" y="2774990"/>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7" name="Picture Placeholder 9">
            <a:extLst>
              <a:ext uri="{FF2B5EF4-FFF2-40B4-BE49-F238E27FC236}">
                <a16:creationId xmlns:a16="http://schemas.microsoft.com/office/drawing/2014/main" id="{F16F9FCC-4EE2-4D18-8257-694E9C80F547}"/>
              </a:ext>
            </a:extLst>
          </p:cNvPr>
          <p:cNvSpPr>
            <a:spLocks noGrp="1"/>
          </p:cNvSpPr>
          <p:nvPr>
            <p:ph type="pic" sz="quarter" idx="32" hasCustomPrompt="1"/>
          </p:nvPr>
        </p:nvSpPr>
        <p:spPr>
          <a:xfrm>
            <a:off x="4793630" y="3250138"/>
            <a:ext cx="2357652" cy="1622425"/>
          </a:xfrm>
          <a:prstGeom prst="rect">
            <a:avLst/>
          </a:prstGeom>
        </p:spPr>
        <p:txBody>
          <a:bodyPr/>
          <a:lstStyle>
            <a:lvl1pPr marL="0" indent="0" algn="ctr">
              <a:buNone/>
              <a:defRPr/>
            </a:lvl1pPr>
          </a:lstStyle>
          <a:p>
            <a:r>
              <a:rPr lang="en-US" dirty="0"/>
              <a:t>Click to add photo</a:t>
            </a:r>
          </a:p>
        </p:txBody>
      </p:sp>
      <p:sp>
        <p:nvSpPr>
          <p:cNvPr id="58" name="Text Placeholder 17">
            <a:extLst>
              <a:ext uri="{FF2B5EF4-FFF2-40B4-BE49-F238E27FC236}">
                <a16:creationId xmlns:a16="http://schemas.microsoft.com/office/drawing/2014/main" id="{F434B9BC-2EC7-4433-BAA8-039EB5BED5C0}"/>
              </a:ext>
            </a:extLst>
          </p:cNvPr>
          <p:cNvSpPr>
            <a:spLocks noGrp="1"/>
          </p:cNvSpPr>
          <p:nvPr>
            <p:ph type="body" sz="quarter" idx="33" hasCustomPrompt="1"/>
          </p:nvPr>
        </p:nvSpPr>
        <p:spPr>
          <a:xfrm>
            <a:off x="4793628" y="4872561"/>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59" name="Text Placeholder 17">
            <a:extLst>
              <a:ext uri="{FF2B5EF4-FFF2-40B4-BE49-F238E27FC236}">
                <a16:creationId xmlns:a16="http://schemas.microsoft.com/office/drawing/2014/main" id="{6F08FB05-53FB-4C19-A35C-592C4DFDFF46}"/>
              </a:ext>
            </a:extLst>
          </p:cNvPr>
          <p:cNvSpPr>
            <a:spLocks noGrp="1"/>
          </p:cNvSpPr>
          <p:nvPr>
            <p:ph type="body" sz="quarter" idx="34" hasCustomPrompt="1"/>
          </p:nvPr>
        </p:nvSpPr>
        <p:spPr>
          <a:xfrm>
            <a:off x="4793628" y="5347709"/>
            <a:ext cx="2357652" cy="475147"/>
          </a:xfrm>
          <a:prstGeom prst="rect">
            <a:avLst/>
          </a:prstGeom>
        </p:spPr>
        <p:txBody>
          <a:bodyPr/>
          <a:lstStyle>
            <a:lvl1pPr marL="0" indent="0" algn="ctr">
              <a:lnSpc>
                <a:spcPct val="100000"/>
              </a:lnSpc>
              <a:spcBef>
                <a:spcPts val="0"/>
              </a:spcBef>
              <a:buNone/>
              <a:defRPr sz="1200" b="0" i="0" cap="none" spc="200" baseline="0"/>
            </a:lvl1pPr>
          </a:lstStyle>
          <a:p>
            <a:pPr lvl="0"/>
            <a:r>
              <a:rPr lang="en-US" dirty="0"/>
              <a:t>Click to title</a:t>
            </a:r>
          </a:p>
        </p:txBody>
      </p:sp>
      <p:sp>
        <p:nvSpPr>
          <p:cNvPr id="60" name="Picture Placeholder 9">
            <a:extLst>
              <a:ext uri="{FF2B5EF4-FFF2-40B4-BE49-F238E27FC236}">
                <a16:creationId xmlns:a16="http://schemas.microsoft.com/office/drawing/2014/main" id="{9589D7D2-07DF-415C-A139-E911869A1BCC}"/>
              </a:ext>
            </a:extLst>
          </p:cNvPr>
          <p:cNvSpPr>
            <a:spLocks noGrp="1"/>
          </p:cNvSpPr>
          <p:nvPr>
            <p:ph type="pic" sz="quarter" idx="35" hasCustomPrompt="1"/>
          </p:nvPr>
        </p:nvSpPr>
        <p:spPr>
          <a:xfrm>
            <a:off x="7431774" y="3250138"/>
            <a:ext cx="2357652" cy="1622425"/>
          </a:xfrm>
          <a:prstGeom prst="rect">
            <a:avLst/>
          </a:prstGeom>
        </p:spPr>
        <p:txBody>
          <a:bodyPr/>
          <a:lstStyle>
            <a:lvl1pPr marL="0" indent="0" algn="ctr">
              <a:buNone/>
              <a:defRPr/>
            </a:lvl1pPr>
          </a:lstStyle>
          <a:p>
            <a:r>
              <a:rPr lang="en-US" dirty="0"/>
              <a:t>Click to add photo</a:t>
            </a:r>
          </a:p>
        </p:txBody>
      </p:sp>
      <p:sp>
        <p:nvSpPr>
          <p:cNvPr id="61" name="Text Placeholder 17">
            <a:extLst>
              <a:ext uri="{FF2B5EF4-FFF2-40B4-BE49-F238E27FC236}">
                <a16:creationId xmlns:a16="http://schemas.microsoft.com/office/drawing/2014/main" id="{E622F2E3-2C07-4ABC-A803-40361BBB7386}"/>
              </a:ext>
            </a:extLst>
          </p:cNvPr>
          <p:cNvSpPr>
            <a:spLocks noGrp="1"/>
          </p:cNvSpPr>
          <p:nvPr>
            <p:ph type="body" sz="quarter" idx="36" hasCustomPrompt="1"/>
          </p:nvPr>
        </p:nvSpPr>
        <p:spPr>
          <a:xfrm>
            <a:off x="7431772" y="4872561"/>
            <a:ext cx="2357652" cy="475149"/>
          </a:xfrm>
          <a:prstGeom prst="rect">
            <a:avLst/>
          </a:prstGeom>
        </p:spPr>
        <p:txBody>
          <a:bodyPr anchor="b"/>
          <a:lstStyle>
            <a:lvl1pPr marL="0" indent="0" algn="ctr">
              <a:buNone/>
              <a:defRPr sz="1600" cap="all" spc="200" baseline="0">
                <a:solidFill>
                  <a:schemeClr val="accent4"/>
                </a:solidFill>
              </a:defRPr>
            </a:lvl1pPr>
          </a:lstStyle>
          <a:p>
            <a:pPr lvl="0"/>
            <a:r>
              <a:rPr lang="en-US" dirty="0"/>
              <a:t>Click to add name</a:t>
            </a:r>
          </a:p>
        </p:txBody>
      </p:sp>
      <p:sp>
        <p:nvSpPr>
          <p:cNvPr id="62" name="Text Placeholder 17">
            <a:extLst>
              <a:ext uri="{FF2B5EF4-FFF2-40B4-BE49-F238E27FC236}">
                <a16:creationId xmlns:a16="http://schemas.microsoft.com/office/drawing/2014/main" id="{B505FD93-2404-46B6-9EE0-9CABFC5233ED}"/>
              </a:ext>
            </a:extLst>
          </p:cNvPr>
          <p:cNvSpPr>
            <a:spLocks noGrp="1"/>
          </p:cNvSpPr>
          <p:nvPr>
            <p:ph type="body" sz="quarter" idx="37" hasCustomPrompt="1"/>
          </p:nvPr>
        </p:nvSpPr>
        <p:spPr>
          <a:xfrm>
            <a:off x="7431772" y="5347709"/>
            <a:ext cx="2357652" cy="475147"/>
          </a:xfrm>
          <a:prstGeom prst="rect">
            <a:avLst/>
          </a:prstGeom>
        </p:spPr>
        <p:txBody>
          <a:bodyPr/>
          <a:lstStyle>
            <a:lvl1pPr marL="0" indent="0" algn="ctr">
              <a:buNone/>
              <a:defRPr sz="1200" b="0" i="0" cap="none" spc="200" baseline="0"/>
            </a:lvl1pPr>
          </a:lstStyle>
          <a:p>
            <a:pPr lvl="0"/>
            <a:r>
              <a:rPr lang="en-US" dirty="0"/>
              <a:t>Click to title</a:t>
            </a:r>
          </a:p>
        </p:txBody>
      </p:sp>
      <p:sp>
        <p:nvSpPr>
          <p:cNvPr id="5" name="Date Placeholder 4">
            <a:extLst>
              <a:ext uri="{FF2B5EF4-FFF2-40B4-BE49-F238E27FC236}">
                <a16:creationId xmlns:a16="http://schemas.microsoft.com/office/drawing/2014/main" id="{5B91FF20-37AD-4448-896C-C37172D16263}"/>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376AF771-F500-4564-96BB-2AC1F13F9D3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9254F218-0E34-408C-AB25-76184E9ACC54}"/>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7807533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_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886F38-E337-4504-BF25-D65176023E6B}"/>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0116A5-69B8-43BF-B141-AC2A4B6CEB97}"/>
              </a:ext>
            </a:extLst>
          </p:cNvPr>
          <p:cNvSpPr>
            <a:spLocks noGrp="1"/>
          </p:cNvSpPr>
          <p:nvPr>
            <p:ph type="title" hasCustomPrompt="1"/>
          </p:nvPr>
        </p:nvSpPr>
        <p:spPr>
          <a:xfrm>
            <a:off x="336217" y="1207697"/>
            <a:ext cx="2970156" cy="1622912"/>
          </a:xfrm>
          <a:prstGeom prst="rect">
            <a:avLst/>
          </a:prstGeom>
        </p:spPr>
        <p:txBody>
          <a:bodyPr anchor="b"/>
          <a:lstStyle>
            <a:lvl1pPr algn="ctr">
              <a:defRPr sz="3200" cap="all" spc="200" baseline="0">
                <a:solidFill>
                  <a:schemeClr val="accent4"/>
                </a:solidFill>
              </a:defRPr>
            </a:lvl1pPr>
          </a:lstStyle>
          <a:p>
            <a:r>
              <a:rPr lang="en-US" dirty="0"/>
              <a:t>Click to add title</a:t>
            </a:r>
          </a:p>
        </p:txBody>
      </p:sp>
      <p:sp>
        <p:nvSpPr>
          <p:cNvPr id="10" name="Picture Placeholder 9">
            <a:extLst>
              <a:ext uri="{FF2B5EF4-FFF2-40B4-BE49-F238E27FC236}">
                <a16:creationId xmlns:a16="http://schemas.microsoft.com/office/drawing/2014/main" id="{6D283EBF-8FBA-4A7A-9DCE-23E0BF7F6AAC}"/>
              </a:ext>
            </a:extLst>
          </p:cNvPr>
          <p:cNvSpPr>
            <a:spLocks noGrp="1"/>
          </p:cNvSpPr>
          <p:nvPr>
            <p:ph type="pic" sz="quarter" idx="15" hasCustomPrompt="1"/>
          </p:nvPr>
        </p:nvSpPr>
        <p:spPr>
          <a:xfrm>
            <a:off x="3780553" y="1153717"/>
            <a:ext cx="1412050" cy="1147276"/>
          </a:xfrm>
          <a:prstGeom prst="rect">
            <a:avLst/>
          </a:prstGeom>
        </p:spPr>
        <p:txBody>
          <a:bodyPr/>
          <a:lstStyle>
            <a:lvl1pPr marL="0" indent="0" algn="ctr">
              <a:buNone/>
              <a:defRPr/>
            </a:lvl1pPr>
          </a:lstStyle>
          <a:p>
            <a:r>
              <a:rPr lang="en-US" dirty="0"/>
              <a:t>Click to add photo</a:t>
            </a:r>
          </a:p>
        </p:txBody>
      </p:sp>
      <p:sp>
        <p:nvSpPr>
          <p:cNvPr id="18" name="Text Placeholder 17">
            <a:extLst>
              <a:ext uri="{FF2B5EF4-FFF2-40B4-BE49-F238E27FC236}">
                <a16:creationId xmlns:a16="http://schemas.microsoft.com/office/drawing/2014/main" id="{48D76D02-A6E3-446F-B85B-CAD9ED06415D}"/>
              </a:ext>
            </a:extLst>
          </p:cNvPr>
          <p:cNvSpPr>
            <a:spLocks noGrp="1"/>
          </p:cNvSpPr>
          <p:nvPr>
            <p:ph type="body" sz="quarter" idx="21" hasCustomPrompt="1"/>
          </p:nvPr>
        </p:nvSpPr>
        <p:spPr>
          <a:xfrm>
            <a:off x="3451733"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9" name="Text Placeholder 17">
            <a:extLst>
              <a:ext uri="{FF2B5EF4-FFF2-40B4-BE49-F238E27FC236}">
                <a16:creationId xmlns:a16="http://schemas.microsoft.com/office/drawing/2014/main" id="{90954B1A-CAD7-4645-A1B3-1A5EFD54C975}"/>
              </a:ext>
            </a:extLst>
          </p:cNvPr>
          <p:cNvSpPr>
            <a:spLocks noGrp="1"/>
          </p:cNvSpPr>
          <p:nvPr>
            <p:ph type="body" sz="quarter" idx="22" hasCustomPrompt="1"/>
          </p:nvPr>
        </p:nvSpPr>
        <p:spPr>
          <a:xfrm>
            <a:off x="3451733"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28" name="Picture Placeholder 9">
            <a:extLst>
              <a:ext uri="{FF2B5EF4-FFF2-40B4-BE49-F238E27FC236}">
                <a16:creationId xmlns:a16="http://schemas.microsoft.com/office/drawing/2014/main" id="{D517EAC0-89E0-4247-B048-92F65C868A7E}"/>
              </a:ext>
            </a:extLst>
          </p:cNvPr>
          <p:cNvSpPr>
            <a:spLocks noGrp="1"/>
          </p:cNvSpPr>
          <p:nvPr>
            <p:ph type="pic" sz="quarter" idx="38" hasCustomPrompt="1"/>
          </p:nvPr>
        </p:nvSpPr>
        <p:spPr>
          <a:xfrm>
            <a:off x="5891925" y="1153717"/>
            <a:ext cx="1412050" cy="1147276"/>
          </a:xfrm>
          <a:prstGeom prst="rect">
            <a:avLst/>
          </a:prstGeom>
        </p:spPr>
        <p:txBody>
          <a:bodyPr/>
          <a:lstStyle>
            <a:lvl1pPr marL="0" indent="0" algn="ctr">
              <a:buNone/>
              <a:defRPr/>
            </a:lvl1pPr>
          </a:lstStyle>
          <a:p>
            <a:r>
              <a:rPr lang="en-US" dirty="0"/>
              <a:t>Click to add photo</a:t>
            </a:r>
          </a:p>
        </p:txBody>
      </p:sp>
      <p:sp>
        <p:nvSpPr>
          <p:cNvPr id="11" name="Text Placeholder 17">
            <a:extLst>
              <a:ext uri="{FF2B5EF4-FFF2-40B4-BE49-F238E27FC236}">
                <a16:creationId xmlns:a16="http://schemas.microsoft.com/office/drawing/2014/main" id="{7F5710E0-5399-4C8A-9D92-390195CB6F27}"/>
              </a:ext>
            </a:extLst>
          </p:cNvPr>
          <p:cNvSpPr>
            <a:spLocks noGrp="1"/>
          </p:cNvSpPr>
          <p:nvPr>
            <p:ph type="body" sz="quarter" idx="24" hasCustomPrompt="1"/>
          </p:nvPr>
        </p:nvSpPr>
        <p:spPr>
          <a:xfrm>
            <a:off x="5563105"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2" name="Text Placeholder 17">
            <a:extLst>
              <a:ext uri="{FF2B5EF4-FFF2-40B4-BE49-F238E27FC236}">
                <a16:creationId xmlns:a16="http://schemas.microsoft.com/office/drawing/2014/main" id="{019883F1-27DD-46A1-AD71-3AE14256007E}"/>
              </a:ext>
            </a:extLst>
          </p:cNvPr>
          <p:cNvSpPr>
            <a:spLocks noGrp="1"/>
          </p:cNvSpPr>
          <p:nvPr>
            <p:ph type="body" sz="quarter" idx="25" hasCustomPrompt="1"/>
          </p:nvPr>
        </p:nvSpPr>
        <p:spPr>
          <a:xfrm>
            <a:off x="5563105"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29" name="Picture Placeholder 9">
            <a:extLst>
              <a:ext uri="{FF2B5EF4-FFF2-40B4-BE49-F238E27FC236}">
                <a16:creationId xmlns:a16="http://schemas.microsoft.com/office/drawing/2014/main" id="{7847BEB8-AC95-445E-AFB4-34B7658BB992}"/>
              </a:ext>
            </a:extLst>
          </p:cNvPr>
          <p:cNvSpPr>
            <a:spLocks noGrp="1"/>
          </p:cNvSpPr>
          <p:nvPr>
            <p:ph type="pic" sz="quarter" idx="39" hasCustomPrompt="1"/>
          </p:nvPr>
        </p:nvSpPr>
        <p:spPr>
          <a:xfrm>
            <a:off x="8003297" y="1153717"/>
            <a:ext cx="1412049" cy="1147276"/>
          </a:xfrm>
          <a:prstGeom prst="rect">
            <a:avLst/>
          </a:prstGeom>
        </p:spPr>
        <p:txBody>
          <a:bodyPr/>
          <a:lstStyle>
            <a:lvl1pPr marL="0" indent="0" algn="ctr">
              <a:buNone/>
              <a:defRPr/>
            </a:lvl1pPr>
          </a:lstStyle>
          <a:p>
            <a:r>
              <a:rPr lang="en-US" dirty="0"/>
              <a:t>Click to add photo</a:t>
            </a:r>
          </a:p>
        </p:txBody>
      </p:sp>
      <p:sp>
        <p:nvSpPr>
          <p:cNvPr id="14" name="Text Placeholder 17">
            <a:extLst>
              <a:ext uri="{FF2B5EF4-FFF2-40B4-BE49-F238E27FC236}">
                <a16:creationId xmlns:a16="http://schemas.microsoft.com/office/drawing/2014/main" id="{82B5CAB5-1932-4DC0-BBBD-8ABA7C5D5DED}"/>
              </a:ext>
            </a:extLst>
          </p:cNvPr>
          <p:cNvSpPr>
            <a:spLocks noGrp="1"/>
          </p:cNvSpPr>
          <p:nvPr>
            <p:ph type="body" sz="quarter" idx="27" hasCustomPrompt="1"/>
          </p:nvPr>
        </p:nvSpPr>
        <p:spPr>
          <a:xfrm>
            <a:off x="7674476"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15" name="Text Placeholder 17">
            <a:extLst>
              <a:ext uri="{FF2B5EF4-FFF2-40B4-BE49-F238E27FC236}">
                <a16:creationId xmlns:a16="http://schemas.microsoft.com/office/drawing/2014/main" id="{E248F87C-2911-41CB-A4BD-6ECD4E13B8C6}"/>
              </a:ext>
            </a:extLst>
          </p:cNvPr>
          <p:cNvSpPr>
            <a:spLocks noGrp="1"/>
          </p:cNvSpPr>
          <p:nvPr>
            <p:ph type="body" sz="quarter" idx="28" hasCustomPrompt="1"/>
          </p:nvPr>
        </p:nvSpPr>
        <p:spPr>
          <a:xfrm>
            <a:off x="7674476"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7" name="Picture Placeholder 9">
            <a:extLst>
              <a:ext uri="{FF2B5EF4-FFF2-40B4-BE49-F238E27FC236}">
                <a16:creationId xmlns:a16="http://schemas.microsoft.com/office/drawing/2014/main" id="{7B6B3681-1E21-44DA-AADA-F5E638A87423}"/>
              </a:ext>
            </a:extLst>
          </p:cNvPr>
          <p:cNvSpPr>
            <a:spLocks noGrp="1"/>
          </p:cNvSpPr>
          <p:nvPr>
            <p:ph type="pic" sz="quarter" idx="47" hasCustomPrompt="1"/>
          </p:nvPr>
        </p:nvSpPr>
        <p:spPr>
          <a:xfrm>
            <a:off x="10114667" y="1153717"/>
            <a:ext cx="1412049" cy="1147276"/>
          </a:xfrm>
          <a:prstGeom prst="rect">
            <a:avLst/>
          </a:prstGeom>
        </p:spPr>
        <p:txBody>
          <a:bodyPr/>
          <a:lstStyle>
            <a:lvl1pPr marL="0" indent="0" algn="ctr">
              <a:buNone/>
              <a:defRPr/>
            </a:lvl1pPr>
          </a:lstStyle>
          <a:p>
            <a:r>
              <a:rPr lang="en-US" dirty="0"/>
              <a:t>Click to add photo</a:t>
            </a:r>
          </a:p>
        </p:txBody>
      </p:sp>
      <p:sp>
        <p:nvSpPr>
          <p:cNvPr id="33" name="Text Placeholder 17">
            <a:extLst>
              <a:ext uri="{FF2B5EF4-FFF2-40B4-BE49-F238E27FC236}">
                <a16:creationId xmlns:a16="http://schemas.microsoft.com/office/drawing/2014/main" id="{2D88AD4B-15C6-42C2-B9A5-BD645DA67D7E}"/>
              </a:ext>
            </a:extLst>
          </p:cNvPr>
          <p:cNvSpPr>
            <a:spLocks noGrp="1"/>
          </p:cNvSpPr>
          <p:nvPr>
            <p:ph type="body" sz="quarter" idx="43" hasCustomPrompt="1"/>
          </p:nvPr>
        </p:nvSpPr>
        <p:spPr>
          <a:xfrm>
            <a:off x="9785846" y="2299842"/>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34" name="Text Placeholder 17">
            <a:extLst>
              <a:ext uri="{FF2B5EF4-FFF2-40B4-BE49-F238E27FC236}">
                <a16:creationId xmlns:a16="http://schemas.microsoft.com/office/drawing/2014/main" id="{D79E337C-DD94-4BC6-9F28-69AC04CD2B3E}"/>
              </a:ext>
            </a:extLst>
          </p:cNvPr>
          <p:cNvSpPr>
            <a:spLocks noGrp="1"/>
          </p:cNvSpPr>
          <p:nvPr>
            <p:ph type="body" sz="quarter" idx="44" hasCustomPrompt="1"/>
          </p:nvPr>
        </p:nvSpPr>
        <p:spPr>
          <a:xfrm>
            <a:off x="9785846" y="2774991"/>
            <a:ext cx="2069690" cy="672127"/>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0" name="Picture Placeholder 9">
            <a:extLst>
              <a:ext uri="{FF2B5EF4-FFF2-40B4-BE49-F238E27FC236}">
                <a16:creationId xmlns:a16="http://schemas.microsoft.com/office/drawing/2014/main" id="{B50A84FF-F66B-4AB8-837C-E3025F19E9C0}"/>
              </a:ext>
            </a:extLst>
          </p:cNvPr>
          <p:cNvSpPr>
            <a:spLocks noGrp="1"/>
          </p:cNvSpPr>
          <p:nvPr>
            <p:ph type="pic" sz="quarter" idx="40" hasCustomPrompt="1"/>
          </p:nvPr>
        </p:nvSpPr>
        <p:spPr>
          <a:xfrm>
            <a:off x="3780553" y="3614936"/>
            <a:ext cx="1412050" cy="1147276"/>
          </a:xfrm>
          <a:prstGeom prst="rect">
            <a:avLst/>
          </a:prstGeom>
        </p:spPr>
        <p:txBody>
          <a:bodyPr/>
          <a:lstStyle>
            <a:lvl1pPr marL="0" indent="0" algn="ctr">
              <a:buNone/>
              <a:defRPr/>
            </a:lvl1pPr>
          </a:lstStyle>
          <a:p>
            <a:r>
              <a:rPr lang="en-US" dirty="0"/>
              <a:t>Click to add photo</a:t>
            </a:r>
          </a:p>
        </p:txBody>
      </p:sp>
      <p:sp>
        <p:nvSpPr>
          <p:cNvPr id="17" name="Text Placeholder 17">
            <a:extLst>
              <a:ext uri="{FF2B5EF4-FFF2-40B4-BE49-F238E27FC236}">
                <a16:creationId xmlns:a16="http://schemas.microsoft.com/office/drawing/2014/main" id="{540D9937-87C5-40B3-86E6-F1CBFCA40CA0}"/>
              </a:ext>
            </a:extLst>
          </p:cNvPr>
          <p:cNvSpPr>
            <a:spLocks noGrp="1"/>
          </p:cNvSpPr>
          <p:nvPr>
            <p:ph type="body" sz="quarter" idx="30" hasCustomPrompt="1"/>
          </p:nvPr>
        </p:nvSpPr>
        <p:spPr>
          <a:xfrm>
            <a:off x="3451733" y="4767397"/>
            <a:ext cx="2069691" cy="476403"/>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0" name="Text Placeholder 17">
            <a:extLst>
              <a:ext uri="{FF2B5EF4-FFF2-40B4-BE49-F238E27FC236}">
                <a16:creationId xmlns:a16="http://schemas.microsoft.com/office/drawing/2014/main" id="{C81570DE-3568-4F16-9DF8-269B29DDE60E}"/>
              </a:ext>
            </a:extLst>
          </p:cNvPr>
          <p:cNvSpPr>
            <a:spLocks noGrp="1"/>
          </p:cNvSpPr>
          <p:nvPr>
            <p:ph type="body" sz="quarter" idx="31" hasCustomPrompt="1"/>
          </p:nvPr>
        </p:nvSpPr>
        <p:spPr>
          <a:xfrm>
            <a:off x="3451733" y="5242840"/>
            <a:ext cx="2069691" cy="697196"/>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1" name="Picture Placeholder 9">
            <a:extLst>
              <a:ext uri="{FF2B5EF4-FFF2-40B4-BE49-F238E27FC236}">
                <a16:creationId xmlns:a16="http://schemas.microsoft.com/office/drawing/2014/main" id="{41C26642-ECFF-4F11-B242-BBBA5D672DA0}"/>
              </a:ext>
            </a:extLst>
          </p:cNvPr>
          <p:cNvSpPr>
            <a:spLocks noGrp="1"/>
          </p:cNvSpPr>
          <p:nvPr>
            <p:ph type="pic" sz="quarter" idx="41" hasCustomPrompt="1"/>
          </p:nvPr>
        </p:nvSpPr>
        <p:spPr>
          <a:xfrm>
            <a:off x="5891925" y="3614936"/>
            <a:ext cx="1412050" cy="1147276"/>
          </a:xfrm>
          <a:prstGeom prst="rect">
            <a:avLst/>
          </a:prstGeom>
        </p:spPr>
        <p:txBody>
          <a:bodyPr/>
          <a:lstStyle>
            <a:lvl1pPr marL="0" indent="0" algn="ctr">
              <a:buNone/>
              <a:defRPr/>
            </a:lvl1pPr>
          </a:lstStyle>
          <a:p>
            <a:r>
              <a:rPr lang="en-US" dirty="0"/>
              <a:t>Click to add photo</a:t>
            </a:r>
          </a:p>
        </p:txBody>
      </p:sp>
      <p:sp>
        <p:nvSpPr>
          <p:cNvPr id="22" name="Text Placeholder 17">
            <a:extLst>
              <a:ext uri="{FF2B5EF4-FFF2-40B4-BE49-F238E27FC236}">
                <a16:creationId xmlns:a16="http://schemas.microsoft.com/office/drawing/2014/main" id="{5E4E35F3-EC7A-489D-985F-0CA9F0402B0D}"/>
              </a:ext>
            </a:extLst>
          </p:cNvPr>
          <p:cNvSpPr>
            <a:spLocks noGrp="1"/>
          </p:cNvSpPr>
          <p:nvPr>
            <p:ph type="body" sz="quarter" idx="33" hasCustomPrompt="1"/>
          </p:nvPr>
        </p:nvSpPr>
        <p:spPr>
          <a:xfrm>
            <a:off x="5563105" y="4768651"/>
            <a:ext cx="2069691"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3" name="Text Placeholder 17">
            <a:extLst>
              <a:ext uri="{FF2B5EF4-FFF2-40B4-BE49-F238E27FC236}">
                <a16:creationId xmlns:a16="http://schemas.microsoft.com/office/drawing/2014/main" id="{55AFBE6C-8E28-48EC-8798-5E463B8E47ED}"/>
              </a:ext>
            </a:extLst>
          </p:cNvPr>
          <p:cNvSpPr>
            <a:spLocks noGrp="1"/>
          </p:cNvSpPr>
          <p:nvPr>
            <p:ph type="body" sz="quarter" idx="34" hasCustomPrompt="1"/>
          </p:nvPr>
        </p:nvSpPr>
        <p:spPr>
          <a:xfrm>
            <a:off x="5563105" y="5243800"/>
            <a:ext cx="2069691"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2" name="Picture Placeholder 9">
            <a:extLst>
              <a:ext uri="{FF2B5EF4-FFF2-40B4-BE49-F238E27FC236}">
                <a16:creationId xmlns:a16="http://schemas.microsoft.com/office/drawing/2014/main" id="{BCC40003-8966-4A03-9C79-EB95966FFE0C}"/>
              </a:ext>
            </a:extLst>
          </p:cNvPr>
          <p:cNvSpPr>
            <a:spLocks noGrp="1"/>
          </p:cNvSpPr>
          <p:nvPr>
            <p:ph type="pic" sz="quarter" idx="42" hasCustomPrompt="1"/>
          </p:nvPr>
        </p:nvSpPr>
        <p:spPr>
          <a:xfrm>
            <a:off x="8003297" y="3614936"/>
            <a:ext cx="1412049" cy="1147276"/>
          </a:xfrm>
          <a:prstGeom prst="rect">
            <a:avLst/>
          </a:prstGeom>
        </p:spPr>
        <p:txBody>
          <a:bodyPr/>
          <a:lstStyle>
            <a:lvl1pPr marL="0" indent="0" algn="ctr">
              <a:buNone/>
              <a:defRPr/>
            </a:lvl1pPr>
          </a:lstStyle>
          <a:p>
            <a:r>
              <a:rPr lang="en-US" dirty="0"/>
              <a:t>Click to add photo</a:t>
            </a:r>
          </a:p>
        </p:txBody>
      </p:sp>
      <p:sp>
        <p:nvSpPr>
          <p:cNvPr id="25" name="Text Placeholder 17">
            <a:extLst>
              <a:ext uri="{FF2B5EF4-FFF2-40B4-BE49-F238E27FC236}">
                <a16:creationId xmlns:a16="http://schemas.microsoft.com/office/drawing/2014/main" id="{023FE51B-CC62-42E7-BCF7-123DB0B9244A}"/>
              </a:ext>
            </a:extLst>
          </p:cNvPr>
          <p:cNvSpPr>
            <a:spLocks noGrp="1"/>
          </p:cNvSpPr>
          <p:nvPr>
            <p:ph type="body" sz="quarter" idx="36" hasCustomPrompt="1"/>
          </p:nvPr>
        </p:nvSpPr>
        <p:spPr>
          <a:xfrm>
            <a:off x="7674476" y="4768651"/>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26" name="Text Placeholder 17">
            <a:extLst>
              <a:ext uri="{FF2B5EF4-FFF2-40B4-BE49-F238E27FC236}">
                <a16:creationId xmlns:a16="http://schemas.microsoft.com/office/drawing/2014/main" id="{3CA6C07A-2E37-4897-AF99-5152B241E380}"/>
              </a:ext>
            </a:extLst>
          </p:cNvPr>
          <p:cNvSpPr>
            <a:spLocks noGrp="1"/>
          </p:cNvSpPr>
          <p:nvPr>
            <p:ph type="body" sz="quarter" idx="37" hasCustomPrompt="1"/>
          </p:nvPr>
        </p:nvSpPr>
        <p:spPr>
          <a:xfrm>
            <a:off x="7674476" y="5243800"/>
            <a:ext cx="2069690"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38" name="Picture Placeholder 9">
            <a:extLst>
              <a:ext uri="{FF2B5EF4-FFF2-40B4-BE49-F238E27FC236}">
                <a16:creationId xmlns:a16="http://schemas.microsoft.com/office/drawing/2014/main" id="{026B0125-C5D1-4397-BA37-9D1FCB7DA71E}"/>
              </a:ext>
            </a:extLst>
          </p:cNvPr>
          <p:cNvSpPr>
            <a:spLocks noGrp="1"/>
          </p:cNvSpPr>
          <p:nvPr>
            <p:ph type="pic" sz="quarter" idx="48" hasCustomPrompt="1"/>
          </p:nvPr>
        </p:nvSpPr>
        <p:spPr>
          <a:xfrm>
            <a:off x="10114667" y="3614936"/>
            <a:ext cx="1412049" cy="1147276"/>
          </a:xfrm>
          <a:prstGeom prst="rect">
            <a:avLst/>
          </a:prstGeom>
        </p:spPr>
        <p:txBody>
          <a:bodyPr/>
          <a:lstStyle>
            <a:lvl1pPr marL="0" indent="0" algn="ctr">
              <a:buNone/>
              <a:defRPr/>
            </a:lvl1pPr>
          </a:lstStyle>
          <a:p>
            <a:r>
              <a:rPr lang="en-US" dirty="0"/>
              <a:t>Click to add photo</a:t>
            </a:r>
          </a:p>
        </p:txBody>
      </p:sp>
      <p:sp>
        <p:nvSpPr>
          <p:cNvPr id="35" name="Text Placeholder 17">
            <a:extLst>
              <a:ext uri="{FF2B5EF4-FFF2-40B4-BE49-F238E27FC236}">
                <a16:creationId xmlns:a16="http://schemas.microsoft.com/office/drawing/2014/main" id="{A57BE95A-45E1-4F78-9162-0D9005657D71}"/>
              </a:ext>
            </a:extLst>
          </p:cNvPr>
          <p:cNvSpPr>
            <a:spLocks noGrp="1"/>
          </p:cNvSpPr>
          <p:nvPr>
            <p:ph type="body" sz="quarter" idx="45" hasCustomPrompt="1"/>
          </p:nvPr>
        </p:nvSpPr>
        <p:spPr>
          <a:xfrm>
            <a:off x="9785846" y="4768651"/>
            <a:ext cx="2069690" cy="475149"/>
          </a:xfrm>
          <a:prstGeom prst="rect">
            <a:avLst/>
          </a:prstGeom>
        </p:spPr>
        <p:txBody>
          <a:bodyPr anchor="b"/>
          <a:lstStyle>
            <a:lvl1pPr marL="0" indent="0" algn="ctr">
              <a:buNone/>
              <a:defRPr sz="1400" cap="all" spc="200" baseline="0">
                <a:solidFill>
                  <a:schemeClr val="accent4"/>
                </a:solidFill>
              </a:defRPr>
            </a:lvl1pPr>
          </a:lstStyle>
          <a:p>
            <a:pPr lvl="0"/>
            <a:r>
              <a:rPr lang="en-US" dirty="0"/>
              <a:t>Click to add name</a:t>
            </a:r>
          </a:p>
        </p:txBody>
      </p:sp>
      <p:sp>
        <p:nvSpPr>
          <p:cNvPr id="36" name="Text Placeholder 17">
            <a:extLst>
              <a:ext uri="{FF2B5EF4-FFF2-40B4-BE49-F238E27FC236}">
                <a16:creationId xmlns:a16="http://schemas.microsoft.com/office/drawing/2014/main" id="{EF2F2B86-E2A2-406A-9EED-2FBD66017988}"/>
              </a:ext>
            </a:extLst>
          </p:cNvPr>
          <p:cNvSpPr>
            <a:spLocks noGrp="1"/>
          </p:cNvSpPr>
          <p:nvPr>
            <p:ph type="body" sz="quarter" idx="46" hasCustomPrompt="1"/>
          </p:nvPr>
        </p:nvSpPr>
        <p:spPr>
          <a:xfrm>
            <a:off x="9785846" y="5243800"/>
            <a:ext cx="2069690" cy="695361"/>
          </a:xfrm>
          <a:prstGeom prst="rect">
            <a:avLst/>
          </a:prstGeom>
        </p:spPr>
        <p:txBody>
          <a:bodyPr/>
          <a:lstStyle>
            <a:lvl1pPr marL="0" indent="0" algn="ctr">
              <a:lnSpc>
                <a:spcPct val="100000"/>
              </a:lnSpc>
              <a:buNone/>
              <a:defRPr sz="1100" b="0" i="0" cap="none" spc="200" baseline="0"/>
            </a:lvl1pPr>
          </a:lstStyle>
          <a:p>
            <a:pPr lvl="0"/>
            <a:r>
              <a:rPr lang="en-US" dirty="0"/>
              <a:t>Click to add title</a:t>
            </a:r>
          </a:p>
        </p:txBody>
      </p:sp>
      <p:sp>
        <p:nvSpPr>
          <p:cNvPr id="5" name="Date Placeholder 4">
            <a:extLst>
              <a:ext uri="{FF2B5EF4-FFF2-40B4-BE49-F238E27FC236}">
                <a16:creationId xmlns:a16="http://schemas.microsoft.com/office/drawing/2014/main" id="{5B91FF20-37AD-4448-896C-C37172D16263}"/>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376AF771-F500-4564-96BB-2AC1F13F9D3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9254F218-0E34-408C-AB25-76184E9ACC54}"/>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677729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oduct Launch">
    <p:bg>
      <p:bgPr>
        <a:solidFill>
          <a:schemeClr val="bg1">
            <a:alpha val="35000"/>
          </a:schemeClr>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101351-79F8-4AD7-A22B-E7AFB1C69970}"/>
              </a:ext>
              <a:ext uri="{C183D7F6-B498-43B3-948B-1728B52AA6E4}">
                <adec:decorative xmlns:adec="http://schemas.microsoft.com/office/drawing/2017/decorative" val="1"/>
              </a:ext>
            </a:extLst>
          </p:cNvPr>
          <p:cNvSpPr/>
          <p:nvPr userDrawn="1"/>
        </p:nvSpPr>
        <p:spPr>
          <a:xfrm>
            <a:off x="0" y="4274260"/>
            <a:ext cx="12192000" cy="2583739"/>
          </a:xfrm>
          <a:prstGeom prst="rect">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E09A49BC-8099-40DE-8210-5A1CBAA423D4}"/>
              </a:ext>
            </a:extLst>
          </p:cNvPr>
          <p:cNvSpPr>
            <a:spLocks noGrp="1"/>
          </p:cNvSpPr>
          <p:nvPr>
            <p:ph type="title" hasCustomPrompt="1"/>
          </p:nvPr>
        </p:nvSpPr>
        <p:spPr>
          <a:xfrm>
            <a:off x="838200" y="498928"/>
            <a:ext cx="10515600" cy="567872"/>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13" name="Rectangle 12">
            <a:extLst>
              <a:ext uri="{FF2B5EF4-FFF2-40B4-BE49-F238E27FC236}">
                <a16:creationId xmlns:a16="http://schemas.microsoft.com/office/drawing/2014/main" id="{45B7BBE6-4278-4E33-9044-72A2E0C0E403}"/>
              </a:ext>
              <a:ext uri="{C183D7F6-B498-43B3-948B-1728B52AA6E4}">
                <adec:decorative xmlns:adec="http://schemas.microsoft.com/office/drawing/2017/decorative" val="1"/>
              </a:ext>
            </a:extLst>
          </p:cNvPr>
          <p:cNvSpPr/>
          <p:nvPr userDrawn="1"/>
        </p:nvSpPr>
        <p:spPr>
          <a:xfrm>
            <a:off x="608564" y="1585733"/>
            <a:ext cx="2065188" cy="3995918"/>
          </a:xfrm>
          <a:prstGeom prst="rect">
            <a:avLst/>
          </a:prstGeom>
          <a:solidFill>
            <a:srgbClr val="3E7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600E549E-0E7C-4599-B51C-97AA7E525CD2}"/>
              </a:ext>
              <a:ext uri="{C183D7F6-B498-43B3-948B-1728B52AA6E4}">
                <adec:decorative xmlns:adec="http://schemas.microsoft.com/office/drawing/2017/decorative" val="1"/>
              </a:ext>
            </a:extLst>
          </p:cNvPr>
          <p:cNvSpPr/>
          <p:nvPr userDrawn="1"/>
        </p:nvSpPr>
        <p:spPr>
          <a:xfrm>
            <a:off x="2832832" y="1585733"/>
            <a:ext cx="2065188" cy="3995918"/>
          </a:xfrm>
          <a:prstGeom prst="rect">
            <a:avLst/>
          </a:prstGeom>
          <a:solidFill>
            <a:srgbClr val="93A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F7C507F-AD4D-47B6-88C3-C1D0154FB7F2}"/>
              </a:ext>
              <a:ext uri="{C183D7F6-B498-43B3-948B-1728B52AA6E4}">
                <adec:decorative xmlns:adec="http://schemas.microsoft.com/office/drawing/2017/decorative" val="1"/>
              </a:ext>
            </a:extLst>
          </p:cNvPr>
          <p:cNvSpPr/>
          <p:nvPr userDrawn="1"/>
        </p:nvSpPr>
        <p:spPr>
          <a:xfrm>
            <a:off x="5063405" y="1585733"/>
            <a:ext cx="2065188" cy="3995918"/>
          </a:xfrm>
          <a:prstGeom prst="rect">
            <a:avLst/>
          </a:prstGeom>
          <a:solidFill>
            <a:srgbClr val="6272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EA0266B1-BBD1-44C0-8D4C-4E651D320B77}"/>
              </a:ext>
              <a:ext uri="{C183D7F6-B498-43B3-948B-1728B52AA6E4}">
                <adec:decorative xmlns:adec="http://schemas.microsoft.com/office/drawing/2017/decorative" val="1"/>
              </a:ext>
            </a:extLst>
          </p:cNvPr>
          <p:cNvSpPr/>
          <p:nvPr userDrawn="1"/>
        </p:nvSpPr>
        <p:spPr>
          <a:xfrm>
            <a:off x="7293980" y="1585733"/>
            <a:ext cx="2065188" cy="3995918"/>
          </a:xfrm>
          <a:prstGeom prst="rect">
            <a:avLst/>
          </a:prstGeom>
          <a:solidFill>
            <a:srgbClr val="BDA0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D71BB1CE-E3FA-4E7F-A54B-3FB675098A2A}"/>
              </a:ext>
              <a:ext uri="{C183D7F6-B498-43B3-948B-1728B52AA6E4}">
                <adec:decorative xmlns:adec="http://schemas.microsoft.com/office/drawing/2017/decorative" val="1"/>
              </a:ext>
            </a:extLst>
          </p:cNvPr>
          <p:cNvSpPr/>
          <p:nvPr userDrawn="1"/>
        </p:nvSpPr>
        <p:spPr>
          <a:xfrm>
            <a:off x="9511052" y="1585733"/>
            <a:ext cx="2065188" cy="3995918"/>
          </a:xfrm>
          <a:prstGeom prst="rect">
            <a:avLst/>
          </a:prstGeom>
          <a:solidFill>
            <a:srgbClr val="6851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 Placeholder 22">
            <a:extLst>
              <a:ext uri="{FF2B5EF4-FFF2-40B4-BE49-F238E27FC236}">
                <a16:creationId xmlns:a16="http://schemas.microsoft.com/office/drawing/2014/main" id="{15D11F63-A3DB-4EB1-9148-6E8C6678D14A}"/>
              </a:ext>
            </a:extLst>
          </p:cNvPr>
          <p:cNvSpPr>
            <a:spLocks noGrp="1"/>
          </p:cNvSpPr>
          <p:nvPr>
            <p:ph type="body" sz="quarter" idx="15" hasCustomPrompt="1"/>
          </p:nvPr>
        </p:nvSpPr>
        <p:spPr>
          <a:xfrm>
            <a:off x="727843" y="2434147"/>
            <a:ext cx="1826631" cy="776287"/>
          </a:xfrm>
          <a:prstGeom prst="rect">
            <a:avLst/>
          </a:prstGeom>
        </p:spPr>
        <p:txBody>
          <a:bodyPr anchor="b"/>
          <a:lstStyle>
            <a:lvl1pPr marL="0" indent="0">
              <a:buNone/>
              <a:defRPr sz="2000" cap="all" normalizeH="0" baseline="0">
                <a:solidFill>
                  <a:schemeClr val="bg1"/>
                </a:solidFill>
              </a:defRPr>
            </a:lvl1pPr>
          </a:lstStyle>
          <a:p>
            <a:pPr lvl="0"/>
            <a:r>
              <a:rPr lang="en-US" dirty="0"/>
              <a:t>Add text</a:t>
            </a:r>
          </a:p>
        </p:txBody>
      </p:sp>
      <p:sp>
        <p:nvSpPr>
          <p:cNvPr id="29" name="Text Placeholder 22">
            <a:extLst>
              <a:ext uri="{FF2B5EF4-FFF2-40B4-BE49-F238E27FC236}">
                <a16:creationId xmlns:a16="http://schemas.microsoft.com/office/drawing/2014/main" id="{96E63495-7407-4360-95F6-82D0C68813B0}"/>
              </a:ext>
            </a:extLst>
          </p:cNvPr>
          <p:cNvSpPr>
            <a:spLocks noGrp="1"/>
          </p:cNvSpPr>
          <p:nvPr>
            <p:ph type="body" sz="quarter" idx="20" hasCustomPrompt="1"/>
          </p:nvPr>
        </p:nvSpPr>
        <p:spPr>
          <a:xfrm>
            <a:off x="727843"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2" name="Text Placeholder 22">
            <a:extLst>
              <a:ext uri="{FF2B5EF4-FFF2-40B4-BE49-F238E27FC236}">
                <a16:creationId xmlns:a16="http://schemas.microsoft.com/office/drawing/2014/main" id="{3A879552-0B9C-48EC-8D07-A24DB252D634}"/>
              </a:ext>
            </a:extLst>
          </p:cNvPr>
          <p:cNvSpPr>
            <a:spLocks noGrp="1"/>
          </p:cNvSpPr>
          <p:nvPr>
            <p:ph type="body" sz="quarter" idx="21" hasCustomPrompt="1"/>
          </p:nvPr>
        </p:nvSpPr>
        <p:spPr>
          <a:xfrm>
            <a:off x="2952111" y="2443870"/>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3" name="Text Placeholder 22">
            <a:extLst>
              <a:ext uri="{FF2B5EF4-FFF2-40B4-BE49-F238E27FC236}">
                <a16:creationId xmlns:a16="http://schemas.microsoft.com/office/drawing/2014/main" id="{8337BD60-5C54-4FEC-A9D6-5C29EB94799F}"/>
              </a:ext>
            </a:extLst>
          </p:cNvPr>
          <p:cNvSpPr>
            <a:spLocks noGrp="1"/>
          </p:cNvSpPr>
          <p:nvPr>
            <p:ph type="body" sz="quarter" idx="22" hasCustomPrompt="1"/>
          </p:nvPr>
        </p:nvSpPr>
        <p:spPr>
          <a:xfrm>
            <a:off x="2952111" y="3276772"/>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4" name="Text Placeholder 22">
            <a:extLst>
              <a:ext uri="{FF2B5EF4-FFF2-40B4-BE49-F238E27FC236}">
                <a16:creationId xmlns:a16="http://schemas.microsoft.com/office/drawing/2014/main" id="{25F7073D-87C3-473A-9A04-748C3F682652}"/>
              </a:ext>
            </a:extLst>
          </p:cNvPr>
          <p:cNvSpPr>
            <a:spLocks noGrp="1"/>
          </p:cNvSpPr>
          <p:nvPr>
            <p:ph type="body" sz="quarter" idx="23" hasCustomPrompt="1"/>
          </p:nvPr>
        </p:nvSpPr>
        <p:spPr>
          <a:xfrm>
            <a:off x="5182684" y="2434147"/>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5" name="Text Placeholder 22">
            <a:extLst>
              <a:ext uri="{FF2B5EF4-FFF2-40B4-BE49-F238E27FC236}">
                <a16:creationId xmlns:a16="http://schemas.microsoft.com/office/drawing/2014/main" id="{5CB2BF3B-6E9D-4A28-A938-C9CC9E496484}"/>
              </a:ext>
            </a:extLst>
          </p:cNvPr>
          <p:cNvSpPr>
            <a:spLocks noGrp="1"/>
          </p:cNvSpPr>
          <p:nvPr>
            <p:ph type="body" sz="quarter" idx="24" hasCustomPrompt="1"/>
          </p:nvPr>
        </p:nvSpPr>
        <p:spPr>
          <a:xfrm>
            <a:off x="5182684"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6" name="Text Placeholder 22">
            <a:extLst>
              <a:ext uri="{FF2B5EF4-FFF2-40B4-BE49-F238E27FC236}">
                <a16:creationId xmlns:a16="http://schemas.microsoft.com/office/drawing/2014/main" id="{94E179CD-2F9C-44FA-813E-253ACC4A978E}"/>
              </a:ext>
            </a:extLst>
          </p:cNvPr>
          <p:cNvSpPr>
            <a:spLocks noGrp="1"/>
          </p:cNvSpPr>
          <p:nvPr>
            <p:ph type="body" sz="quarter" idx="25" hasCustomPrompt="1"/>
          </p:nvPr>
        </p:nvSpPr>
        <p:spPr>
          <a:xfrm>
            <a:off x="7413259" y="2443870"/>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7" name="Text Placeholder 22">
            <a:extLst>
              <a:ext uri="{FF2B5EF4-FFF2-40B4-BE49-F238E27FC236}">
                <a16:creationId xmlns:a16="http://schemas.microsoft.com/office/drawing/2014/main" id="{34D58360-D7DD-4F33-A29E-5F4835C2DC57}"/>
              </a:ext>
            </a:extLst>
          </p:cNvPr>
          <p:cNvSpPr>
            <a:spLocks noGrp="1"/>
          </p:cNvSpPr>
          <p:nvPr>
            <p:ph type="body" sz="quarter" idx="26" hasCustomPrompt="1"/>
          </p:nvPr>
        </p:nvSpPr>
        <p:spPr>
          <a:xfrm>
            <a:off x="7413259" y="3276772"/>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38" name="Text Placeholder 22">
            <a:extLst>
              <a:ext uri="{FF2B5EF4-FFF2-40B4-BE49-F238E27FC236}">
                <a16:creationId xmlns:a16="http://schemas.microsoft.com/office/drawing/2014/main" id="{AA5A81E7-83B9-4A30-9A57-98FFF2716065}"/>
              </a:ext>
            </a:extLst>
          </p:cNvPr>
          <p:cNvSpPr>
            <a:spLocks noGrp="1"/>
          </p:cNvSpPr>
          <p:nvPr>
            <p:ph type="body" sz="quarter" idx="27" hasCustomPrompt="1"/>
          </p:nvPr>
        </p:nvSpPr>
        <p:spPr>
          <a:xfrm>
            <a:off x="9630331" y="2434147"/>
            <a:ext cx="1826631" cy="776287"/>
          </a:xfrm>
          <a:prstGeom prst="rect">
            <a:avLst/>
          </a:prstGeom>
        </p:spPr>
        <p:txBody>
          <a:bodyPr anchor="b"/>
          <a:lstStyle>
            <a:lvl1pPr marL="0" indent="0">
              <a:buNone/>
              <a:defRPr sz="2000" cap="all" baseline="0">
                <a:solidFill>
                  <a:schemeClr val="bg1"/>
                </a:solidFill>
              </a:defRPr>
            </a:lvl1pPr>
          </a:lstStyle>
          <a:p>
            <a:pPr lvl="0"/>
            <a:r>
              <a:rPr lang="en-US" dirty="0"/>
              <a:t>Add text</a:t>
            </a:r>
          </a:p>
        </p:txBody>
      </p:sp>
      <p:sp>
        <p:nvSpPr>
          <p:cNvPr id="39" name="Text Placeholder 22">
            <a:extLst>
              <a:ext uri="{FF2B5EF4-FFF2-40B4-BE49-F238E27FC236}">
                <a16:creationId xmlns:a16="http://schemas.microsoft.com/office/drawing/2014/main" id="{C45C6D3E-88B9-42D5-9A94-6D2B9CA3CDD0}"/>
              </a:ext>
            </a:extLst>
          </p:cNvPr>
          <p:cNvSpPr>
            <a:spLocks noGrp="1"/>
          </p:cNvSpPr>
          <p:nvPr>
            <p:ph type="body" sz="quarter" idx="28" hasCustomPrompt="1"/>
          </p:nvPr>
        </p:nvSpPr>
        <p:spPr>
          <a:xfrm>
            <a:off x="9630331" y="3267049"/>
            <a:ext cx="1826631" cy="1527689"/>
          </a:xfrm>
          <a:prstGeom prst="rect">
            <a:avLst/>
          </a:prstGeom>
        </p:spPr>
        <p:txBody>
          <a:bodyPr/>
          <a:lstStyle>
            <a:lvl1pPr marL="0" indent="0">
              <a:lnSpc>
                <a:spcPct val="114000"/>
              </a:lnSpc>
              <a:spcBef>
                <a:spcPts val="0"/>
              </a:spcBef>
              <a:buNone/>
              <a:defRPr sz="1400" spc="50" baseline="0">
                <a:solidFill>
                  <a:schemeClr val="bg1"/>
                </a:solidFill>
              </a:defRPr>
            </a:lvl1pPr>
          </a:lstStyle>
          <a:p>
            <a:pPr lvl="0"/>
            <a:r>
              <a:rPr lang="en-US" dirty="0"/>
              <a:t>Add text</a:t>
            </a:r>
          </a:p>
        </p:txBody>
      </p:sp>
      <p:sp>
        <p:nvSpPr>
          <p:cNvPr id="5" name="Date Placeholder 4">
            <a:extLst>
              <a:ext uri="{FF2B5EF4-FFF2-40B4-BE49-F238E27FC236}">
                <a16:creationId xmlns:a16="http://schemas.microsoft.com/office/drawing/2014/main" id="{9843D60E-3024-42AA-9CF9-A44192AE74E9}"/>
              </a:ext>
            </a:extLst>
          </p:cNvPr>
          <p:cNvSpPr>
            <a:spLocks noGrp="1"/>
          </p:cNvSpPr>
          <p:nvPr>
            <p:ph type="dt" sz="half" idx="10"/>
          </p:nvPr>
        </p:nvSpPr>
        <p:spPr/>
        <p:txBody>
          <a:bodyPr/>
          <a:lstStyle/>
          <a:p>
            <a:r>
              <a:rPr lang="en-US" dirty="0"/>
              <a:t>20XX</a:t>
            </a:r>
          </a:p>
        </p:txBody>
      </p:sp>
      <p:sp>
        <p:nvSpPr>
          <p:cNvPr id="6" name="Footer Placeholder 5">
            <a:extLst>
              <a:ext uri="{FF2B5EF4-FFF2-40B4-BE49-F238E27FC236}">
                <a16:creationId xmlns:a16="http://schemas.microsoft.com/office/drawing/2014/main" id="{D182FBC6-68D1-4570-A549-C4A925FB8546}"/>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C4E1DC1F-6117-4AB4-9BF1-878D4F8200D2}"/>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374537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cxnSp>
        <p:nvCxnSpPr>
          <p:cNvPr id="38" name="Straight Connector 37">
            <a:extLst>
              <a:ext uri="{FF2B5EF4-FFF2-40B4-BE49-F238E27FC236}">
                <a16:creationId xmlns:a16="http://schemas.microsoft.com/office/drawing/2014/main" id="{78B9A4D3-8D91-4865-B422-5F60885A730F}"/>
              </a:ext>
              <a:ext uri="{C183D7F6-B498-43B3-948B-1728B52AA6E4}">
                <adec:decorative xmlns:adec="http://schemas.microsoft.com/office/drawing/2017/decorative" val="1"/>
              </a:ext>
            </a:extLst>
          </p:cNvPr>
          <p:cNvCxnSpPr>
            <a:cxnSpLocks/>
          </p:cNvCxnSpPr>
          <p:nvPr userDrawn="1"/>
        </p:nvCxnSpPr>
        <p:spPr>
          <a:xfrm flipH="1">
            <a:off x="1592874" y="3684898"/>
            <a:ext cx="9006253" cy="0"/>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0ECDAF5-DEB9-4A0C-9165-6ED23184A320}"/>
              </a:ext>
            </a:extLst>
          </p:cNvPr>
          <p:cNvSpPr>
            <a:spLocks noGrp="1"/>
          </p:cNvSpPr>
          <p:nvPr>
            <p:ph type="title" hasCustomPrompt="1"/>
          </p:nvPr>
        </p:nvSpPr>
        <p:spPr>
          <a:xfrm>
            <a:off x="838200" y="498928"/>
            <a:ext cx="10515600" cy="565435"/>
          </a:xfrm>
          <a:prstGeom prst="rect">
            <a:avLst/>
          </a:prstGeom>
        </p:spPr>
        <p:txBody>
          <a:bodyPr/>
          <a:lstStyle>
            <a:lvl1pPr algn="ctr">
              <a:defRPr sz="3200" cap="all" spc="200" baseline="0">
                <a:solidFill>
                  <a:schemeClr val="accent4"/>
                </a:solidFill>
              </a:defRPr>
            </a:lvl1pPr>
          </a:lstStyle>
          <a:p>
            <a:r>
              <a:rPr lang="en-US" dirty="0"/>
              <a:t>Click to add title</a:t>
            </a:r>
          </a:p>
        </p:txBody>
      </p:sp>
      <p:sp>
        <p:nvSpPr>
          <p:cNvPr id="8" name="Rectangle 7">
            <a:extLst>
              <a:ext uri="{FF2B5EF4-FFF2-40B4-BE49-F238E27FC236}">
                <a16:creationId xmlns:a16="http://schemas.microsoft.com/office/drawing/2014/main" id="{65FEA1AD-EC70-422F-BADD-FCA14BF9D43F}"/>
              </a:ext>
              <a:ext uri="{C183D7F6-B498-43B3-948B-1728B52AA6E4}">
                <adec:decorative xmlns:adec="http://schemas.microsoft.com/office/drawing/2017/decorative" val="1"/>
              </a:ext>
            </a:extLst>
          </p:cNvPr>
          <p:cNvSpPr/>
          <p:nvPr userDrawn="1"/>
        </p:nvSpPr>
        <p:spPr>
          <a:xfrm>
            <a:off x="1428750" y="3520775"/>
            <a:ext cx="328246" cy="3282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1C84996E-63EA-4C88-816A-3AE158BB57E0}"/>
              </a:ext>
              <a:ext uri="{C183D7F6-B498-43B3-948B-1728B52AA6E4}">
                <adec:decorative xmlns:adec="http://schemas.microsoft.com/office/drawing/2017/decorative" val="1"/>
              </a:ext>
            </a:extLst>
          </p:cNvPr>
          <p:cNvSpPr/>
          <p:nvPr userDrawn="1"/>
        </p:nvSpPr>
        <p:spPr>
          <a:xfrm>
            <a:off x="3680314" y="3520775"/>
            <a:ext cx="328246" cy="3282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CA09893-F9A1-4FA2-A462-C1C443EC323F}"/>
              </a:ext>
              <a:ext uri="{C183D7F6-B498-43B3-948B-1728B52AA6E4}">
                <adec:decorative xmlns:adec="http://schemas.microsoft.com/office/drawing/2017/decorative" val="1"/>
              </a:ext>
            </a:extLst>
          </p:cNvPr>
          <p:cNvSpPr/>
          <p:nvPr userDrawn="1"/>
        </p:nvSpPr>
        <p:spPr>
          <a:xfrm>
            <a:off x="5931878" y="3520775"/>
            <a:ext cx="328246" cy="328246"/>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829FBC17-744B-4367-90B4-20C9CDBD18E4}"/>
              </a:ext>
              <a:ext uri="{C183D7F6-B498-43B3-948B-1728B52AA6E4}">
                <adec:decorative xmlns:adec="http://schemas.microsoft.com/office/drawing/2017/decorative" val="1"/>
              </a:ext>
            </a:extLst>
          </p:cNvPr>
          <p:cNvSpPr/>
          <p:nvPr userDrawn="1"/>
        </p:nvSpPr>
        <p:spPr>
          <a:xfrm>
            <a:off x="8183442" y="3520775"/>
            <a:ext cx="328246" cy="32824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9FD6CCE-53EA-424C-A29B-35A77F78203D}"/>
              </a:ext>
              <a:ext uri="{C183D7F6-B498-43B3-948B-1728B52AA6E4}">
                <adec:decorative xmlns:adec="http://schemas.microsoft.com/office/drawing/2017/decorative" val="1"/>
              </a:ext>
            </a:extLst>
          </p:cNvPr>
          <p:cNvSpPr/>
          <p:nvPr userDrawn="1"/>
        </p:nvSpPr>
        <p:spPr>
          <a:xfrm>
            <a:off x="10435004" y="3520775"/>
            <a:ext cx="328246" cy="32824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A1ADC218-9303-4431-8BD2-4D5F9C19A2D3}"/>
              </a:ext>
              <a:ext uri="{C183D7F6-B498-43B3-948B-1728B52AA6E4}">
                <adec:decorative xmlns:adec="http://schemas.microsoft.com/office/drawing/2017/decorative" val="1"/>
              </a:ext>
            </a:extLst>
          </p:cNvPr>
          <p:cNvCxnSpPr>
            <a:cxnSpLocks/>
          </p:cNvCxnSpPr>
          <p:nvPr userDrawn="1"/>
        </p:nvCxnSpPr>
        <p:spPr>
          <a:xfrm>
            <a:off x="1592873" y="2964383"/>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F724929-97F8-4988-BD69-D86CAA6950D1}"/>
              </a:ext>
              <a:ext uri="{C183D7F6-B498-43B3-948B-1728B52AA6E4}">
                <adec:decorative xmlns:adec="http://schemas.microsoft.com/office/drawing/2017/decorative" val="1"/>
              </a:ext>
            </a:extLst>
          </p:cNvPr>
          <p:cNvCxnSpPr>
            <a:cxnSpLocks/>
          </p:cNvCxnSpPr>
          <p:nvPr userDrawn="1"/>
        </p:nvCxnSpPr>
        <p:spPr>
          <a:xfrm>
            <a:off x="6096001" y="2964383"/>
            <a:ext cx="0" cy="415716"/>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F80FEF08-1FB7-46B4-AB6B-D672A96A71F8}"/>
              </a:ext>
              <a:ext uri="{C183D7F6-B498-43B3-948B-1728B52AA6E4}">
                <adec:decorative xmlns:adec="http://schemas.microsoft.com/office/drawing/2017/decorative" val="1"/>
              </a:ext>
            </a:extLst>
          </p:cNvPr>
          <p:cNvCxnSpPr>
            <a:cxnSpLocks/>
          </p:cNvCxnSpPr>
          <p:nvPr userDrawn="1"/>
        </p:nvCxnSpPr>
        <p:spPr>
          <a:xfrm>
            <a:off x="10599127" y="2964383"/>
            <a:ext cx="0" cy="415716"/>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27" name="Text Placeholder 22">
            <a:extLst>
              <a:ext uri="{FF2B5EF4-FFF2-40B4-BE49-F238E27FC236}">
                <a16:creationId xmlns:a16="http://schemas.microsoft.com/office/drawing/2014/main" id="{8BA510CE-108D-434A-9BE7-BE6712175231}"/>
              </a:ext>
            </a:extLst>
          </p:cNvPr>
          <p:cNvSpPr>
            <a:spLocks noGrp="1"/>
          </p:cNvSpPr>
          <p:nvPr>
            <p:ph type="body" sz="quarter" idx="15" hasCustomPrompt="1"/>
          </p:nvPr>
        </p:nvSpPr>
        <p:spPr>
          <a:xfrm>
            <a:off x="465172" y="1627860"/>
            <a:ext cx="2251564" cy="498496"/>
          </a:xfrm>
          <a:prstGeom prst="rect">
            <a:avLst/>
          </a:prstGeom>
        </p:spPr>
        <p:txBody>
          <a:bodyPr anchor="b"/>
          <a:lstStyle>
            <a:lvl1pPr marL="0" indent="0" algn="ctr">
              <a:buNone/>
              <a:defRPr sz="1800" cap="all" baseline="0">
                <a:solidFill>
                  <a:schemeClr val="tx2"/>
                </a:solidFill>
                <a:latin typeface="Segoe UI" panose="020B0502040204020203" pitchFamily="34" charset="0"/>
              </a:defRPr>
            </a:lvl1pPr>
          </a:lstStyle>
          <a:p>
            <a:pPr lvl="0"/>
            <a:r>
              <a:rPr lang="en-US" dirty="0"/>
              <a:t>Add text</a:t>
            </a:r>
          </a:p>
        </p:txBody>
      </p:sp>
      <p:sp>
        <p:nvSpPr>
          <p:cNvPr id="28" name="Text Placeholder 22">
            <a:extLst>
              <a:ext uri="{FF2B5EF4-FFF2-40B4-BE49-F238E27FC236}">
                <a16:creationId xmlns:a16="http://schemas.microsoft.com/office/drawing/2014/main" id="{00414708-82D0-44BF-8CBD-2D165A385617}"/>
              </a:ext>
            </a:extLst>
          </p:cNvPr>
          <p:cNvSpPr>
            <a:spLocks noGrp="1"/>
          </p:cNvSpPr>
          <p:nvPr>
            <p:ph type="body" sz="quarter" idx="20" hasCustomPrompt="1"/>
          </p:nvPr>
        </p:nvSpPr>
        <p:spPr>
          <a:xfrm>
            <a:off x="465172" y="2135346"/>
            <a:ext cx="2251564" cy="812407"/>
          </a:xfrm>
          <a:prstGeom prst="rect">
            <a:avLst/>
          </a:prstGeom>
        </p:spPr>
        <p:txBody>
          <a:bodyPr anchor="t"/>
          <a:lstStyle>
            <a:lvl1pPr marL="0" indent="0" algn="ctr">
              <a:lnSpc>
                <a:spcPct val="114000"/>
              </a:lnSpc>
              <a:spcBef>
                <a:spcPts val="0"/>
              </a:spcBef>
              <a:buNone/>
              <a:defRPr sz="1400" spc="50" baseline="0">
                <a:solidFill>
                  <a:schemeClr val="tx2"/>
                </a:solidFill>
              </a:defRPr>
            </a:lvl1pPr>
          </a:lstStyle>
          <a:p>
            <a:pPr lvl="0"/>
            <a:r>
              <a:rPr lang="en-US" dirty="0"/>
              <a:t>Add text</a:t>
            </a:r>
          </a:p>
        </p:txBody>
      </p:sp>
      <p:sp>
        <p:nvSpPr>
          <p:cNvPr id="29" name="Text Placeholder 22">
            <a:extLst>
              <a:ext uri="{FF2B5EF4-FFF2-40B4-BE49-F238E27FC236}">
                <a16:creationId xmlns:a16="http://schemas.microsoft.com/office/drawing/2014/main" id="{272F07D4-1C66-4FA2-8361-FC6267F17717}"/>
              </a:ext>
            </a:extLst>
          </p:cNvPr>
          <p:cNvSpPr>
            <a:spLocks noGrp="1"/>
          </p:cNvSpPr>
          <p:nvPr>
            <p:ph type="body" sz="quarter" idx="21" hasCustomPrompt="1"/>
          </p:nvPr>
        </p:nvSpPr>
        <p:spPr>
          <a:xfrm>
            <a:off x="4970216" y="1637385"/>
            <a:ext cx="2251564" cy="498496"/>
          </a:xfrm>
          <a:prstGeom prst="rect">
            <a:avLst/>
          </a:prstGeom>
        </p:spPr>
        <p:txBody>
          <a:bodyPr anchor="b"/>
          <a:lstStyle>
            <a:lvl1pPr marL="0" indent="0" algn="ctr">
              <a:buNone/>
              <a:defRPr sz="1800" cap="all" baseline="0">
                <a:solidFill>
                  <a:schemeClr val="accent5">
                    <a:lumMod val="75000"/>
                  </a:schemeClr>
                </a:solidFill>
                <a:latin typeface="Segoe UI" panose="020B0502040204020203" pitchFamily="34" charset="0"/>
              </a:defRPr>
            </a:lvl1pPr>
          </a:lstStyle>
          <a:p>
            <a:pPr lvl="0"/>
            <a:r>
              <a:rPr lang="en-US" dirty="0"/>
              <a:t>Add text</a:t>
            </a:r>
          </a:p>
        </p:txBody>
      </p:sp>
      <p:sp>
        <p:nvSpPr>
          <p:cNvPr id="30" name="Text Placeholder 22">
            <a:extLst>
              <a:ext uri="{FF2B5EF4-FFF2-40B4-BE49-F238E27FC236}">
                <a16:creationId xmlns:a16="http://schemas.microsoft.com/office/drawing/2014/main" id="{432C0CF3-19F3-4C10-9EEC-BA5E5F3FD22F}"/>
              </a:ext>
            </a:extLst>
          </p:cNvPr>
          <p:cNvSpPr>
            <a:spLocks noGrp="1"/>
          </p:cNvSpPr>
          <p:nvPr>
            <p:ph type="body" sz="quarter" idx="22" hasCustomPrompt="1"/>
          </p:nvPr>
        </p:nvSpPr>
        <p:spPr>
          <a:xfrm>
            <a:off x="4970216" y="2144871"/>
            <a:ext cx="2251564" cy="812407"/>
          </a:xfrm>
          <a:prstGeom prst="rect">
            <a:avLst/>
          </a:prstGeom>
        </p:spPr>
        <p:txBody>
          <a:bodyPr anchor="t"/>
          <a:lstStyle>
            <a:lvl1pPr marL="0" indent="0" algn="ctr">
              <a:lnSpc>
                <a:spcPct val="114000"/>
              </a:lnSpc>
              <a:spcBef>
                <a:spcPts val="0"/>
              </a:spcBef>
              <a:buNone/>
              <a:defRPr sz="1400" spc="50" baseline="0">
                <a:solidFill>
                  <a:schemeClr val="accent5">
                    <a:lumMod val="75000"/>
                  </a:schemeClr>
                </a:solidFill>
              </a:defRPr>
            </a:lvl1pPr>
          </a:lstStyle>
          <a:p>
            <a:pPr lvl="0"/>
            <a:r>
              <a:rPr lang="en-US" dirty="0"/>
              <a:t>Add text</a:t>
            </a:r>
          </a:p>
        </p:txBody>
      </p:sp>
      <p:sp>
        <p:nvSpPr>
          <p:cNvPr id="31" name="Text Placeholder 22">
            <a:extLst>
              <a:ext uri="{FF2B5EF4-FFF2-40B4-BE49-F238E27FC236}">
                <a16:creationId xmlns:a16="http://schemas.microsoft.com/office/drawing/2014/main" id="{4A3A0AFC-7EB9-4059-8C59-C42379BA923E}"/>
              </a:ext>
            </a:extLst>
          </p:cNvPr>
          <p:cNvSpPr>
            <a:spLocks noGrp="1"/>
          </p:cNvSpPr>
          <p:nvPr>
            <p:ph type="body" sz="quarter" idx="23" hasCustomPrompt="1"/>
          </p:nvPr>
        </p:nvSpPr>
        <p:spPr>
          <a:xfrm>
            <a:off x="9473340" y="1637385"/>
            <a:ext cx="2251564" cy="498496"/>
          </a:xfrm>
          <a:prstGeom prst="rect">
            <a:avLst/>
          </a:prstGeom>
        </p:spPr>
        <p:txBody>
          <a:bodyPr anchor="b"/>
          <a:lstStyle>
            <a:lvl1pPr marL="0" indent="0" algn="ctr">
              <a:buNone/>
              <a:defRPr sz="1800" cap="all" baseline="0">
                <a:solidFill>
                  <a:schemeClr val="accent6">
                    <a:lumMod val="50000"/>
                  </a:schemeClr>
                </a:solidFill>
                <a:latin typeface="Segoe UI" panose="020B0502040204020203" pitchFamily="34" charset="0"/>
              </a:defRPr>
            </a:lvl1pPr>
          </a:lstStyle>
          <a:p>
            <a:pPr lvl="0"/>
            <a:r>
              <a:rPr lang="en-US" dirty="0"/>
              <a:t>Add text</a:t>
            </a:r>
          </a:p>
        </p:txBody>
      </p:sp>
      <p:sp>
        <p:nvSpPr>
          <p:cNvPr id="32" name="Text Placeholder 22">
            <a:extLst>
              <a:ext uri="{FF2B5EF4-FFF2-40B4-BE49-F238E27FC236}">
                <a16:creationId xmlns:a16="http://schemas.microsoft.com/office/drawing/2014/main" id="{417F27A8-21AF-48E6-8A67-65C9920A3077}"/>
              </a:ext>
            </a:extLst>
          </p:cNvPr>
          <p:cNvSpPr>
            <a:spLocks noGrp="1"/>
          </p:cNvSpPr>
          <p:nvPr>
            <p:ph type="body" sz="quarter" idx="24" hasCustomPrompt="1"/>
          </p:nvPr>
        </p:nvSpPr>
        <p:spPr>
          <a:xfrm>
            <a:off x="9473340" y="2144871"/>
            <a:ext cx="2251564" cy="812407"/>
          </a:xfrm>
          <a:prstGeom prst="rect">
            <a:avLst/>
          </a:prstGeom>
        </p:spPr>
        <p:txBody>
          <a:bodyPr anchor="t"/>
          <a:lstStyle>
            <a:lvl1pPr marL="0" indent="0" algn="ctr">
              <a:lnSpc>
                <a:spcPct val="114000"/>
              </a:lnSpc>
              <a:spcBef>
                <a:spcPts val="0"/>
              </a:spcBef>
              <a:buNone/>
              <a:defRPr sz="1400" spc="50" baseline="0">
                <a:solidFill>
                  <a:schemeClr val="accent6">
                    <a:lumMod val="50000"/>
                  </a:schemeClr>
                </a:solidFill>
              </a:defRPr>
            </a:lvl1pPr>
          </a:lstStyle>
          <a:p>
            <a:pPr lvl="0"/>
            <a:r>
              <a:rPr lang="en-US" dirty="0"/>
              <a:t>Add text</a:t>
            </a:r>
          </a:p>
        </p:txBody>
      </p:sp>
      <p:sp>
        <p:nvSpPr>
          <p:cNvPr id="33" name="Text Placeholder 22">
            <a:extLst>
              <a:ext uri="{FF2B5EF4-FFF2-40B4-BE49-F238E27FC236}">
                <a16:creationId xmlns:a16="http://schemas.microsoft.com/office/drawing/2014/main" id="{F26C8D2A-15B8-4AB1-83F7-74DB0A35CC77}"/>
              </a:ext>
            </a:extLst>
          </p:cNvPr>
          <p:cNvSpPr>
            <a:spLocks noGrp="1"/>
          </p:cNvSpPr>
          <p:nvPr>
            <p:ph type="body" sz="quarter" idx="25" hasCustomPrompt="1"/>
          </p:nvPr>
        </p:nvSpPr>
        <p:spPr>
          <a:xfrm>
            <a:off x="2716736" y="4400252"/>
            <a:ext cx="2251562" cy="498496"/>
          </a:xfrm>
          <a:prstGeom prst="rect">
            <a:avLst/>
          </a:prstGeom>
        </p:spPr>
        <p:txBody>
          <a:bodyPr anchor="b"/>
          <a:lstStyle>
            <a:lvl1pPr marL="0" indent="0" algn="ctr">
              <a:buNone/>
              <a:defRPr sz="1800" cap="all" baseline="0">
                <a:solidFill>
                  <a:schemeClr val="accent2"/>
                </a:solidFill>
                <a:latin typeface="Segoe UI" panose="020B0502040204020203" pitchFamily="34" charset="0"/>
              </a:defRPr>
            </a:lvl1pPr>
          </a:lstStyle>
          <a:p>
            <a:pPr lvl="0"/>
            <a:r>
              <a:rPr lang="en-US" dirty="0"/>
              <a:t>Add text</a:t>
            </a:r>
          </a:p>
        </p:txBody>
      </p:sp>
      <p:sp>
        <p:nvSpPr>
          <p:cNvPr id="34" name="Text Placeholder 22">
            <a:extLst>
              <a:ext uri="{FF2B5EF4-FFF2-40B4-BE49-F238E27FC236}">
                <a16:creationId xmlns:a16="http://schemas.microsoft.com/office/drawing/2014/main" id="{07311D06-DEA1-4811-AC58-E3B935DC5A8F}"/>
              </a:ext>
            </a:extLst>
          </p:cNvPr>
          <p:cNvSpPr>
            <a:spLocks noGrp="1"/>
          </p:cNvSpPr>
          <p:nvPr>
            <p:ph type="body" sz="quarter" idx="26" hasCustomPrompt="1"/>
          </p:nvPr>
        </p:nvSpPr>
        <p:spPr>
          <a:xfrm>
            <a:off x="2716736" y="4917263"/>
            <a:ext cx="2251562" cy="795563"/>
          </a:xfrm>
          <a:prstGeom prst="rect">
            <a:avLst/>
          </a:prstGeom>
        </p:spPr>
        <p:txBody>
          <a:bodyPr anchor="t"/>
          <a:lstStyle>
            <a:lvl1pPr marL="0" indent="0" algn="ctr">
              <a:lnSpc>
                <a:spcPct val="114000"/>
              </a:lnSpc>
              <a:spcBef>
                <a:spcPts val="0"/>
              </a:spcBef>
              <a:buNone/>
              <a:defRPr sz="1400" spc="50" baseline="0">
                <a:solidFill>
                  <a:schemeClr val="accent2"/>
                </a:solidFill>
              </a:defRPr>
            </a:lvl1pPr>
          </a:lstStyle>
          <a:p>
            <a:pPr lvl="0"/>
            <a:r>
              <a:rPr lang="en-US" dirty="0"/>
              <a:t>Add text</a:t>
            </a:r>
          </a:p>
        </p:txBody>
      </p:sp>
      <p:sp>
        <p:nvSpPr>
          <p:cNvPr id="35" name="Text Placeholder 22">
            <a:extLst>
              <a:ext uri="{FF2B5EF4-FFF2-40B4-BE49-F238E27FC236}">
                <a16:creationId xmlns:a16="http://schemas.microsoft.com/office/drawing/2014/main" id="{23AC1CF6-E394-4A35-A634-F187E005A4F8}"/>
              </a:ext>
            </a:extLst>
          </p:cNvPr>
          <p:cNvSpPr>
            <a:spLocks noGrp="1"/>
          </p:cNvSpPr>
          <p:nvPr>
            <p:ph type="body" sz="quarter" idx="27" hasCustomPrompt="1"/>
          </p:nvPr>
        </p:nvSpPr>
        <p:spPr>
          <a:xfrm>
            <a:off x="7221784" y="4400252"/>
            <a:ext cx="2251562" cy="498496"/>
          </a:xfrm>
          <a:prstGeom prst="rect">
            <a:avLst/>
          </a:prstGeom>
        </p:spPr>
        <p:txBody>
          <a:bodyPr anchor="b"/>
          <a:lstStyle>
            <a:lvl1pPr marL="0" indent="0" algn="ctr">
              <a:buNone/>
              <a:defRPr sz="1800" cap="all" baseline="0">
                <a:solidFill>
                  <a:schemeClr val="accent4">
                    <a:lumMod val="75000"/>
                  </a:schemeClr>
                </a:solidFill>
                <a:latin typeface="Segoe UI" panose="020B0502040204020203" pitchFamily="34" charset="0"/>
              </a:defRPr>
            </a:lvl1pPr>
          </a:lstStyle>
          <a:p>
            <a:pPr lvl="0"/>
            <a:r>
              <a:rPr lang="en-US" dirty="0"/>
              <a:t>Add text</a:t>
            </a:r>
          </a:p>
        </p:txBody>
      </p:sp>
      <p:sp>
        <p:nvSpPr>
          <p:cNvPr id="36" name="Text Placeholder 22">
            <a:extLst>
              <a:ext uri="{FF2B5EF4-FFF2-40B4-BE49-F238E27FC236}">
                <a16:creationId xmlns:a16="http://schemas.microsoft.com/office/drawing/2014/main" id="{9F72BEB0-9B11-4205-B9FC-10E5201C8132}"/>
              </a:ext>
            </a:extLst>
          </p:cNvPr>
          <p:cNvSpPr>
            <a:spLocks noGrp="1"/>
          </p:cNvSpPr>
          <p:nvPr>
            <p:ph type="body" sz="quarter" idx="28" hasCustomPrompt="1"/>
          </p:nvPr>
        </p:nvSpPr>
        <p:spPr>
          <a:xfrm>
            <a:off x="7221784" y="4917263"/>
            <a:ext cx="2251562" cy="795563"/>
          </a:xfrm>
          <a:prstGeom prst="rect">
            <a:avLst/>
          </a:prstGeom>
        </p:spPr>
        <p:txBody>
          <a:bodyPr anchor="t"/>
          <a:lstStyle>
            <a:lvl1pPr marL="0" indent="0" algn="ctr">
              <a:lnSpc>
                <a:spcPct val="114000"/>
              </a:lnSpc>
              <a:spcBef>
                <a:spcPts val="0"/>
              </a:spcBef>
              <a:buNone/>
              <a:defRPr sz="1400" spc="50" baseline="0">
                <a:solidFill>
                  <a:schemeClr val="accent4">
                    <a:lumMod val="75000"/>
                  </a:schemeClr>
                </a:solidFill>
              </a:defRPr>
            </a:lvl1pPr>
          </a:lstStyle>
          <a:p>
            <a:pPr lvl="0"/>
            <a:r>
              <a:rPr lang="en-US" dirty="0"/>
              <a:t>Add text</a:t>
            </a:r>
          </a:p>
        </p:txBody>
      </p:sp>
      <p:cxnSp>
        <p:nvCxnSpPr>
          <p:cNvPr id="51" name="Straight Connector 50">
            <a:extLst>
              <a:ext uri="{FF2B5EF4-FFF2-40B4-BE49-F238E27FC236}">
                <a16:creationId xmlns:a16="http://schemas.microsoft.com/office/drawing/2014/main" id="{0E574CD7-C8A6-4F56-81B4-F72FB22E04DA}"/>
              </a:ext>
              <a:ext uri="{C183D7F6-B498-43B3-948B-1728B52AA6E4}">
                <adec:decorative xmlns:adec="http://schemas.microsoft.com/office/drawing/2017/decorative" val="1"/>
              </a:ext>
            </a:extLst>
          </p:cNvPr>
          <p:cNvCxnSpPr>
            <a:cxnSpLocks/>
          </p:cNvCxnSpPr>
          <p:nvPr userDrawn="1"/>
        </p:nvCxnSpPr>
        <p:spPr>
          <a:xfrm>
            <a:off x="3844715" y="3977431"/>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0FC7994-2504-4FF9-81F5-24405FEF066C}"/>
              </a:ext>
              <a:ext uri="{C183D7F6-B498-43B3-948B-1728B52AA6E4}">
                <adec:decorative xmlns:adec="http://schemas.microsoft.com/office/drawing/2017/decorative" val="1"/>
              </a:ext>
            </a:extLst>
          </p:cNvPr>
          <p:cNvCxnSpPr>
            <a:cxnSpLocks/>
          </p:cNvCxnSpPr>
          <p:nvPr userDrawn="1"/>
        </p:nvCxnSpPr>
        <p:spPr>
          <a:xfrm>
            <a:off x="8347565" y="3977431"/>
            <a:ext cx="0" cy="41571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DC4F63B8-F105-4AC4-889E-C12790C8EBB9}"/>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8C3AAE30-8A46-485A-BD2B-6ADB1856324D}"/>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39159F9D-CDA1-4B51-B521-C243219B8F36}"/>
              </a:ext>
            </a:extLst>
          </p:cNvPr>
          <p:cNvSpPr>
            <a:spLocks noGrp="1"/>
          </p:cNvSpPr>
          <p:nvPr>
            <p:ph type="sldNum" sz="quarter" idx="12"/>
          </p:nvPr>
        </p:nvSpPr>
        <p:spPr/>
        <p:txBody>
          <a:body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2767837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lumn 2 Cont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48F598-64F2-429E-B3E0-FC31DC90A0D5}"/>
              </a:ext>
            </a:extLst>
          </p:cNvPr>
          <p:cNvSpPr>
            <a:spLocks noGrp="1"/>
          </p:cNvSpPr>
          <p:nvPr>
            <p:ph type="title" hasCustomPrompt="1"/>
          </p:nvPr>
        </p:nvSpPr>
        <p:spPr>
          <a:xfrm>
            <a:off x="838200" y="1019407"/>
            <a:ext cx="10515600" cy="726137"/>
          </a:xfrm>
          <a:prstGeom prst="rect">
            <a:avLst/>
          </a:prstGeom>
        </p:spPr>
        <p:txBody>
          <a:bodyPr anchor="ctr"/>
          <a:lstStyle>
            <a:lvl1pPr algn="r">
              <a:defRPr sz="3200" cap="all" spc="200" baseline="0">
                <a:solidFill>
                  <a:schemeClr val="accent4"/>
                </a:solidFill>
              </a:defRPr>
            </a:lvl1pPr>
          </a:lstStyle>
          <a:p>
            <a:r>
              <a:rPr lang="en-US" dirty="0"/>
              <a:t>Click to add title</a:t>
            </a:r>
          </a:p>
        </p:txBody>
      </p:sp>
      <p:sp>
        <p:nvSpPr>
          <p:cNvPr id="9" name="Text Placeholder 14">
            <a:extLst>
              <a:ext uri="{FF2B5EF4-FFF2-40B4-BE49-F238E27FC236}">
                <a16:creationId xmlns:a16="http://schemas.microsoft.com/office/drawing/2014/main" id="{1C78864A-44CD-4C12-B023-C16330014BEB}"/>
              </a:ext>
            </a:extLst>
          </p:cNvPr>
          <p:cNvSpPr>
            <a:spLocks noGrp="1"/>
          </p:cNvSpPr>
          <p:nvPr>
            <p:ph type="body" sz="quarter" idx="13" hasCustomPrompt="1"/>
          </p:nvPr>
        </p:nvSpPr>
        <p:spPr>
          <a:xfrm>
            <a:off x="1277759" y="2063838"/>
            <a:ext cx="4626764" cy="422365"/>
          </a:xfrm>
          <a:prstGeom prst="rect">
            <a:avLst/>
          </a:prstGeom>
        </p:spPr>
        <p:txBody>
          <a:bodyPr>
            <a:norm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1" name="Text Placeholder 17">
            <a:extLst>
              <a:ext uri="{FF2B5EF4-FFF2-40B4-BE49-F238E27FC236}">
                <a16:creationId xmlns:a16="http://schemas.microsoft.com/office/drawing/2014/main" id="{6D9CE0F4-78C6-4BD6-9C58-FDFC16FF09AB}"/>
              </a:ext>
            </a:extLst>
          </p:cNvPr>
          <p:cNvSpPr>
            <a:spLocks noGrp="1"/>
          </p:cNvSpPr>
          <p:nvPr>
            <p:ph type="body" sz="quarter" idx="16" hasCustomPrompt="1"/>
          </p:nvPr>
        </p:nvSpPr>
        <p:spPr>
          <a:xfrm>
            <a:off x="1277551" y="2486203"/>
            <a:ext cx="4626293"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10" name="Text Placeholder 14">
            <a:extLst>
              <a:ext uri="{FF2B5EF4-FFF2-40B4-BE49-F238E27FC236}">
                <a16:creationId xmlns:a16="http://schemas.microsoft.com/office/drawing/2014/main" id="{B499BD94-B24B-4B23-9B87-81DF413EA416}"/>
              </a:ext>
            </a:extLst>
          </p:cNvPr>
          <p:cNvSpPr>
            <a:spLocks noGrp="1"/>
          </p:cNvSpPr>
          <p:nvPr>
            <p:ph type="body" sz="quarter" idx="15" hasCustomPrompt="1"/>
          </p:nvPr>
        </p:nvSpPr>
        <p:spPr>
          <a:xfrm>
            <a:off x="6351708" y="2063837"/>
            <a:ext cx="4626763" cy="422365"/>
          </a:xfrm>
          <a:prstGeom prst="rect">
            <a:avLst/>
          </a:prstGeom>
        </p:spPr>
        <p:txBody>
          <a:bodyPr>
            <a:norm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2" name="Text Placeholder 17">
            <a:extLst>
              <a:ext uri="{FF2B5EF4-FFF2-40B4-BE49-F238E27FC236}">
                <a16:creationId xmlns:a16="http://schemas.microsoft.com/office/drawing/2014/main" id="{6BC5A941-8EB4-4D4B-9671-6B8FA6447ABE}"/>
              </a:ext>
            </a:extLst>
          </p:cNvPr>
          <p:cNvSpPr>
            <a:spLocks noGrp="1"/>
          </p:cNvSpPr>
          <p:nvPr>
            <p:ph type="body" sz="quarter" idx="17" hasCustomPrompt="1"/>
          </p:nvPr>
        </p:nvSpPr>
        <p:spPr>
          <a:xfrm>
            <a:off x="6352188" y="2486202"/>
            <a:ext cx="4626293"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4" name="Date Placeholder 3">
            <a:extLst>
              <a:ext uri="{FF2B5EF4-FFF2-40B4-BE49-F238E27FC236}">
                <a16:creationId xmlns:a16="http://schemas.microsoft.com/office/drawing/2014/main" id="{AE4E3392-5868-4F6C-BFCC-ECCB66A3B2CC}"/>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DED975EE-261C-47D3-A9E5-7401C706A46E}"/>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C727BB3A-38A2-4A8E-88C2-55FAE758D5AC}"/>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1389179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lumn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B3E9C-104B-4460-A48D-0C2C5329B84B}"/>
              </a:ext>
            </a:extLst>
          </p:cNvPr>
          <p:cNvSpPr>
            <a:spLocks noGrp="1"/>
          </p:cNvSpPr>
          <p:nvPr>
            <p:ph type="title" hasCustomPrompt="1"/>
          </p:nvPr>
        </p:nvSpPr>
        <p:spPr>
          <a:xfrm>
            <a:off x="838200" y="1028358"/>
            <a:ext cx="10515600" cy="726137"/>
          </a:xfrm>
          <a:prstGeom prst="rect">
            <a:avLst/>
          </a:prstGeom>
        </p:spPr>
        <p:txBody>
          <a:bodyPr anchor="ctr"/>
          <a:lstStyle>
            <a:lvl1pPr algn="r">
              <a:defRPr sz="3200" cap="all" spc="200" baseline="0">
                <a:solidFill>
                  <a:schemeClr val="accent4"/>
                </a:solidFill>
              </a:defRPr>
            </a:lvl1pPr>
          </a:lstStyle>
          <a:p>
            <a:r>
              <a:rPr lang="en-US" dirty="0"/>
              <a:t>Click to add title</a:t>
            </a:r>
          </a:p>
        </p:txBody>
      </p:sp>
      <p:sp>
        <p:nvSpPr>
          <p:cNvPr id="12" name="Text Placeholder 14">
            <a:extLst>
              <a:ext uri="{FF2B5EF4-FFF2-40B4-BE49-F238E27FC236}">
                <a16:creationId xmlns:a16="http://schemas.microsoft.com/office/drawing/2014/main" id="{9A8189FC-92D4-447F-BE75-86F13BA33B6C}"/>
              </a:ext>
            </a:extLst>
          </p:cNvPr>
          <p:cNvSpPr>
            <a:spLocks noGrp="1"/>
          </p:cNvSpPr>
          <p:nvPr>
            <p:ph type="body" sz="quarter" idx="13" hasCustomPrompt="1"/>
          </p:nvPr>
        </p:nvSpPr>
        <p:spPr>
          <a:xfrm>
            <a:off x="483140"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14" name="Text Placeholder 17">
            <a:extLst>
              <a:ext uri="{FF2B5EF4-FFF2-40B4-BE49-F238E27FC236}">
                <a16:creationId xmlns:a16="http://schemas.microsoft.com/office/drawing/2014/main" id="{4FDAEC9F-05AF-4D5D-AD2C-537FF767ED6A}"/>
              </a:ext>
            </a:extLst>
          </p:cNvPr>
          <p:cNvSpPr>
            <a:spLocks noGrp="1"/>
          </p:cNvSpPr>
          <p:nvPr>
            <p:ph type="body" sz="quarter" idx="16" hasCustomPrompt="1"/>
          </p:nvPr>
        </p:nvSpPr>
        <p:spPr>
          <a:xfrm>
            <a:off x="482932"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22" name="Text Placeholder 14">
            <a:extLst>
              <a:ext uri="{FF2B5EF4-FFF2-40B4-BE49-F238E27FC236}">
                <a16:creationId xmlns:a16="http://schemas.microsoft.com/office/drawing/2014/main" id="{2492CECA-D20C-47AF-A75A-44DFDE74D82D}"/>
              </a:ext>
            </a:extLst>
          </p:cNvPr>
          <p:cNvSpPr>
            <a:spLocks noGrp="1"/>
          </p:cNvSpPr>
          <p:nvPr>
            <p:ph type="body" sz="quarter" idx="17" hasCustomPrompt="1"/>
          </p:nvPr>
        </p:nvSpPr>
        <p:spPr>
          <a:xfrm>
            <a:off x="4329790"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23" name="Text Placeholder 17">
            <a:extLst>
              <a:ext uri="{FF2B5EF4-FFF2-40B4-BE49-F238E27FC236}">
                <a16:creationId xmlns:a16="http://schemas.microsoft.com/office/drawing/2014/main" id="{EEF915A4-555A-4718-876D-625A85FAB0C9}"/>
              </a:ext>
            </a:extLst>
          </p:cNvPr>
          <p:cNvSpPr>
            <a:spLocks noGrp="1"/>
          </p:cNvSpPr>
          <p:nvPr>
            <p:ph type="body" sz="quarter" idx="18" hasCustomPrompt="1"/>
          </p:nvPr>
        </p:nvSpPr>
        <p:spPr>
          <a:xfrm>
            <a:off x="4329582"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26" name="Text Placeholder 14">
            <a:extLst>
              <a:ext uri="{FF2B5EF4-FFF2-40B4-BE49-F238E27FC236}">
                <a16:creationId xmlns:a16="http://schemas.microsoft.com/office/drawing/2014/main" id="{7458D237-AB82-4392-B182-AAF3694FDB1D}"/>
              </a:ext>
            </a:extLst>
          </p:cNvPr>
          <p:cNvSpPr>
            <a:spLocks noGrp="1"/>
          </p:cNvSpPr>
          <p:nvPr>
            <p:ph type="body" sz="quarter" idx="19" hasCustomPrompt="1"/>
          </p:nvPr>
        </p:nvSpPr>
        <p:spPr>
          <a:xfrm>
            <a:off x="8175874" y="2063838"/>
            <a:ext cx="3515704" cy="422365"/>
          </a:xfrm>
          <a:prstGeom prst="rect">
            <a:avLst/>
          </a:prstGeom>
        </p:spPr>
        <p:txBody>
          <a:bodyPr>
            <a:noAutofit/>
          </a:bodyPr>
          <a:lstStyle>
            <a:lvl1pPr marL="0" indent="0" algn="l">
              <a:buNone/>
              <a:defRPr sz="2000" b="0" i="0" spc="200" baseline="0">
                <a:solidFill>
                  <a:schemeClr val="accent5"/>
                </a:solidFill>
              </a:defRPr>
            </a:lvl1pPr>
          </a:lstStyle>
          <a:p>
            <a:pPr lvl="0"/>
            <a:r>
              <a:rPr lang="en-US" dirty="0"/>
              <a:t>Click to add subtitle here </a:t>
            </a:r>
          </a:p>
        </p:txBody>
      </p:sp>
      <p:sp>
        <p:nvSpPr>
          <p:cNvPr id="27" name="Text Placeholder 17">
            <a:extLst>
              <a:ext uri="{FF2B5EF4-FFF2-40B4-BE49-F238E27FC236}">
                <a16:creationId xmlns:a16="http://schemas.microsoft.com/office/drawing/2014/main" id="{AAA9CCE2-427A-46C0-A79B-0D01E8888EEB}"/>
              </a:ext>
            </a:extLst>
          </p:cNvPr>
          <p:cNvSpPr>
            <a:spLocks noGrp="1"/>
          </p:cNvSpPr>
          <p:nvPr>
            <p:ph type="body" sz="quarter" idx="20" hasCustomPrompt="1"/>
          </p:nvPr>
        </p:nvSpPr>
        <p:spPr>
          <a:xfrm>
            <a:off x="8175666" y="2523933"/>
            <a:ext cx="3515346" cy="3325723"/>
          </a:xfrm>
          <a:prstGeom prst="rect">
            <a:avLst/>
          </a:prstGeom>
        </p:spPr>
        <p:txBody>
          <a:bodyPr/>
          <a:lstStyle>
            <a:lvl1pPr marL="0" indent="0">
              <a:lnSpc>
                <a:spcPct val="150000"/>
              </a:lnSpc>
              <a:spcBef>
                <a:spcPts val="0"/>
              </a:spcBef>
              <a:spcAft>
                <a:spcPts val="1200"/>
              </a:spcAft>
              <a:buFont typeface="Segoe UI Light" panose="020B0502040204020203" pitchFamily="34" charset="0"/>
              <a:buNone/>
              <a:defRPr sz="1400" spc="50" baseline="0"/>
            </a:lvl1pPr>
          </a:lstStyle>
          <a:p>
            <a:pPr lvl="0"/>
            <a:r>
              <a:rPr lang="en-US" dirty="0"/>
              <a:t>Click to add text</a:t>
            </a:r>
          </a:p>
        </p:txBody>
      </p:sp>
      <p:sp>
        <p:nvSpPr>
          <p:cNvPr id="4" name="Date Placeholder 3">
            <a:extLst>
              <a:ext uri="{FF2B5EF4-FFF2-40B4-BE49-F238E27FC236}">
                <a16:creationId xmlns:a16="http://schemas.microsoft.com/office/drawing/2014/main" id="{235A30FE-146C-418D-B68F-9EBB829D029E}"/>
              </a:ext>
            </a:extLst>
          </p:cNvPr>
          <p:cNvSpPr>
            <a:spLocks noGrp="1"/>
          </p:cNvSpPr>
          <p:nvPr>
            <p:ph type="dt" sz="half" idx="10"/>
          </p:nvPr>
        </p:nvSpPr>
        <p:spPr/>
        <p:txBody>
          <a:bodyPr/>
          <a:lstStyle/>
          <a:p>
            <a:r>
              <a:rPr lang="en-US" dirty="0"/>
              <a:t>20XX</a:t>
            </a:r>
          </a:p>
        </p:txBody>
      </p:sp>
      <p:sp>
        <p:nvSpPr>
          <p:cNvPr id="5" name="Footer Placeholder 4">
            <a:extLst>
              <a:ext uri="{FF2B5EF4-FFF2-40B4-BE49-F238E27FC236}">
                <a16:creationId xmlns:a16="http://schemas.microsoft.com/office/drawing/2014/main" id="{B6BCBBE8-05C6-4946-80F5-DE319A6FCE8D}"/>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722839E0-080F-4A5D-99FB-FD1917E7F5BF}"/>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07788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65D0-3E91-45C0-BC6C-CC7BFE58B0B9}"/>
              </a:ext>
            </a:extLst>
          </p:cNvPr>
          <p:cNvSpPr>
            <a:spLocks noGrp="1"/>
          </p:cNvSpPr>
          <p:nvPr>
            <p:ph type="title" hasCustomPrompt="1"/>
          </p:nvPr>
        </p:nvSpPr>
        <p:spPr>
          <a:xfrm>
            <a:off x="1574800" y="3429000"/>
            <a:ext cx="3097320" cy="978408"/>
          </a:xfrm>
          <a:prstGeom prst="rect">
            <a:avLst/>
          </a:prstGeom>
        </p:spPr>
        <p:txBody>
          <a:bodyPr anchor="ctr"/>
          <a:lstStyle>
            <a:lvl1pPr algn="l">
              <a:defRPr sz="3200" cap="all" spc="200" baseline="0">
                <a:solidFill>
                  <a:schemeClr val="accent4"/>
                </a:solidFill>
              </a:defRPr>
            </a:lvl1pPr>
          </a:lstStyle>
          <a:p>
            <a:r>
              <a:rPr lang="en-US" dirty="0"/>
              <a:t>Click to add title</a:t>
            </a:r>
          </a:p>
        </p:txBody>
      </p:sp>
      <p:sp>
        <p:nvSpPr>
          <p:cNvPr id="6" name="Picture Placeholder 5">
            <a:extLst>
              <a:ext uri="{FF2B5EF4-FFF2-40B4-BE49-F238E27FC236}">
                <a16:creationId xmlns:a16="http://schemas.microsoft.com/office/drawing/2014/main" id="{09651A5D-2C86-4900-A248-8559E39BDAC9}"/>
              </a:ext>
            </a:extLst>
          </p:cNvPr>
          <p:cNvSpPr>
            <a:spLocks noGrp="1"/>
          </p:cNvSpPr>
          <p:nvPr>
            <p:ph type="pic" sz="quarter" idx="13" hasCustomPrompt="1"/>
          </p:nvPr>
        </p:nvSpPr>
        <p:spPr>
          <a:xfrm>
            <a:off x="0" y="0"/>
            <a:ext cx="12192000" cy="2051050"/>
          </a:xfrm>
          <a:prstGeom prst="rect">
            <a:avLst/>
          </a:prstGeom>
        </p:spPr>
        <p:txBody>
          <a:bodyPr/>
          <a:lstStyle>
            <a:lvl1pPr marL="0" indent="0" algn="ctr">
              <a:buNone/>
              <a:defRPr spc="400" baseline="0"/>
            </a:lvl1pPr>
          </a:lstStyle>
          <a:p>
            <a:r>
              <a:rPr lang="en-US" dirty="0"/>
              <a:t>Click to add photo</a:t>
            </a:r>
          </a:p>
        </p:txBody>
      </p:sp>
      <p:sp>
        <p:nvSpPr>
          <p:cNvPr id="9" name="Text Placeholder 11">
            <a:extLst>
              <a:ext uri="{FF2B5EF4-FFF2-40B4-BE49-F238E27FC236}">
                <a16:creationId xmlns:a16="http://schemas.microsoft.com/office/drawing/2014/main" id="{D5F84479-AB5A-4587-BAAF-A05E52224B46}"/>
              </a:ext>
            </a:extLst>
          </p:cNvPr>
          <p:cNvSpPr>
            <a:spLocks noGrp="1"/>
          </p:cNvSpPr>
          <p:nvPr>
            <p:ph type="body" sz="quarter" idx="16" hasCustomPrompt="1"/>
          </p:nvPr>
        </p:nvSpPr>
        <p:spPr>
          <a:xfrm>
            <a:off x="6235700" y="2854660"/>
            <a:ext cx="4749800" cy="2129971"/>
          </a:xfrm>
          <a:prstGeom prst="rect">
            <a:avLst/>
          </a:prstGeom>
        </p:spPr>
        <p:txBody>
          <a:bodyPr/>
          <a:lstStyle>
            <a:lvl1pPr marL="0" indent="0" algn="l">
              <a:lnSpc>
                <a:spcPct val="150000"/>
              </a:lnSpc>
              <a:spcBef>
                <a:spcPts val="0"/>
              </a:spcBef>
              <a:buNone/>
              <a:defRPr sz="1400" cap="none" spc="50" baseline="0">
                <a:latin typeface="+mn-lt"/>
              </a:defRPr>
            </a:lvl1pPr>
          </a:lstStyle>
          <a:p>
            <a:pPr lvl="0"/>
            <a:r>
              <a:rPr lang="en-US" dirty="0"/>
              <a:t>Click to add text</a:t>
            </a:r>
          </a:p>
        </p:txBody>
      </p:sp>
      <p:sp>
        <p:nvSpPr>
          <p:cNvPr id="7" name="Picture Placeholder 5">
            <a:extLst>
              <a:ext uri="{FF2B5EF4-FFF2-40B4-BE49-F238E27FC236}">
                <a16:creationId xmlns:a16="http://schemas.microsoft.com/office/drawing/2014/main" id="{3D8D3253-3A08-4F2F-B6B3-607BBC6B33D7}"/>
              </a:ext>
            </a:extLst>
          </p:cNvPr>
          <p:cNvSpPr>
            <a:spLocks noGrp="1"/>
          </p:cNvSpPr>
          <p:nvPr>
            <p:ph type="pic" sz="quarter" idx="14" hasCustomPrompt="1"/>
          </p:nvPr>
        </p:nvSpPr>
        <p:spPr>
          <a:xfrm>
            <a:off x="0" y="5788241"/>
            <a:ext cx="12192000" cy="1069760"/>
          </a:xfrm>
          <a:prstGeom prst="rect">
            <a:avLst/>
          </a:prstGeom>
        </p:spPr>
        <p:txBody>
          <a:bodyPr/>
          <a:lstStyle>
            <a:lvl1pPr marL="0" indent="0" algn="ctr">
              <a:buNone/>
              <a:defRPr spc="400" baseline="0"/>
            </a:lvl1pPr>
          </a:lstStyle>
          <a:p>
            <a:r>
              <a:rPr lang="en-US" dirty="0"/>
              <a:t>Click to add photo</a:t>
            </a:r>
          </a:p>
        </p:txBody>
      </p:sp>
      <p:sp>
        <p:nvSpPr>
          <p:cNvPr id="3" name="Date Placeholder 2">
            <a:extLst>
              <a:ext uri="{FF2B5EF4-FFF2-40B4-BE49-F238E27FC236}">
                <a16:creationId xmlns:a16="http://schemas.microsoft.com/office/drawing/2014/main" id="{92B75CEA-DDFB-4C62-B83F-6A0B86FA74F7}"/>
              </a:ext>
            </a:extLst>
          </p:cNvPr>
          <p:cNvSpPr>
            <a:spLocks noGrp="1"/>
          </p:cNvSpPr>
          <p:nvPr>
            <p:ph type="dt" sz="half" idx="10"/>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20XX</a:t>
            </a:r>
          </a:p>
        </p:txBody>
      </p:sp>
      <p:sp>
        <p:nvSpPr>
          <p:cNvPr id="4" name="Footer Placeholder 3">
            <a:extLst>
              <a:ext uri="{FF2B5EF4-FFF2-40B4-BE49-F238E27FC236}">
                <a16:creationId xmlns:a16="http://schemas.microsoft.com/office/drawing/2014/main" id="{5D425E30-50C5-42DD-911D-36C0E732E337}"/>
              </a:ext>
            </a:extLst>
          </p:cNvPr>
          <p:cNvSpPr>
            <a:spLocks noGrp="1"/>
          </p:cNvSpPr>
          <p:nvPr>
            <p:ph type="ftr" sz="quarter" idx="11"/>
          </p:nvPr>
        </p:nvSpPr>
        <p:spPr/>
        <p:txBody>
          <a:bodyPr/>
          <a:lstStyle>
            <a:lvl1pPr>
              <a:defRPr>
                <a:solidFill>
                  <a:schemeClr val="bg1"/>
                </a:solidFill>
                <a:effectLst>
                  <a:outerShdw blurRad="38100" dist="38100" dir="2700000" algn="tl">
                    <a:srgbClr val="000000">
                      <a:alpha val="43137"/>
                    </a:srgbClr>
                  </a:outerShdw>
                </a:effectLst>
              </a:defRPr>
            </a:lvl1pPr>
          </a:lstStyle>
          <a:p>
            <a:r>
              <a:rPr lang="en-US" dirty="0"/>
              <a:t>PRESENTATION TITLE</a:t>
            </a:r>
          </a:p>
        </p:txBody>
      </p:sp>
      <p:sp>
        <p:nvSpPr>
          <p:cNvPr id="5" name="Slide Number Placeholder 4">
            <a:extLst>
              <a:ext uri="{FF2B5EF4-FFF2-40B4-BE49-F238E27FC236}">
                <a16:creationId xmlns:a16="http://schemas.microsoft.com/office/drawing/2014/main" id="{6E88C855-986C-4539-81CE-5421C8EB71F7}"/>
              </a:ext>
            </a:extLst>
          </p:cNvPr>
          <p:cNvSpPr>
            <a:spLocks noGrp="1"/>
          </p:cNvSpPr>
          <p:nvPr>
            <p:ph type="sldNum" sz="quarter" idx="12"/>
          </p:nvPr>
        </p:nvSpPr>
        <p:spPr/>
        <p:txBody>
          <a:bodyPr/>
          <a:lstStyle>
            <a:lvl1pPr>
              <a:defRPr>
                <a:solidFill>
                  <a:schemeClr val="bg1"/>
                </a:solidFill>
                <a:effectLst>
                  <a:outerShdw blurRad="38100" dist="38100" dir="2700000" algn="tl">
                    <a:srgbClr val="000000">
                      <a:alpha val="43137"/>
                    </a:srgbClr>
                  </a:outerShdw>
                </a:effectLst>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23772393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F63EB3-EB79-4150-A7A5-F675662724D7}"/>
              </a:ext>
            </a:extLst>
          </p:cNvPr>
          <p:cNvSpPr>
            <a:spLocks noGrp="1"/>
          </p:cNvSpPr>
          <p:nvPr>
            <p:ph type="title" hasCustomPrompt="1"/>
          </p:nvPr>
        </p:nvSpPr>
        <p:spPr>
          <a:xfrm>
            <a:off x="4073237" y="1096375"/>
            <a:ext cx="4045527" cy="1590790"/>
          </a:xfrm>
          <a:prstGeom prst="rect">
            <a:avLst/>
          </a:prstGeom>
        </p:spPr>
        <p:txBody>
          <a:bodyPr anchor="b"/>
          <a:lstStyle>
            <a:lvl1pPr>
              <a:defRPr sz="3200" cap="all" spc="200" baseline="0">
                <a:solidFill>
                  <a:schemeClr val="accent4"/>
                </a:solidFill>
              </a:defRPr>
            </a:lvl1pPr>
          </a:lstStyle>
          <a:p>
            <a:r>
              <a:rPr lang="en-US" dirty="0"/>
              <a:t>Click to add title</a:t>
            </a:r>
          </a:p>
        </p:txBody>
      </p:sp>
      <p:sp>
        <p:nvSpPr>
          <p:cNvPr id="6" name="Picture Placeholder 5">
            <a:extLst>
              <a:ext uri="{FF2B5EF4-FFF2-40B4-BE49-F238E27FC236}">
                <a16:creationId xmlns:a16="http://schemas.microsoft.com/office/drawing/2014/main" id="{289D0B50-E879-41B9-9B1B-EBB40605D1B7}"/>
              </a:ext>
            </a:extLst>
          </p:cNvPr>
          <p:cNvSpPr>
            <a:spLocks noGrp="1"/>
          </p:cNvSpPr>
          <p:nvPr>
            <p:ph type="pic" sz="quarter" idx="13" hasCustomPrompt="1"/>
          </p:nvPr>
        </p:nvSpPr>
        <p:spPr>
          <a:xfrm>
            <a:off x="0" y="951274"/>
            <a:ext cx="2743201" cy="4747564"/>
          </a:xfrm>
          <a:prstGeom prst="rect">
            <a:avLst/>
          </a:prstGeom>
        </p:spPr>
        <p:txBody>
          <a:bodyPr/>
          <a:lstStyle>
            <a:lvl1pPr marL="0" indent="0" algn="ctr">
              <a:buNone/>
              <a:defRPr spc="400" baseline="0"/>
            </a:lvl1pPr>
          </a:lstStyle>
          <a:p>
            <a:r>
              <a:rPr lang="en-US" dirty="0"/>
              <a:t>Click to add photo</a:t>
            </a:r>
          </a:p>
        </p:txBody>
      </p:sp>
      <p:sp>
        <p:nvSpPr>
          <p:cNvPr id="8" name="Text Placeholder 8">
            <a:extLst>
              <a:ext uri="{FF2B5EF4-FFF2-40B4-BE49-F238E27FC236}">
                <a16:creationId xmlns:a16="http://schemas.microsoft.com/office/drawing/2014/main" id="{EB4D3EE7-1F3B-4AAB-A04D-3162C35A1A90}"/>
              </a:ext>
            </a:extLst>
          </p:cNvPr>
          <p:cNvSpPr>
            <a:spLocks noGrp="1"/>
          </p:cNvSpPr>
          <p:nvPr>
            <p:ph type="body" sz="quarter" idx="16" hasCustomPrompt="1"/>
          </p:nvPr>
        </p:nvSpPr>
        <p:spPr>
          <a:xfrm>
            <a:off x="4107354" y="2910720"/>
            <a:ext cx="4011410" cy="2061261"/>
          </a:xfrm>
          <a:prstGeom prst="rect">
            <a:avLst/>
          </a:prstGeom>
        </p:spPr>
        <p:txBody>
          <a:bodyPr anchor="t"/>
          <a:lstStyle>
            <a:lvl1pPr marL="0" indent="0">
              <a:lnSpc>
                <a:spcPct val="200000"/>
              </a:lnSpc>
              <a:spcBef>
                <a:spcPts val="0"/>
              </a:spcBef>
              <a:buFont typeface="Segoe UI Light" panose="020B0502040204020203" pitchFamily="34" charset="0"/>
              <a:buNone/>
              <a:defRPr sz="2000" b="0" i="0" spc="200" baseline="0">
                <a:solidFill>
                  <a:schemeClr val="accent4"/>
                </a:solidFill>
              </a:defRPr>
            </a:lvl1pPr>
          </a:lstStyle>
          <a:p>
            <a:pPr lvl="0"/>
            <a:r>
              <a:rPr lang="en-US" dirty="0"/>
              <a:t>Click to add name</a:t>
            </a:r>
          </a:p>
        </p:txBody>
      </p:sp>
      <p:sp>
        <p:nvSpPr>
          <p:cNvPr id="9" name="Picture Placeholder 5">
            <a:extLst>
              <a:ext uri="{FF2B5EF4-FFF2-40B4-BE49-F238E27FC236}">
                <a16:creationId xmlns:a16="http://schemas.microsoft.com/office/drawing/2014/main" id="{2A57A12F-74B8-4CBC-816C-F2AC890D1B90}"/>
              </a:ext>
            </a:extLst>
          </p:cNvPr>
          <p:cNvSpPr>
            <a:spLocks noGrp="1"/>
          </p:cNvSpPr>
          <p:nvPr>
            <p:ph type="pic" sz="quarter" idx="17" hasCustomPrompt="1"/>
          </p:nvPr>
        </p:nvSpPr>
        <p:spPr>
          <a:xfrm>
            <a:off x="9448800" y="951274"/>
            <a:ext cx="2743200" cy="4747564"/>
          </a:xfrm>
          <a:prstGeom prst="rect">
            <a:avLst/>
          </a:prstGeom>
        </p:spPr>
        <p:txBody>
          <a:bodyPr/>
          <a:lstStyle>
            <a:lvl1pPr marL="0" indent="0" algn="ctr">
              <a:buNone/>
              <a:defRPr spc="400" baseline="0"/>
            </a:lvl1pPr>
          </a:lstStyle>
          <a:p>
            <a:r>
              <a:rPr lang="en-US" dirty="0"/>
              <a:t>Click to add photo</a:t>
            </a:r>
          </a:p>
        </p:txBody>
      </p:sp>
      <p:sp>
        <p:nvSpPr>
          <p:cNvPr id="3" name="Date Placeholder 2">
            <a:extLst>
              <a:ext uri="{FF2B5EF4-FFF2-40B4-BE49-F238E27FC236}">
                <a16:creationId xmlns:a16="http://schemas.microsoft.com/office/drawing/2014/main" id="{2A19A048-F803-428B-9A66-6DE56F4DE58E}"/>
              </a:ext>
            </a:extLst>
          </p:cNvPr>
          <p:cNvSpPr>
            <a:spLocks noGrp="1"/>
          </p:cNvSpPr>
          <p:nvPr>
            <p:ph type="dt" sz="half" idx="10"/>
          </p:nvPr>
        </p:nvSpPr>
        <p:spPr/>
        <p:txBody>
          <a:bodyPr/>
          <a:lstStyle/>
          <a:p>
            <a:r>
              <a:rPr lang="en-US" dirty="0"/>
              <a:t>20XX</a:t>
            </a:r>
          </a:p>
        </p:txBody>
      </p:sp>
      <p:sp>
        <p:nvSpPr>
          <p:cNvPr id="4" name="Footer Placeholder 3">
            <a:extLst>
              <a:ext uri="{FF2B5EF4-FFF2-40B4-BE49-F238E27FC236}">
                <a16:creationId xmlns:a16="http://schemas.microsoft.com/office/drawing/2014/main" id="{DB42CDA7-93A6-45DB-9062-E70E51ACB72C}"/>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B1F08F63-561A-455E-8ED8-20CCE58E722A}"/>
              </a:ext>
            </a:extLst>
          </p:cNvPr>
          <p:cNvSpPr>
            <a:spLocks noGrp="1"/>
          </p:cNvSpPr>
          <p:nvPr>
            <p:ph type="sldNum" sz="quarter" idx="12"/>
          </p:nvPr>
        </p:nvSpPr>
        <p:spPr/>
        <p:txBody>
          <a:bodyPr/>
          <a:lstStyle/>
          <a:p>
            <a:fld id="{F91729D4-A164-47A3-830D-E792BCE699E4}" type="slidenum">
              <a:rPr lang="en-US" smtClean="0"/>
              <a:t>‹#›</a:t>
            </a:fld>
            <a:endParaRPr lang="en-US" dirty="0"/>
          </a:p>
        </p:txBody>
      </p:sp>
    </p:spTree>
    <p:extLst>
      <p:ext uri="{BB962C8B-B14F-4D97-AF65-F5344CB8AC3E}">
        <p14:creationId xmlns:p14="http://schemas.microsoft.com/office/powerpoint/2010/main" val="3549593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3FB4E19-B10C-43FA-AB4B-5D0396BD64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cap="all" spc="150" baseline="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3E5C552B-0CAD-4920-B258-233A9F86DF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cap="all" spc="150" baseline="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CE983FFB-15A3-4B11-A130-4565577A3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cap="all" spc="150" baseline="0">
                <a:solidFill>
                  <a:schemeClr val="tx1">
                    <a:tint val="75000"/>
                  </a:schemeClr>
                </a:solidFill>
              </a:defRPr>
            </a:lvl1pPr>
          </a:lstStyle>
          <a:p>
            <a:fld id="{F91729D4-A164-47A3-830D-E792BCE699E4}" type="slidenum">
              <a:rPr lang="en-US" smtClean="0"/>
              <a:pPr/>
              <a:t>‹#›</a:t>
            </a:fld>
            <a:endParaRPr lang="en-US" dirty="0"/>
          </a:p>
        </p:txBody>
      </p:sp>
    </p:spTree>
    <p:extLst>
      <p:ext uri="{BB962C8B-B14F-4D97-AF65-F5344CB8AC3E}">
        <p14:creationId xmlns:p14="http://schemas.microsoft.com/office/powerpoint/2010/main" val="35871090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62" r:id="rId7"/>
    <p:sldLayoutId id="2147483663" r:id="rId8"/>
    <p:sldLayoutId id="2147483656" r:id="rId9"/>
    <p:sldLayoutId id="2147483657" r:id="rId10"/>
    <p:sldLayoutId id="2147483664" r:id="rId11"/>
    <p:sldLayoutId id="2147483658" r:id="rId12"/>
    <p:sldLayoutId id="2147483659" r:id="rId13"/>
    <p:sldLayoutId id="2147483660" r:id="rId14"/>
    <p:sldLayoutId id="2147483661" r:id="rId15"/>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4.jpe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9.jpeg"/><Relationship Id="rId7" Type="http://schemas.openxmlformats.org/officeDocument/2006/relationships/hyperlink" Target="https://gpec-partnership.com/"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png"/><Relationship Id="rId9"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D64C50-A740-468A-8AB6-F949358D80A6}"/>
              </a:ext>
            </a:extLst>
          </p:cNvPr>
          <p:cNvSpPr>
            <a:spLocks noGrp="1"/>
          </p:cNvSpPr>
          <p:nvPr>
            <p:ph type="title"/>
          </p:nvPr>
        </p:nvSpPr>
        <p:spPr>
          <a:xfrm>
            <a:off x="636476" y="1614448"/>
            <a:ext cx="5951138" cy="2862225"/>
          </a:xfrm>
        </p:spPr>
        <p:txBody>
          <a:bodyPr lIns="91440" tIns="45720" rIns="91440" bIns="45720" anchor="b"/>
          <a:lstStyle/>
          <a:p>
            <a:r>
              <a:rPr lang="en-US" sz="4400" b="1" cap="none" dirty="0">
                <a:solidFill>
                  <a:srgbClr val="0D2E85"/>
                </a:solidFill>
                <a:ea typeface="+mj-lt"/>
                <a:cs typeface="+mj-lt"/>
              </a:rPr>
              <a:t>CMS Workshop on the Atlas on Animal Migration</a:t>
            </a:r>
            <a:endParaRPr lang="en-US" b="1" dirty="0"/>
          </a:p>
        </p:txBody>
      </p:sp>
      <p:sp>
        <p:nvSpPr>
          <p:cNvPr id="5" name="Text Placeholder 4">
            <a:extLst>
              <a:ext uri="{FF2B5EF4-FFF2-40B4-BE49-F238E27FC236}">
                <a16:creationId xmlns:a16="http://schemas.microsoft.com/office/drawing/2014/main" id="{28F94A06-38B8-4C8F-ABF0-FB763704D01F}"/>
              </a:ext>
            </a:extLst>
          </p:cNvPr>
          <p:cNvSpPr>
            <a:spLocks noGrp="1"/>
          </p:cNvSpPr>
          <p:nvPr>
            <p:ph type="body" sz="quarter" idx="10"/>
          </p:nvPr>
        </p:nvSpPr>
        <p:spPr>
          <a:xfrm>
            <a:off x="702548" y="4934481"/>
            <a:ext cx="6039629" cy="618142"/>
          </a:xfrm>
        </p:spPr>
        <p:txBody>
          <a:bodyPr lIns="91440" tIns="45720" rIns="91440" bIns="45720" anchor="t"/>
          <a:lstStyle/>
          <a:p>
            <a:pPr>
              <a:spcBef>
                <a:spcPts val="0"/>
              </a:spcBef>
            </a:pPr>
            <a:r>
              <a:rPr lang="en-US" sz="2800" b="1" dirty="0">
                <a:solidFill>
                  <a:schemeClr val="tx1">
                    <a:lumMod val="65000"/>
                    <a:lumOff val="35000"/>
                  </a:schemeClr>
                </a:solidFill>
                <a:ea typeface="+mn-lt"/>
                <a:cs typeface="+mn-lt"/>
              </a:rPr>
              <a:t>Anouska Kinahan, Coordinator Global Partnership on Ecological </a:t>
            </a:r>
            <a:r>
              <a:rPr lang="en-US" sz="2800" b="1" dirty="0" err="1">
                <a:solidFill>
                  <a:schemeClr val="tx1">
                    <a:lumMod val="65000"/>
                    <a:lumOff val="35000"/>
                  </a:schemeClr>
                </a:solidFill>
                <a:ea typeface="+mn-lt"/>
                <a:cs typeface="+mn-lt"/>
              </a:rPr>
              <a:t>Connectivty</a:t>
            </a:r>
            <a:endParaRPr lang="en-US" dirty="0">
              <a:solidFill>
                <a:schemeClr val="tx1">
                  <a:lumMod val="65000"/>
                  <a:lumOff val="35000"/>
                </a:schemeClr>
              </a:solidFill>
            </a:endParaRPr>
          </a:p>
          <a:p>
            <a:endParaRPr lang="en-US" dirty="0">
              <a:solidFill>
                <a:schemeClr val="tx1">
                  <a:lumMod val="65000"/>
                  <a:lumOff val="35000"/>
                </a:schemeClr>
              </a:solidFill>
            </a:endParaRPr>
          </a:p>
          <a:p>
            <a:pPr>
              <a:spcBef>
                <a:spcPts val="600"/>
              </a:spcBef>
            </a:pPr>
            <a:r>
              <a:rPr lang="en-US" sz="1200" dirty="0">
                <a:solidFill>
                  <a:schemeClr val="tx1">
                    <a:lumMod val="65000"/>
                    <a:lumOff val="35000"/>
                  </a:schemeClr>
                </a:solidFill>
              </a:rPr>
              <a:t>8-12 October, Vasto, Italy  </a:t>
            </a:r>
          </a:p>
          <a:p>
            <a:r>
              <a:rPr lang="en-US" dirty="0"/>
              <a:t> </a:t>
            </a:r>
          </a:p>
        </p:txBody>
      </p:sp>
      <p:sp>
        <p:nvSpPr>
          <p:cNvPr id="34" name="Rectangle 33">
            <a:extLst>
              <a:ext uri="{FF2B5EF4-FFF2-40B4-BE49-F238E27FC236}">
                <a16:creationId xmlns:a16="http://schemas.microsoft.com/office/drawing/2014/main" id="{106CDEB7-77E8-4351-9B76-07896E7317C0}"/>
              </a:ext>
              <a:ext uri="{C183D7F6-B498-43B3-948B-1728B52AA6E4}">
                <adec:decorative xmlns:adec="http://schemas.microsoft.com/office/drawing/2017/decorative" val="1"/>
              </a:ext>
            </a:extLst>
          </p:cNvPr>
          <p:cNvSpPr/>
          <p:nvPr/>
        </p:nvSpPr>
        <p:spPr>
          <a:xfrm>
            <a:off x="7197518" y="0"/>
            <a:ext cx="2895600" cy="6858000"/>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B958707A-7EA0-B3F9-F629-133051600B0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702548" y="307371"/>
            <a:ext cx="695765" cy="941330"/>
          </a:xfrm>
          <a:prstGeom prst="rect">
            <a:avLst/>
          </a:prstGeom>
        </p:spPr>
      </p:pic>
      <p:pic>
        <p:nvPicPr>
          <p:cNvPr id="7" name="Picture Placeholder 6">
            <a:extLst>
              <a:ext uri="{FF2B5EF4-FFF2-40B4-BE49-F238E27FC236}">
                <a16:creationId xmlns:a16="http://schemas.microsoft.com/office/drawing/2014/main" id="{5A492D51-4DBA-40BC-82AA-A33BD0D3F740}"/>
              </a:ext>
            </a:extLst>
          </p:cNvPr>
          <p:cNvPicPr>
            <a:picLocks noGrp="1" noChangeAspect="1"/>
          </p:cNvPicPr>
          <p:nvPr>
            <p:ph type="pic" sz="quarter" idx="11"/>
          </p:nvPr>
        </p:nvPicPr>
        <p:blipFill>
          <a:blip r:embed="rId4" cstate="print">
            <a:extLst>
              <a:ext uri="{28A0092B-C50C-407E-A947-70E740481C1C}">
                <a14:useLocalDpi xmlns:a14="http://schemas.microsoft.com/office/drawing/2010/main"/>
              </a:ext>
            </a:extLst>
          </a:blip>
          <a:srcRect l="29875" r="15715"/>
          <a:stretch>
            <a:fillRect/>
          </a:stretch>
        </p:blipFill>
        <p:spPr>
          <a:xfrm>
            <a:off x="8143875" y="947737"/>
            <a:ext cx="4048124" cy="4962525"/>
          </a:xfrm>
        </p:spPr>
      </p:pic>
    </p:spTree>
    <p:extLst>
      <p:ext uri="{BB962C8B-B14F-4D97-AF65-F5344CB8AC3E}">
        <p14:creationId xmlns:p14="http://schemas.microsoft.com/office/powerpoint/2010/main" val="972569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8">
            <a:extLst>
              <a:ext uri="{FF2B5EF4-FFF2-40B4-BE49-F238E27FC236}">
                <a16:creationId xmlns:a16="http://schemas.microsoft.com/office/drawing/2014/main" id="{E6B59E42-DD04-66AF-A95E-46744B31BFC6}"/>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val="0"/>
              </a:ext>
            </a:extLst>
          </a:blip>
          <a:srcRect t="15" b="15"/>
          <a:stretch>
            <a:fillRect/>
          </a:stretch>
        </p:blipFill>
        <p:spPr>
          <a:xfrm>
            <a:off x="598488" y="598488"/>
            <a:ext cx="9645650" cy="5661025"/>
          </a:xfrm>
        </p:spPr>
      </p:pic>
      <p:sp>
        <p:nvSpPr>
          <p:cNvPr id="3" name="Rectangle 2">
            <a:extLst>
              <a:ext uri="{FF2B5EF4-FFF2-40B4-BE49-F238E27FC236}">
                <a16:creationId xmlns:a16="http://schemas.microsoft.com/office/drawing/2014/main" id="{BE942B66-8077-DA9A-3769-BD6DDF43D300}"/>
              </a:ext>
              <a:ext uri="{C183D7F6-B498-43B3-948B-1728B52AA6E4}">
                <adec:decorative xmlns:adec="http://schemas.microsoft.com/office/drawing/2017/decorative" val="1"/>
              </a:ext>
            </a:extLst>
          </p:cNvPr>
          <p:cNvSpPr/>
          <p:nvPr/>
        </p:nvSpPr>
        <p:spPr>
          <a:xfrm>
            <a:off x="6473536" y="2934812"/>
            <a:ext cx="5718464" cy="2904879"/>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itle 23">
            <a:extLst>
              <a:ext uri="{FF2B5EF4-FFF2-40B4-BE49-F238E27FC236}">
                <a16:creationId xmlns:a16="http://schemas.microsoft.com/office/drawing/2014/main" id="{3413C595-4D01-4997-9A0A-E7606687AB79}"/>
              </a:ext>
            </a:extLst>
          </p:cNvPr>
          <p:cNvSpPr>
            <a:spLocks noGrp="1"/>
          </p:cNvSpPr>
          <p:nvPr>
            <p:ph type="title"/>
          </p:nvPr>
        </p:nvSpPr>
        <p:spPr>
          <a:xfrm>
            <a:off x="6096000" y="2987750"/>
            <a:ext cx="6022021" cy="882499"/>
          </a:xfrm>
          <a:noFill/>
        </p:spPr>
        <p:txBody>
          <a:bodyPr/>
          <a:lstStyle/>
          <a:p>
            <a:r>
              <a:rPr lang="en-US" b="1" cap="none" dirty="0"/>
              <a:t>Global Partnership on Ecological Connectivity</a:t>
            </a:r>
          </a:p>
        </p:txBody>
      </p:sp>
      <p:pic>
        <p:nvPicPr>
          <p:cNvPr id="4" name="Picture 3">
            <a:extLst>
              <a:ext uri="{FF2B5EF4-FFF2-40B4-BE49-F238E27FC236}">
                <a16:creationId xmlns:a16="http://schemas.microsoft.com/office/drawing/2014/main" id="{DA01A428-F031-66DC-86BE-4D71A82CF65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pic>
        <p:nvPicPr>
          <p:cNvPr id="11" name="Picture 10">
            <a:extLst>
              <a:ext uri="{FF2B5EF4-FFF2-40B4-BE49-F238E27FC236}">
                <a16:creationId xmlns:a16="http://schemas.microsoft.com/office/drawing/2014/main" id="{582DEDED-C0E3-68B1-02AF-82064C19E6D2}"/>
              </a:ext>
            </a:extLst>
          </p:cNvPr>
          <p:cNvPicPr>
            <a:picLocks noChangeAspect="1"/>
          </p:cNvPicPr>
          <p:nvPr/>
        </p:nvPicPr>
        <p:blipFill>
          <a:blip r:embed="rId5"/>
          <a:stretch>
            <a:fillRect/>
          </a:stretch>
        </p:blipFill>
        <p:spPr>
          <a:xfrm>
            <a:off x="7989340" y="3544554"/>
            <a:ext cx="2948737" cy="2948737"/>
          </a:xfrm>
          <a:prstGeom prst="rect">
            <a:avLst/>
          </a:prstGeom>
        </p:spPr>
      </p:pic>
    </p:spTree>
    <p:extLst>
      <p:ext uri="{BB962C8B-B14F-4D97-AF65-F5344CB8AC3E}">
        <p14:creationId xmlns:p14="http://schemas.microsoft.com/office/powerpoint/2010/main" val="399313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3F357049-33AB-6A7D-9D5A-C1C58E24F820}"/>
              </a:ext>
            </a:extLst>
          </p:cNvPr>
          <p:cNvSpPr>
            <a:spLocks noGrp="1"/>
          </p:cNvSpPr>
          <p:nvPr>
            <p:ph type="sldNum" sz="quarter" idx="12"/>
          </p:nvPr>
        </p:nvSpPr>
        <p:spPr>
          <a:xfrm>
            <a:off x="9171039" y="6411552"/>
            <a:ext cx="2743200" cy="365125"/>
          </a:xfrm>
        </p:spPr>
        <p:txBody>
          <a:bodyPr/>
          <a:lstStyle/>
          <a:p>
            <a:fld id="{F91729D4-A164-47A3-830D-E792BCE699E4}" type="slidenum">
              <a:rPr lang="en-US" smtClean="0"/>
              <a:pPr/>
              <a:t>3</a:t>
            </a:fld>
            <a:endParaRPr lang="en-US" dirty="0"/>
          </a:p>
        </p:txBody>
      </p:sp>
      <p:sp>
        <p:nvSpPr>
          <p:cNvPr id="7" name="Date Placeholder 1">
            <a:extLst>
              <a:ext uri="{FF2B5EF4-FFF2-40B4-BE49-F238E27FC236}">
                <a16:creationId xmlns:a16="http://schemas.microsoft.com/office/drawing/2014/main" id="{0D85FFD2-376C-3DAB-9FAB-C8EB7AD19FEF}"/>
              </a:ext>
            </a:extLst>
          </p:cNvPr>
          <p:cNvSpPr>
            <a:spLocks noGrp="1"/>
          </p:cNvSpPr>
          <p:nvPr>
            <p:ph type="dt" sz="half" idx="10"/>
          </p:nvPr>
        </p:nvSpPr>
        <p:spPr>
          <a:xfrm>
            <a:off x="277761" y="6411552"/>
            <a:ext cx="4213852" cy="365125"/>
          </a:xfrm>
        </p:spPr>
        <p:txBody>
          <a:bodyPr/>
          <a:lstStyle/>
          <a:p>
            <a:r>
              <a:rPr lang="en-US" cap="none" dirty="0"/>
              <a:t>CMS Workshop on the Atlas on Animal Migration</a:t>
            </a:r>
          </a:p>
        </p:txBody>
      </p:sp>
      <p:sp>
        <p:nvSpPr>
          <p:cNvPr id="10" name="Footer Placeholder 2">
            <a:extLst>
              <a:ext uri="{FF2B5EF4-FFF2-40B4-BE49-F238E27FC236}">
                <a16:creationId xmlns:a16="http://schemas.microsoft.com/office/drawing/2014/main" id="{A6B16CC1-8B46-E590-7AE9-244F4358D0C9}"/>
              </a:ext>
            </a:extLst>
          </p:cNvPr>
          <p:cNvSpPr>
            <a:spLocks noGrp="1"/>
          </p:cNvSpPr>
          <p:nvPr>
            <p:ph type="ftr" sz="quarter" idx="11"/>
          </p:nvPr>
        </p:nvSpPr>
        <p:spPr>
          <a:xfrm>
            <a:off x="7669706" y="6403972"/>
            <a:ext cx="4836173" cy="365125"/>
          </a:xfrm>
        </p:spPr>
        <p:txBody>
          <a:bodyPr/>
          <a:lstStyle/>
          <a:p>
            <a:r>
              <a:rPr lang="en-US" cap="none" dirty="0"/>
              <a:t>8-12 October 2026, Vasto, Italy</a:t>
            </a:r>
          </a:p>
        </p:txBody>
      </p:sp>
      <p:sp>
        <p:nvSpPr>
          <p:cNvPr id="2" name="Rectangle 1">
            <a:extLst>
              <a:ext uri="{FF2B5EF4-FFF2-40B4-BE49-F238E27FC236}">
                <a16:creationId xmlns:a16="http://schemas.microsoft.com/office/drawing/2014/main" id="{8D088016-2770-06C9-E751-2FC2B675B7D0}"/>
              </a:ext>
              <a:ext uri="{C183D7F6-B498-43B3-948B-1728B52AA6E4}">
                <adec:decorative xmlns:adec="http://schemas.microsoft.com/office/drawing/2017/decorative" val="1"/>
              </a:ext>
            </a:extLst>
          </p:cNvPr>
          <p:cNvSpPr/>
          <p:nvPr/>
        </p:nvSpPr>
        <p:spPr>
          <a:xfrm>
            <a:off x="733713" y="1"/>
            <a:ext cx="2349500" cy="479668"/>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83E9C6B7-1C0B-5252-49BB-942AAD809534}"/>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pic>
        <p:nvPicPr>
          <p:cNvPr id="11" name="Picture 10">
            <a:extLst>
              <a:ext uri="{FF2B5EF4-FFF2-40B4-BE49-F238E27FC236}">
                <a16:creationId xmlns:a16="http://schemas.microsoft.com/office/drawing/2014/main" id="{B527FDBA-A5CB-7756-F023-6F8BE324CD90}"/>
              </a:ext>
            </a:extLst>
          </p:cNvPr>
          <p:cNvPicPr>
            <a:picLocks noChangeAspect="1"/>
          </p:cNvPicPr>
          <p:nvPr/>
        </p:nvPicPr>
        <p:blipFill>
          <a:blip r:embed="rId4"/>
          <a:stretch>
            <a:fillRect/>
          </a:stretch>
        </p:blipFill>
        <p:spPr>
          <a:xfrm>
            <a:off x="5514735" y="167585"/>
            <a:ext cx="6049011" cy="6348962"/>
          </a:xfrm>
          <a:prstGeom prst="rect">
            <a:avLst/>
          </a:prstGeom>
        </p:spPr>
      </p:pic>
      <p:pic>
        <p:nvPicPr>
          <p:cNvPr id="15" name="Picture 14">
            <a:extLst>
              <a:ext uri="{FF2B5EF4-FFF2-40B4-BE49-F238E27FC236}">
                <a16:creationId xmlns:a16="http://schemas.microsoft.com/office/drawing/2014/main" id="{1841B7E5-2A19-5F4C-578A-61457714D7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05278" y="1802968"/>
            <a:ext cx="551100" cy="711941"/>
          </a:xfrm>
          <a:prstGeom prst="rect">
            <a:avLst/>
          </a:prstGeom>
        </p:spPr>
      </p:pic>
      <p:pic>
        <p:nvPicPr>
          <p:cNvPr id="17" name="Picture 16">
            <a:extLst>
              <a:ext uri="{FF2B5EF4-FFF2-40B4-BE49-F238E27FC236}">
                <a16:creationId xmlns:a16="http://schemas.microsoft.com/office/drawing/2014/main" id="{76A7183F-981C-BA60-FE01-39441E9BCF4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25779" y="1364575"/>
            <a:ext cx="347002" cy="488093"/>
          </a:xfrm>
          <a:prstGeom prst="rect">
            <a:avLst/>
          </a:prstGeom>
        </p:spPr>
      </p:pic>
      <p:pic>
        <p:nvPicPr>
          <p:cNvPr id="19" name="Picture 18">
            <a:extLst>
              <a:ext uri="{FF2B5EF4-FFF2-40B4-BE49-F238E27FC236}">
                <a16:creationId xmlns:a16="http://schemas.microsoft.com/office/drawing/2014/main" id="{5CC82197-B341-C3CD-3810-FFEADC0321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88805" y="1350197"/>
            <a:ext cx="1459931" cy="536364"/>
          </a:xfrm>
          <a:prstGeom prst="rect">
            <a:avLst/>
          </a:prstGeom>
        </p:spPr>
      </p:pic>
      <p:pic>
        <p:nvPicPr>
          <p:cNvPr id="21" name="Picture 20">
            <a:extLst>
              <a:ext uri="{FF2B5EF4-FFF2-40B4-BE49-F238E27FC236}">
                <a16:creationId xmlns:a16="http://schemas.microsoft.com/office/drawing/2014/main" id="{B2EF0266-4BCB-840D-BDB8-AF27C5A92CF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32229" y="2287798"/>
            <a:ext cx="915921" cy="466725"/>
          </a:xfrm>
          <a:prstGeom prst="rect">
            <a:avLst/>
          </a:prstGeom>
        </p:spPr>
      </p:pic>
      <p:pic>
        <p:nvPicPr>
          <p:cNvPr id="23" name="Picture 22">
            <a:extLst>
              <a:ext uri="{FF2B5EF4-FFF2-40B4-BE49-F238E27FC236}">
                <a16:creationId xmlns:a16="http://schemas.microsoft.com/office/drawing/2014/main" id="{546920E5-8227-7473-0ED9-36560A43F9E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141294" y="1966686"/>
            <a:ext cx="1121536" cy="377084"/>
          </a:xfrm>
          <a:prstGeom prst="rect">
            <a:avLst/>
          </a:prstGeom>
        </p:spPr>
      </p:pic>
      <p:sp>
        <p:nvSpPr>
          <p:cNvPr id="24" name="TextBox 23">
            <a:extLst>
              <a:ext uri="{FF2B5EF4-FFF2-40B4-BE49-F238E27FC236}">
                <a16:creationId xmlns:a16="http://schemas.microsoft.com/office/drawing/2014/main" id="{6E281820-80B1-F898-F1D7-7D237B8A621F}"/>
              </a:ext>
            </a:extLst>
          </p:cNvPr>
          <p:cNvSpPr txBox="1"/>
          <p:nvPr/>
        </p:nvSpPr>
        <p:spPr>
          <a:xfrm>
            <a:off x="167799" y="2084450"/>
            <a:ext cx="5454241" cy="4093428"/>
          </a:xfrm>
          <a:prstGeom prst="rect">
            <a:avLst/>
          </a:prstGeom>
          <a:noFill/>
        </p:spPr>
        <p:txBody>
          <a:bodyPr wrap="square" rtlCol="0">
            <a:spAutoFit/>
          </a:bodyPr>
          <a:lstStyle/>
          <a:p>
            <a:pPr marL="742950" lvl="1" indent="-285750">
              <a:buFont typeface="Arial" panose="020B0604020202020204" pitchFamily="34" charset="0"/>
              <a:buChar char="•"/>
            </a:pPr>
            <a:r>
              <a:rPr lang="en-GB" sz="2000" dirty="0"/>
              <a:t>Knowledge and information exchange</a:t>
            </a:r>
          </a:p>
          <a:p>
            <a:pPr lvl="1"/>
            <a:endParaRPr lang="en-GB" sz="2000" dirty="0"/>
          </a:p>
          <a:p>
            <a:pPr marL="742950" lvl="1" indent="-285750">
              <a:buFont typeface="Arial" panose="020B0604020202020204" pitchFamily="34" charset="0"/>
              <a:buChar char="•"/>
            </a:pPr>
            <a:r>
              <a:rPr lang="en-GB" sz="2000" dirty="0"/>
              <a:t>Analyse and fill gaps</a:t>
            </a:r>
          </a:p>
          <a:p>
            <a:pPr lvl="1"/>
            <a:endParaRPr lang="en-GB" sz="2000" dirty="0"/>
          </a:p>
          <a:p>
            <a:pPr marL="742950" lvl="1" indent="-285750">
              <a:buFont typeface="Arial" panose="020B0604020202020204" pitchFamily="34" charset="0"/>
              <a:buChar char="•"/>
            </a:pPr>
            <a:r>
              <a:rPr lang="en-GB" sz="2000" dirty="0"/>
              <a:t>Develop coherent and effective approaches</a:t>
            </a:r>
          </a:p>
          <a:p>
            <a:pPr lvl="1"/>
            <a:endParaRPr lang="en-GB" sz="2000" dirty="0"/>
          </a:p>
          <a:p>
            <a:pPr marL="742950" lvl="1" indent="-285750">
              <a:buFont typeface="Arial" panose="020B0604020202020204" pitchFamily="34" charset="0"/>
              <a:buChar char="•"/>
            </a:pPr>
            <a:r>
              <a:rPr lang="en-GB" sz="2000" dirty="0"/>
              <a:t>Technical and policy support</a:t>
            </a:r>
          </a:p>
          <a:p>
            <a:pPr lvl="1"/>
            <a:endParaRPr lang="en-GB" sz="2000" dirty="0"/>
          </a:p>
          <a:p>
            <a:pPr marL="742950" lvl="1" indent="-285750">
              <a:buFont typeface="Arial" panose="020B0604020202020204" pitchFamily="34" charset="0"/>
              <a:buChar char="•"/>
            </a:pPr>
            <a:r>
              <a:rPr lang="en-GB" sz="2000" dirty="0"/>
              <a:t>Identify priorities </a:t>
            </a:r>
          </a:p>
          <a:p>
            <a:pPr lvl="1"/>
            <a:endParaRPr lang="en-GB" sz="2000" dirty="0"/>
          </a:p>
          <a:p>
            <a:pPr marL="742950" lvl="1" indent="-285750">
              <a:buFont typeface="Arial" panose="020B0604020202020204" pitchFamily="34" charset="0"/>
              <a:buChar char="•"/>
            </a:pPr>
            <a:r>
              <a:rPr lang="en-GB" sz="2000" dirty="0"/>
              <a:t>Mobilize funding and activities on the ground</a:t>
            </a:r>
          </a:p>
        </p:txBody>
      </p:sp>
      <p:sp>
        <p:nvSpPr>
          <p:cNvPr id="28" name="Title 18">
            <a:extLst>
              <a:ext uri="{FF2B5EF4-FFF2-40B4-BE49-F238E27FC236}">
                <a16:creationId xmlns:a16="http://schemas.microsoft.com/office/drawing/2014/main" id="{3856B707-7B45-F66E-9895-9936FA42F209}"/>
              </a:ext>
            </a:extLst>
          </p:cNvPr>
          <p:cNvSpPr>
            <a:spLocks noGrp="1"/>
          </p:cNvSpPr>
          <p:nvPr>
            <p:ph type="title"/>
          </p:nvPr>
        </p:nvSpPr>
        <p:spPr>
          <a:xfrm>
            <a:off x="250813" y="1364575"/>
            <a:ext cx="5147898" cy="527050"/>
          </a:xfrm>
        </p:spPr>
        <p:txBody>
          <a:bodyPr/>
          <a:lstStyle/>
          <a:p>
            <a:r>
              <a:rPr lang="en-US" sz="2400" b="1" cap="none" dirty="0">
                <a:solidFill>
                  <a:srgbClr val="0D2E85"/>
                </a:solidFill>
              </a:rPr>
              <a:t>Scale up collective and coherent action to maintain, enhance and restore ecological connectivity </a:t>
            </a:r>
          </a:p>
        </p:txBody>
      </p:sp>
      <p:sp>
        <p:nvSpPr>
          <p:cNvPr id="30" name="TextBox 29">
            <a:extLst>
              <a:ext uri="{FF2B5EF4-FFF2-40B4-BE49-F238E27FC236}">
                <a16:creationId xmlns:a16="http://schemas.microsoft.com/office/drawing/2014/main" id="{8978D828-3259-5A0A-D68E-D78A072C6E93}"/>
              </a:ext>
            </a:extLst>
          </p:cNvPr>
          <p:cNvSpPr txBox="1"/>
          <p:nvPr/>
        </p:nvSpPr>
        <p:spPr>
          <a:xfrm>
            <a:off x="6093692" y="5469772"/>
            <a:ext cx="974177" cy="369332"/>
          </a:xfrm>
          <a:prstGeom prst="rect">
            <a:avLst/>
          </a:prstGeom>
          <a:noFill/>
        </p:spPr>
        <p:txBody>
          <a:bodyPr wrap="none" rtlCol="0">
            <a:spAutoFit/>
          </a:bodyPr>
          <a:lstStyle/>
          <a:p>
            <a:r>
              <a:rPr lang="en-GB" dirty="0"/>
              <a:t>Donors: </a:t>
            </a:r>
            <a:endParaRPr lang="en-IE" dirty="0"/>
          </a:p>
        </p:txBody>
      </p:sp>
      <p:pic>
        <p:nvPicPr>
          <p:cNvPr id="32" name="Picture 31">
            <a:extLst>
              <a:ext uri="{FF2B5EF4-FFF2-40B4-BE49-F238E27FC236}">
                <a16:creationId xmlns:a16="http://schemas.microsoft.com/office/drawing/2014/main" id="{FC3FCFB7-0FB5-37DC-E288-1C94D5D0CA18}"/>
              </a:ext>
            </a:extLst>
          </p:cNvPr>
          <p:cNvPicPr>
            <a:picLocks noChangeAspect="1"/>
          </p:cNvPicPr>
          <p:nvPr/>
        </p:nvPicPr>
        <p:blipFill>
          <a:blip r:embed="rId10"/>
          <a:stretch>
            <a:fillRect/>
          </a:stretch>
        </p:blipFill>
        <p:spPr>
          <a:xfrm>
            <a:off x="8799003" y="5531943"/>
            <a:ext cx="877191" cy="326563"/>
          </a:xfrm>
          <a:prstGeom prst="rect">
            <a:avLst/>
          </a:prstGeom>
          <a:solidFill>
            <a:schemeClr val="tx1"/>
          </a:solidFill>
          <a:ln>
            <a:noFill/>
          </a:ln>
        </p:spPr>
      </p:pic>
      <p:pic>
        <p:nvPicPr>
          <p:cNvPr id="34" name="Picture 33">
            <a:extLst>
              <a:ext uri="{FF2B5EF4-FFF2-40B4-BE49-F238E27FC236}">
                <a16:creationId xmlns:a16="http://schemas.microsoft.com/office/drawing/2014/main" id="{6F404F8E-2A70-2BD8-8EBE-7F914C7415F9}"/>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988651" y="5553346"/>
            <a:ext cx="603855" cy="301827"/>
          </a:xfrm>
          <a:prstGeom prst="rect">
            <a:avLst/>
          </a:prstGeom>
          <a:solidFill>
            <a:schemeClr val="bg1"/>
          </a:solidFill>
          <a:ln>
            <a:noFill/>
          </a:ln>
        </p:spPr>
      </p:pic>
      <p:pic>
        <p:nvPicPr>
          <p:cNvPr id="36" name="Picture 4">
            <a:extLst>
              <a:ext uri="{FF2B5EF4-FFF2-40B4-BE49-F238E27FC236}">
                <a16:creationId xmlns:a16="http://schemas.microsoft.com/office/drawing/2014/main" id="{D2949586-1AFC-E1C1-91E1-70EBEDDE9C8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821874" y="5503877"/>
            <a:ext cx="382693" cy="38269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F7389AFE-59C9-B400-7633-D8C959811A2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393847" y="5522458"/>
            <a:ext cx="450888" cy="36071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31865D14-0A64-50DA-BE82-0C1196444001}"/>
              </a:ext>
            </a:extLst>
          </p:cNvPr>
          <p:cNvPicPr>
            <a:picLocks noChangeAspect="1"/>
          </p:cNvPicPr>
          <p:nvPr/>
        </p:nvPicPr>
        <p:blipFill>
          <a:blip r:embed="rId14"/>
          <a:stretch>
            <a:fillRect/>
          </a:stretch>
        </p:blipFill>
        <p:spPr>
          <a:xfrm>
            <a:off x="6935654" y="5531943"/>
            <a:ext cx="920046" cy="374834"/>
          </a:xfrm>
          <a:prstGeom prst="rect">
            <a:avLst/>
          </a:prstGeom>
        </p:spPr>
      </p:pic>
    </p:spTree>
    <p:extLst>
      <p:ext uri="{BB962C8B-B14F-4D97-AF65-F5344CB8AC3E}">
        <p14:creationId xmlns:p14="http://schemas.microsoft.com/office/powerpoint/2010/main" val="206004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A5BDF-2E07-9BEF-5207-169AFF3A5CAA}"/>
            </a:ext>
          </a:extLst>
        </p:cNvPr>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1F7F0C3D-7904-C4A1-9887-1533A74EE59C}"/>
              </a:ext>
            </a:extLst>
          </p:cNvPr>
          <p:cNvSpPr>
            <a:spLocks noGrp="1"/>
          </p:cNvSpPr>
          <p:nvPr>
            <p:ph type="sldNum" sz="quarter" idx="12"/>
          </p:nvPr>
        </p:nvSpPr>
        <p:spPr>
          <a:xfrm>
            <a:off x="9171039" y="6411552"/>
            <a:ext cx="2743200" cy="365125"/>
          </a:xfrm>
        </p:spPr>
        <p:txBody>
          <a:bodyPr/>
          <a:lstStyle/>
          <a:p>
            <a:fld id="{F91729D4-A164-47A3-830D-E792BCE699E4}" type="slidenum">
              <a:rPr lang="en-US" smtClean="0"/>
              <a:pPr/>
              <a:t>4</a:t>
            </a:fld>
            <a:endParaRPr lang="en-US" dirty="0"/>
          </a:p>
        </p:txBody>
      </p:sp>
      <p:sp>
        <p:nvSpPr>
          <p:cNvPr id="2" name="Rectangle 1">
            <a:extLst>
              <a:ext uri="{FF2B5EF4-FFF2-40B4-BE49-F238E27FC236}">
                <a16:creationId xmlns:a16="http://schemas.microsoft.com/office/drawing/2014/main" id="{C74E6994-7802-FECE-EF97-D02EC3FF480D}"/>
              </a:ext>
              <a:ext uri="{C183D7F6-B498-43B3-948B-1728B52AA6E4}">
                <adec:decorative xmlns:adec="http://schemas.microsoft.com/office/drawing/2017/decorative" val="1"/>
              </a:ext>
            </a:extLst>
          </p:cNvPr>
          <p:cNvSpPr/>
          <p:nvPr/>
        </p:nvSpPr>
        <p:spPr>
          <a:xfrm>
            <a:off x="733713" y="1"/>
            <a:ext cx="2349500" cy="479668"/>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5699D058-4CEE-D84E-41C6-2D9DEE48F7F0}"/>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sp>
        <p:nvSpPr>
          <p:cNvPr id="7" name="Date Placeholder 1">
            <a:extLst>
              <a:ext uri="{FF2B5EF4-FFF2-40B4-BE49-F238E27FC236}">
                <a16:creationId xmlns:a16="http://schemas.microsoft.com/office/drawing/2014/main" id="{B4EE8D43-BEE2-F1B4-43F7-D0E12C08AB82}"/>
              </a:ext>
            </a:extLst>
          </p:cNvPr>
          <p:cNvSpPr>
            <a:spLocks noGrp="1"/>
          </p:cNvSpPr>
          <p:nvPr>
            <p:ph type="dt" sz="half" idx="10"/>
          </p:nvPr>
        </p:nvSpPr>
        <p:spPr>
          <a:xfrm>
            <a:off x="277761" y="6411552"/>
            <a:ext cx="4213852" cy="365125"/>
          </a:xfrm>
        </p:spPr>
        <p:txBody>
          <a:bodyPr/>
          <a:lstStyle/>
          <a:p>
            <a:r>
              <a:rPr lang="en-US" cap="none" dirty="0"/>
              <a:t>CMS Workshop on the Atlas on Animal Migration</a:t>
            </a:r>
          </a:p>
        </p:txBody>
      </p:sp>
      <p:sp>
        <p:nvSpPr>
          <p:cNvPr id="9" name="Footer Placeholder 2">
            <a:extLst>
              <a:ext uri="{FF2B5EF4-FFF2-40B4-BE49-F238E27FC236}">
                <a16:creationId xmlns:a16="http://schemas.microsoft.com/office/drawing/2014/main" id="{9B0A35E4-22D1-484F-98B6-5FB98BF62739}"/>
              </a:ext>
            </a:extLst>
          </p:cNvPr>
          <p:cNvSpPr>
            <a:spLocks noGrp="1"/>
          </p:cNvSpPr>
          <p:nvPr>
            <p:ph type="ftr" sz="quarter" idx="11"/>
          </p:nvPr>
        </p:nvSpPr>
        <p:spPr>
          <a:xfrm>
            <a:off x="7669706" y="6403972"/>
            <a:ext cx="4836173" cy="365125"/>
          </a:xfrm>
        </p:spPr>
        <p:txBody>
          <a:bodyPr/>
          <a:lstStyle/>
          <a:p>
            <a:r>
              <a:rPr lang="en-US" cap="none" dirty="0"/>
              <a:t>8-12 October 2026, Vasto, Italy</a:t>
            </a:r>
          </a:p>
        </p:txBody>
      </p:sp>
      <p:pic>
        <p:nvPicPr>
          <p:cNvPr id="13" name="Picture 12">
            <a:extLst>
              <a:ext uri="{FF2B5EF4-FFF2-40B4-BE49-F238E27FC236}">
                <a16:creationId xmlns:a16="http://schemas.microsoft.com/office/drawing/2014/main" id="{5936C581-BBA0-6378-8A3B-EAD21409BE9E}"/>
              </a:ext>
            </a:extLst>
          </p:cNvPr>
          <p:cNvPicPr>
            <a:picLocks noChangeAspect="1"/>
          </p:cNvPicPr>
          <p:nvPr/>
        </p:nvPicPr>
        <p:blipFill>
          <a:blip r:embed="rId4"/>
          <a:stretch>
            <a:fillRect/>
          </a:stretch>
        </p:blipFill>
        <p:spPr>
          <a:xfrm>
            <a:off x="6330736" y="943336"/>
            <a:ext cx="5127553" cy="5161922"/>
          </a:xfrm>
          <a:prstGeom prst="rect">
            <a:avLst/>
          </a:prstGeom>
        </p:spPr>
      </p:pic>
      <p:pic>
        <p:nvPicPr>
          <p:cNvPr id="15" name="Picture 14">
            <a:extLst>
              <a:ext uri="{FF2B5EF4-FFF2-40B4-BE49-F238E27FC236}">
                <a16:creationId xmlns:a16="http://schemas.microsoft.com/office/drawing/2014/main" id="{4ABE2E95-1262-F891-DC1A-CB088925D695}"/>
              </a:ext>
            </a:extLst>
          </p:cNvPr>
          <p:cNvPicPr>
            <a:picLocks noChangeAspect="1"/>
          </p:cNvPicPr>
          <p:nvPr/>
        </p:nvPicPr>
        <p:blipFill>
          <a:blip r:embed="rId5"/>
          <a:srcRect t="20422" b="24557"/>
          <a:stretch>
            <a:fillRect/>
          </a:stretch>
        </p:blipFill>
        <p:spPr>
          <a:xfrm>
            <a:off x="9540741" y="81323"/>
            <a:ext cx="1917546" cy="1055055"/>
          </a:xfrm>
          <a:prstGeom prst="rect">
            <a:avLst/>
          </a:prstGeom>
        </p:spPr>
      </p:pic>
      <p:sp>
        <p:nvSpPr>
          <p:cNvPr id="16" name="TextBox 15">
            <a:extLst>
              <a:ext uri="{FF2B5EF4-FFF2-40B4-BE49-F238E27FC236}">
                <a16:creationId xmlns:a16="http://schemas.microsoft.com/office/drawing/2014/main" id="{18A54C7F-D2E1-30A6-C28A-ECDED8A385F9}"/>
              </a:ext>
            </a:extLst>
          </p:cNvPr>
          <p:cNvSpPr txBox="1"/>
          <p:nvPr/>
        </p:nvSpPr>
        <p:spPr>
          <a:xfrm>
            <a:off x="277760" y="1444802"/>
            <a:ext cx="6678625" cy="923330"/>
          </a:xfrm>
          <a:prstGeom prst="rect">
            <a:avLst/>
          </a:prstGeom>
          <a:noFill/>
        </p:spPr>
        <p:txBody>
          <a:bodyPr wrap="square">
            <a:spAutoFit/>
          </a:bodyPr>
          <a:lstStyle/>
          <a:p>
            <a:r>
              <a:rPr lang="en-GB" dirty="0">
                <a:solidFill>
                  <a:srgbClr val="0070C0"/>
                </a:solidFill>
                <a:cs typeface="Poppins Light" panose="00000400000000000000" pitchFamily="2" charset="0"/>
              </a:rPr>
              <a:t>Ecosystem connectivity data, knowledge and information is available, readily accessible to all stakeholders and connectivity indicators are widely monitored</a:t>
            </a:r>
            <a:endParaRPr lang="en-IE" dirty="0">
              <a:solidFill>
                <a:srgbClr val="0070C0"/>
              </a:solidFill>
              <a:cs typeface="Poppins Light" panose="00000400000000000000" pitchFamily="2" charset="0"/>
            </a:endParaRPr>
          </a:p>
        </p:txBody>
      </p:sp>
      <p:sp>
        <p:nvSpPr>
          <p:cNvPr id="17" name="TextBox 16">
            <a:extLst>
              <a:ext uri="{FF2B5EF4-FFF2-40B4-BE49-F238E27FC236}">
                <a16:creationId xmlns:a16="http://schemas.microsoft.com/office/drawing/2014/main" id="{E148000C-4C9A-56C4-D9F5-17CBFCCD8544}"/>
              </a:ext>
            </a:extLst>
          </p:cNvPr>
          <p:cNvSpPr txBox="1"/>
          <p:nvPr/>
        </p:nvSpPr>
        <p:spPr>
          <a:xfrm>
            <a:off x="277760" y="920320"/>
            <a:ext cx="5127553" cy="400110"/>
          </a:xfrm>
          <a:prstGeom prst="rect">
            <a:avLst/>
          </a:prstGeom>
          <a:noFill/>
        </p:spPr>
        <p:txBody>
          <a:bodyPr wrap="square">
            <a:spAutoFit/>
          </a:bodyPr>
          <a:lstStyle/>
          <a:p>
            <a:r>
              <a:rPr lang="en-GB" sz="2000" dirty="0">
                <a:cs typeface="Poppins Light" panose="00000400000000000000" pitchFamily="2" charset="0"/>
              </a:rPr>
              <a:t>Data, Research and Monitoring</a:t>
            </a:r>
            <a:endParaRPr lang="en-IE" sz="2000" dirty="0">
              <a:cs typeface="Poppins Light" panose="00000400000000000000" pitchFamily="2" charset="0"/>
            </a:endParaRPr>
          </a:p>
        </p:txBody>
      </p:sp>
      <p:sp>
        <p:nvSpPr>
          <p:cNvPr id="18" name="TextBox 17">
            <a:extLst>
              <a:ext uri="{FF2B5EF4-FFF2-40B4-BE49-F238E27FC236}">
                <a16:creationId xmlns:a16="http://schemas.microsoft.com/office/drawing/2014/main" id="{420B46E7-BDE8-281B-B8CB-8E2840499629}"/>
              </a:ext>
            </a:extLst>
          </p:cNvPr>
          <p:cNvSpPr txBox="1"/>
          <p:nvPr/>
        </p:nvSpPr>
        <p:spPr>
          <a:xfrm>
            <a:off x="277760" y="2746488"/>
            <a:ext cx="6052976" cy="3416320"/>
          </a:xfrm>
          <a:prstGeom prst="rect">
            <a:avLst/>
          </a:prstGeom>
          <a:noFill/>
        </p:spPr>
        <p:txBody>
          <a:bodyPr wrap="square" rtlCol="0">
            <a:spAutoFit/>
          </a:bodyPr>
          <a:lstStyle/>
          <a:p>
            <a:endParaRPr lang="en-IE" dirty="0"/>
          </a:p>
          <a:p>
            <a:r>
              <a:rPr lang="en-GB" dirty="0"/>
              <a:t> 1.1 Identify gaps and support data collection to fill gaps on important habitats for, and climate change impacts on, terrestrial, inland water, and marine and coastal CMS listed species.</a:t>
            </a:r>
          </a:p>
          <a:p>
            <a:endParaRPr lang="en-GB" dirty="0"/>
          </a:p>
          <a:p>
            <a:r>
              <a:rPr lang="en-GB" dirty="0"/>
              <a:t>1.2 Consolidate existing migratory route and corridor maps, supporting the development of new ones where gaps exist across terrestrial, inland water and marine and coastal ecosystems and provide guidance on using these maps to support decision-making. </a:t>
            </a:r>
          </a:p>
          <a:p>
            <a:endParaRPr lang="en-IE" dirty="0"/>
          </a:p>
        </p:txBody>
      </p:sp>
    </p:spTree>
    <p:extLst>
      <p:ext uri="{BB962C8B-B14F-4D97-AF65-F5344CB8AC3E}">
        <p14:creationId xmlns:p14="http://schemas.microsoft.com/office/powerpoint/2010/main" val="555636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E01EC-ECE0-2FFF-3B2E-F0AA77C0A7DD}"/>
            </a:ext>
          </a:extLst>
        </p:cNvPr>
        <p:cNvGrpSpPr/>
        <p:nvPr/>
      </p:nvGrpSpPr>
      <p:grpSpPr>
        <a:xfrm>
          <a:off x="0" y="0"/>
          <a:ext cx="0" cy="0"/>
          <a:chOff x="0" y="0"/>
          <a:chExt cx="0" cy="0"/>
        </a:xfrm>
      </p:grpSpPr>
      <p:pic>
        <p:nvPicPr>
          <p:cNvPr id="17" name="Picture 2" descr="Mongolian gazelle-on-road-copyright">
            <a:extLst>
              <a:ext uri="{FF2B5EF4-FFF2-40B4-BE49-F238E27FC236}">
                <a16:creationId xmlns:a16="http://schemas.microsoft.com/office/drawing/2014/main" id="{45FAFCE0-D7DA-8636-F821-D9353EF2C31F}"/>
              </a:ext>
            </a:extLst>
          </p:cNvPr>
          <p:cNvPicPr>
            <a:picLocks noChangeAspect="1" noChangeArrowheads="1"/>
          </p:cNvPicPr>
          <p:nvPr/>
        </p:nvPicPr>
        <p:blipFill rotWithShape="1">
          <a:blip r:embed="rId3" cstate="screen">
            <a:extLst>
              <a:ext uri="{28A0092B-C50C-407E-A947-70E740481C1C}">
                <a14:useLocalDpi xmlns:a14="http://schemas.microsoft.com/office/drawing/2010/main" val="0"/>
              </a:ext>
            </a:extLst>
          </a:blip>
          <a:srcRect/>
          <a:stretch>
            <a:fillRect/>
          </a:stretch>
        </p:blipFill>
        <p:spPr bwMode="auto">
          <a:xfrm>
            <a:off x="737213" y="643948"/>
            <a:ext cx="3410766" cy="119376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Picture 18">
            <a:extLst>
              <a:ext uri="{FF2B5EF4-FFF2-40B4-BE49-F238E27FC236}">
                <a16:creationId xmlns:a16="http://schemas.microsoft.com/office/drawing/2014/main" id="{1317A968-AC1C-556C-5953-6ABDCC0C090B}"/>
              </a:ext>
            </a:extLst>
          </p:cNvPr>
          <p:cNvPicPr>
            <a:picLocks noChangeAspect="1"/>
          </p:cNvPicPr>
          <p:nvPr/>
        </p:nvPicPr>
        <p:blipFill>
          <a:blip r:embed="rId4"/>
          <a:srcRect t="15833" r="21010"/>
          <a:stretch>
            <a:fillRect/>
          </a:stretch>
        </p:blipFill>
        <p:spPr>
          <a:xfrm rot="317513">
            <a:off x="963889" y="1885323"/>
            <a:ext cx="3286738" cy="131860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1" name="Picture 20" descr="sea-turtle">
            <a:extLst>
              <a:ext uri="{FF2B5EF4-FFF2-40B4-BE49-F238E27FC236}">
                <a16:creationId xmlns:a16="http://schemas.microsoft.com/office/drawing/2014/main" id="{27F22306-D009-9488-FD73-E08F6465F595}"/>
              </a:ext>
            </a:extLst>
          </p:cNvPr>
          <p:cNvPicPr>
            <a:picLocks noChangeAspect="1" noChangeArrowheads="1"/>
          </p:cNvPicPr>
          <p:nvPr/>
        </p:nvPicPr>
        <p:blipFill rotWithShape="1">
          <a:blip r:embed="rId5" cstate="screen">
            <a:extLst>
              <a:ext uri="{28A0092B-C50C-407E-A947-70E740481C1C}">
                <a14:useLocalDpi xmlns:a14="http://schemas.microsoft.com/office/drawing/2010/main" val="0"/>
              </a:ext>
            </a:extLst>
          </a:blip>
          <a:srcRect/>
          <a:stretch>
            <a:fillRect/>
          </a:stretch>
        </p:blipFill>
        <p:spPr bwMode="auto">
          <a:xfrm>
            <a:off x="851920" y="3371365"/>
            <a:ext cx="3510676" cy="124716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3" name="Picture 4" descr="Getting the best from our forests: Five ...">
            <a:extLst>
              <a:ext uri="{FF2B5EF4-FFF2-40B4-BE49-F238E27FC236}">
                <a16:creationId xmlns:a16="http://schemas.microsoft.com/office/drawing/2014/main" id="{A7671C7D-AFD8-DD38-02EE-351ADB68FC51}"/>
              </a:ext>
            </a:extLst>
          </p:cNvPr>
          <p:cNvPicPr>
            <a:picLocks noChangeAspect="1" noChangeArrowheads="1"/>
          </p:cNvPicPr>
          <p:nvPr/>
        </p:nvPicPr>
        <p:blipFill rotWithShape="1">
          <a:blip r:embed="rId6" cstate="screen">
            <a:extLst>
              <a:ext uri="{28A0092B-C50C-407E-A947-70E740481C1C}">
                <a14:useLocalDpi xmlns:a14="http://schemas.microsoft.com/office/drawing/2010/main" val="0"/>
              </a:ext>
            </a:extLst>
          </a:blip>
          <a:srcRect/>
          <a:stretch>
            <a:fillRect/>
          </a:stretch>
        </p:blipFill>
        <p:spPr bwMode="auto">
          <a:xfrm rot="275615">
            <a:off x="416689" y="4793391"/>
            <a:ext cx="3181120" cy="124717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4" name="Slide Number Placeholder 3">
            <a:extLst>
              <a:ext uri="{FF2B5EF4-FFF2-40B4-BE49-F238E27FC236}">
                <a16:creationId xmlns:a16="http://schemas.microsoft.com/office/drawing/2014/main" id="{BC35319B-13F1-A48B-C78E-7073DF3A2EB8}"/>
              </a:ext>
            </a:extLst>
          </p:cNvPr>
          <p:cNvSpPr>
            <a:spLocks noGrp="1"/>
          </p:cNvSpPr>
          <p:nvPr>
            <p:ph type="sldNum" sz="quarter" idx="12"/>
          </p:nvPr>
        </p:nvSpPr>
        <p:spPr>
          <a:xfrm>
            <a:off x="9171039" y="6411552"/>
            <a:ext cx="2743200" cy="365125"/>
          </a:xfrm>
        </p:spPr>
        <p:txBody>
          <a:bodyPr/>
          <a:lstStyle/>
          <a:p>
            <a:fld id="{F91729D4-A164-47A3-830D-E792BCE699E4}" type="slidenum">
              <a:rPr lang="en-US" smtClean="0"/>
              <a:pPr/>
              <a:t>5</a:t>
            </a:fld>
            <a:endParaRPr lang="en-US" dirty="0"/>
          </a:p>
        </p:txBody>
      </p:sp>
      <p:sp>
        <p:nvSpPr>
          <p:cNvPr id="9" name="Title 18">
            <a:extLst>
              <a:ext uri="{FF2B5EF4-FFF2-40B4-BE49-F238E27FC236}">
                <a16:creationId xmlns:a16="http://schemas.microsoft.com/office/drawing/2014/main" id="{76E3701F-D48E-9AAD-2633-CA4A71B8245C}"/>
              </a:ext>
            </a:extLst>
          </p:cNvPr>
          <p:cNvSpPr>
            <a:spLocks noGrp="1"/>
          </p:cNvSpPr>
          <p:nvPr>
            <p:ph type="title"/>
          </p:nvPr>
        </p:nvSpPr>
        <p:spPr>
          <a:xfrm>
            <a:off x="5868488" y="1552101"/>
            <a:ext cx="5084830" cy="527050"/>
          </a:xfrm>
        </p:spPr>
        <p:txBody>
          <a:bodyPr/>
          <a:lstStyle/>
          <a:p>
            <a:r>
              <a:rPr lang="en-US" sz="3600" b="1" cap="none" dirty="0">
                <a:solidFill>
                  <a:srgbClr val="0D2E85"/>
                </a:solidFill>
              </a:rPr>
              <a:t>For More Information: </a:t>
            </a:r>
          </a:p>
        </p:txBody>
      </p:sp>
      <p:sp>
        <p:nvSpPr>
          <p:cNvPr id="10" name="Text Placeholder 6">
            <a:extLst>
              <a:ext uri="{FF2B5EF4-FFF2-40B4-BE49-F238E27FC236}">
                <a16:creationId xmlns:a16="http://schemas.microsoft.com/office/drawing/2014/main" id="{F059530A-8E42-273B-470C-5A30D71783E9}"/>
              </a:ext>
            </a:extLst>
          </p:cNvPr>
          <p:cNvSpPr>
            <a:spLocks noGrp="1"/>
          </p:cNvSpPr>
          <p:nvPr>
            <p:ph type="body" sz="quarter" idx="15"/>
          </p:nvPr>
        </p:nvSpPr>
        <p:spPr>
          <a:xfrm>
            <a:off x="5181720" y="3155508"/>
            <a:ext cx="6458366" cy="2215038"/>
          </a:xfrm>
        </p:spPr>
        <p:txBody>
          <a:bodyPr/>
          <a:lstStyle/>
          <a:p>
            <a:pPr algn="ctr"/>
            <a:r>
              <a:rPr lang="en-US" sz="3600" dirty="0"/>
              <a:t>Website:</a:t>
            </a:r>
          </a:p>
          <a:p>
            <a:pPr algn="ctr"/>
            <a:r>
              <a:rPr lang="en-US" sz="3600" dirty="0">
                <a:hlinkClick r:id="rId7"/>
              </a:rPr>
              <a:t>https://gpec-partnership.com/</a:t>
            </a:r>
            <a:r>
              <a:rPr lang="en-US" sz="3600" dirty="0"/>
              <a:t> </a:t>
            </a:r>
          </a:p>
          <a:p>
            <a:endParaRPr lang="en-US" sz="2400" i="1" dirty="0">
              <a:solidFill>
                <a:srgbClr val="0D2E85"/>
              </a:solidFill>
            </a:endParaRPr>
          </a:p>
        </p:txBody>
      </p:sp>
      <p:pic>
        <p:nvPicPr>
          <p:cNvPr id="5" name="Picture 4">
            <a:extLst>
              <a:ext uri="{FF2B5EF4-FFF2-40B4-BE49-F238E27FC236}">
                <a16:creationId xmlns:a16="http://schemas.microsoft.com/office/drawing/2014/main" id="{38C30A3A-B673-6850-F2D8-43C685430E82}"/>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11640086" y="146035"/>
            <a:ext cx="354537" cy="479668"/>
          </a:xfrm>
          <a:prstGeom prst="rect">
            <a:avLst/>
          </a:prstGeom>
        </p:spPr>
      </p:pic>
      <p:sp>
        <p:nvSpPr>
          <p:cNvPr id="8" name="Rectangle 7">
            <a:extLst>
              <a:ext uri="{FF2B5EF4-FFF2-40B4-BE49-F238E27FC236}">
                <a16:creationId xmlns:a16="http://schemas.microsoft.com/office/drawing/2014/main" id="{00163E9A-2486-C09B-0F65-62AEF29C4A5D}"/>
              </a:ext>
              <a:ext uri="{C183D7F6-B498-43B3-948B-1728B52AA6E4}">
                <adec:decorative xmlns:adec="http://schemas.microsoft.com/office/drawing/2017/decorative" val="1"/>
              </a:ext>
            </a:extLst>
          </p:cNvPr>
          <p:cNvSpPr/>
          <p:nvPr/>
        </p:nvSpPr>
        <p:spPr>
          <a:xfrm>
            <a:off x="1118025" y="1"/>
            <a:ext cx="2349500" cy="479668"/>
          </a:xfrm>
          <a:prstGeom prst="rect">
            <a:avLst/>
          </a:prstGeom>
          <a:solidFill>
            <a:srgbClr val="0D2E85">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Date Placeholder 1">
            <a:extLst>
              <a:ext uri="{FF2B5EF4-FFF2-40B4-BE49-F238E27FC236}">
                <a16:creationId xmlns:a16="http://schemas.microsoft.com/office/drawing/2014/main" id="{010EBB82-7382-698A-D04D-E235F1C147EA}"/>
              </a:ext>
            </a:extLst>
          </p:cNvPr>
          <p:cNvSpPr>
            <a:spLocks noGrp="1"/>
          </p:cNvSpPr>
          <p:nvPr>
            <p:ph type="dt" sz="half" idx="10"/>
          </p:nvPr>
        </p:nvSpPr>
        <p:spPr>
          <a:xfrm>
            <a:off x="277761" y="6411552"/>
            <a:ext cx="4213852" cy="365125"/>
          </a:xfrm>
        </p:spPr>
        <p:txBody>
          <a:bodyPr/>
          <a:lstStyle/>
          <a:p>
            <a:r>
              <a:rPr lang="en-US" cap="none" dirty="0"/>
              <a:t>CMS Workshop on the Atlas on Animal Migration</a:t>
            </a:r>
          </a:p>
        </p:txBody>
      </p:sp>
      <p:sp>
        <p:nvSpPr>
          <p:cNvPr id="12" name="Footer Placeholder 2">
            <a:extLst>
              <a:ext uri="{FF2B5EF4-FFF2-40B4-BE49-F238E27FC236}">
                <a16:creationId xmlns:a16="http://schemas.microsoft.com/office/drawing/2014/main" id="{6F8C528F-CE1F-11F1-104B-86E391B98092}"/>
              </a:ext>
            </a:extLst>
          </p:cNvPr>
          <p:cNvSpPr>
            <a:spLocks noGrp="1"/>
          </p:cNvSpPr>
          <p:nvPr>
            <p:ph type="ftr" sz="quarter" idx="11"/>
          </p:nvPr>
        </p:nvSpPr>
        <p:spPr>
          <a:xfrm>
            <a:off x="7669706" y="6403972"/>
            <a:ext cx="4836173" cy="365125"/>
          </a:xfrm>
        </p:spPr>
        <p:txBody>
          <a:bodyPr/>
          <a:lstStyle/>
          <a:p>
            <a:r>
              <a:rPr lang="en-US" cap="none" dirty="0"/>
              <a:t>8-12 October 2026, Vasto, Italy</a:t>
            </a:r>
          </a:p>
        </p:txBody>
      </p:sp>
      <p:pic>
        <p:nvPicPr>
          <p:cNvPr id="4" name="Picture 3">
            <a:extLst>
              <a:ext uri="{FF2B5EF4-FFF2-40B4-BE49-F238E27FC236}">
                <a16:creationId xmlns:a16="http://schemas.microsoft.com/office/drawing/2014/main" id="{C59918F8-E708-35A1-F00B-7B50F0FD7FE9}"/>
              </a:ext>
            </a:extLst>
          </p:cNvPr>
          <p:cNvPicPr>
            <a:picLocks noChangeAspect="1"/>
          </p:cNvPicPr>
          <p:nvPr/>
        </p:nvPicPr>
        <p:blipFill>
          <a:blip r:embed="rId9"/>
          <a:srcRect t="20422" b="24557"/>
          <a:stretch>
            <a:fillRect/>
          </a:stretch>
        </p:blipFill>
        <p:spPr>
          <a:xfrm>
            <a:off x="9703280" y="28796"/>
            <a:ext cx="1848253" cy="1016929"/>
          </a:xfrm>
          <a:prstGeom prst="rect">
            <a:avLst/>
          </a:prstGeom>
        </p:spPr>
      </p:pic>
    </p:spTree>
    <p:extLst>
      <p:ext uri="{BB962C8B-B14F-4D97-AF65-F5344CB8AC3E}">
        <p14:creationId xmlns:p14="http://schemas.microsoft.com/office/powerpoint/2010/main" val="2524682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Custom 17">
      <a:dk1>
        <a:sysClr val="windowText" lastClr="000000"/>
      </a:dk1>
      <a:lt1>
        <a:sysClr val="window" lastClr="FFFFFF"/>
      </a:lt1>
      <a:dk2>
        <a:srgbClr val="44546A"/>
      </a:dk2>
      <a:lt2>
        <a:srgbClr val="E7E6E6"/>
      </a:lt2>
      <a:accent1>
        <a:srgbClr val="BED6DA"/>
      </a:accent1>
      <a:accent2>
        <a:srgbClr val="3E7090"/>
      </a:accent2>
      <a:accent3>
        <a:srgbClr val="93A5A8"/>
      </a:accent3>
      <a:accent4>
        <a:srgbClr val="627272"/>
      </a:accent4>
      <a:accent5>
        <a:srgbClr val="BDA07D"/>
      </a:accent5>
      <a:accent6>
        <a:srgbClr val="D8CAB7"/>
      </a:accent6>
      <a:hlink>
        <a:srgbClr val="0563C1"/>
      </a:hlink>
      <a:folHlink>
        <a:srgbClr val="954F72"/>
      </a:folHlink>
    </a:clrScheme>
    <a:fontScheme name="Custom 24">
      <a:majorFont>
        <a:latin typeface="Segoe UI Light"/>
        <a:ea typeface=""/>
        <a:cs typeface=""/>
      </a:majorFont>
      <a:minorFont>
        <a:latin typeface="Segoe U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astal_Presentation_TM33468121_Win32_JC_SL_v3" id="{EB91EBED-606F-4526-98F2-0BC37D122083}" vid="{0066A017-97AF-4FCB-BD31-68FEF3C011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85ec44e-1bab-4c0b-9df0-6ba128686fc9" xsi:nil="true"/>
    <lcf76f155ced4ddcb4097134ff3c332f xmlns="a7b50396-0b06-45c1-b28e-46f86d566a10">
      <Terms xmlns="http://schemas.microsoft.com/office/infopath/2007/PartnerControls"/>
    </lcf76f155ced4ddcb4097134ff3c332f>
    <_Flow_SignoffStatus xmlns="a7b50396-0b06-45c1-b28e-46f86d566a10" xsi:nil="true"/>
    <MariaJoseOrtiz xmlns="a7b50396-0b06-45c1-b28e-46f86d566a10" xsi:nil="true"/>
    <Notes xmlns="a7b50396-0b06-45c1-b28e-46f86d566a10" xsi:nil="true"/>
    <Sent xmlns="a7b50396-0b06-45c1-b28e-46f86d566a10" xsi:nil="true"/>
    <TaxKeywordTaxHTField xmlns="c15478a5-0be8-4f5d-8383-b307d5ba8bf6">
      <Terms xmlns="http://schemas.microsoft.com/office/infopath/2007/PartnerControls"/>
    </TaxKeywordTaxHTField>
    <Reviewer xmlns="a7b50396-0b06-45c1-b28e-46f86d566a10" xsi:nil="true"/>
    <Pre_x002d_selection xmlns="a7b50396-0b06-45c1-b28e-46f86d566a10">true</Pre_x002d_selection>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929416AA0540C42B015682282C961AD" ma:contentTypeVersion="26" ma:contentTypeDescription="Create a new document." ma:contentTypeScope="" ma:versionID="47dc61ab317353d60b715991229a0ae3">
  <xsd:schema xmlns:xsd="http://www.w3.org/2001/XMLSchema" xmlns:xs="http://www.w3.org/2001/XMLSchema" xmlns:p="http://schemas.microsoft.com/office/2006/metadata/properties" xmlns:ns2="a7b50396-0b06-45c1-b28e-46f86d566a10" xmlns:ns3="985ec44e-1bab-4c0b-9df0-6ba128686fc9" xmlns:ns4="c15478a5-0be8-4f5d-8383-b307d5ba8bf6" targetNamespace="http://schemas.microsoft.com/office/2006/metadata/properties" ma:root="true" ma:fieldsID="e190ff0a98fc56d42afe2329c6bdca7e" ns2:_="" ns3:_="" ns4:_="">
    <xsd:import namespace="a7b50396-0b06-45c1-b28e-46f86d566a10"/>
    <xsd:import namespace="985ec44e-1bab-4c0b-9df0-6ba128686fc9"/>
    <xsd:import namespace="c15478a5-0be8-4f5d-8383-b307d5ba8bf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4:SharedWithUsers" minOccurs="0"/>
                <xsd:element ref="ns4:SharedWithDetails" minOccurs="0"/>
                <xsd:element ref="ns4:TaxKeywordTaxHTField" minOccurs="0"/>
                <xsd:element ref="ns2:_Flow_SignoffStatus" minOccurs="0"/>
                <xsd:element ref="ns2:Reviewer" minOccurs="0"/>
                <xsd:element ref="ns2:MariaJoseOrtiz" minOccurs="0"/>
                <xsd:element ref="ns2:MediaServiceObjectDetectorVersions" minOccurs="0"/>
                <xsd:element ref="ns2:Notes" minOccurs="0"/>
                <xsd:element ref="ns2:Sent" minOccurs="0"/>
                <xsd:element ref="ns2:MediaServiceSearchProperties" minOccurs="0"/>
                <xsd:element ref="ns2:MediaServiceBillingMetadata" minOccurs="0"/>
                <xsd:element ref="ns2:Pre_x002d_sel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b50396-0b06-45c1-b28e-46f86d566a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Flow_SignoffStatus" ma:index="23" nillable="true" ma:displayName="Sign-off status" ma:internalName="Sign_x002d_off_x0020_status">
      <xsd:simpleType>
        <xsd:restriction base="dms:Text"/>
      </xsd:simpleType>
    </xsd:element>
    <xsd:element name="Reviewer" ma:index="24" nillable="true" ma:displayName="Reviewer" ma:format="Dropdown" ma:internalName="Reviewer">
      <xsd:simpleType>
        <xsd:restriction base="dms:Text">
          <xsd:maxLength value="255"/>
        </xsd:restriction>
      </xsd:simpleType>
    </xsd:element>
    <xsd:element name="MariaJoseOrtiz" ma:index="25" nillable="true" ma:displayName="Maria Jose Ortiz" ma:description="REVISED BY AF" ma:format="Dropdown" ma:internalName="MariaJoseOrtiz">
      <xsd:simpleType>
        <xsd:restriction base="dms:Text">
          <xsd:maxLength value="255"/>
        </xsd:restriction>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Notes" ma:index="27" nillable="true" ma:displayName="Notes" ma:format="Dropdown" ma:internalName="Notes">
      <xsd:simpleType>
        <xsd:restriction base="dms:Note">
          <xsd:maxLength value="255"/>
        </xsd:restriction>
      </xsd:simpleType>
    </xsd:element>
    <xsd:element name="Sent" ma:index="28" nillable="true" ma:displayName="Sent" ma:format="Dropdown" ma:internalName="Sent">
      <xsd:simpleType>
        <xsd:restriction base="dms:Choice">
          <xsd:enumeration value="Sent"/>
          <xsd:enumeration value="Pending"/>
        </xsd:restrictio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Pre_x002d_selection" ma:index="31" nillable="true" ma:displayName="Pre-selection" ma:default="1" ma:format="Dropdown" ma:internalName="Pre_x002d_selection">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db64542-7ae3-4878-aafe-ea4cd8782300}" ma:internalName="TaxCatchAll" ma:showField="CatchAllData" ma:web="c15478a5-0be8-4f5d-8383-b307d5ba8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15478a5-0be8-4f5d-8383-b307d5ba8bf6"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KeywordTaxHTField" ma:index="22" nillable="true" ma:taxonomy="true" ma:internalName="TaxKeywordTaxHTField" ma:taxonomyFieldName="TaxKeyword" ma:displayName="Enterprise Keywords" ma:fieldId="{23f27201-bee3-471e-b2e7-b64fd8b7ca38}" ma:taxonomyMulti="true" ma:sspId="78175662-8596-484a-92c7-351d01561e22"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19E3DC-63DC-4703-A1A6-A21819296CF6}">
  <ds:schemaRefs>
    <ds:schemaRef ds:uri="http://schemas.microsoft.com/sharepoint/v3/contenttype/forms"/>
  </ds:schemaRefs>
</ds:datastoreItem>
</file>

<file path=customXml/itemProps2.xml><?xml version="1.0" encoding="utf-8"?>
<ds:datastoreItem xmlns:ds="http://schemas.openxmlformats.org/officeDocument/2006/customXml" ds:itemID="{2D0C81F5-4E08-4068-8DC9-6D21305E57B8}">
  <ds:schemaRefs>
    <ds:schemaRef ds:uri="985ec44e-1bab-4c0b-9df0-6ba128686fc9"/>
    <ds:schemaRef ds:uri="http://schemas.microsoft.com/office/2006/documentManagement/types"/>
    <ds:schemaRef ds:uri="c15478a5-0be8-4f5d-8383-b307d5ba8bf6"/>
    <ds:schemaRef ds:uri="http://purl.org/dc/dcmitype/"/>
    <ds:schemaRef ds:uri="31601f56-00dc-4cd9-a340-1eac8f2bd594"/>
    <ds:schemaRef ds:uri="http://schemas.openxmlformats.org/package/2006/metadata/core-properties"/>
    <ds:schemaRef ds:uri="http://www.w3.org/XML/1998/namespace"/>
    <ds:schemaRef ds:uri="http://purl.org/dc/elements/1.1/"/>
    <ds:schemaRef ds:uri="http://schemas.microsoft.com/office/infopath/2007/PartnerControls"/>
    <ds:schemaRef ds:uri="http://schemas.microsoft.com/office/2006/metadata/properties"/>
    <ds:schemaRef ds:uri="http://purl.org/dc/terms/"/>
    <ds:schemaRef ds:uri="a7b50396-0b06-45c1-b28e-46f86d566a10"/>
  </ds:schemaRefs>
</ds:datastoreItem>
</file>

<file path=customXml/itemProps3.xml><?xml version="1.0" encoding="utf-8"?>
<ds:datastoreItem xmlns:ds="http://schemas.openxmlformats.org/officeDocument/2006/customXml" ds:itemID="{D1764E0D-58FF-4C7F-A9E7-6B7B368F63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b50396-0b06-45c1-b28e-46f86d566a10"/>
    <ds:schemaRef ds:uri="985ec44e-1bab-4c0b-9df0-6ba128686fc9"/>
    <ds:schemaRef ds:uri="c15478a5-0be8-4f5d-8383-b307d5ba8b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b77875e-5908-45a0-9cb4-dec9ae074618}" enabled="1" method="Privileged" siteId="{0f9e35db-544f-4f60-bdcc-5ea416e6dc70}" removed="0"/>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Coastal presentation</Template>
  <TotalTime>0</TotalTime>
  <Words>236</Words>
  <Application>Microsoft Office PowerPoint</Application>
  <PresentationFormat>Widescreen</PresentationFormat>
  <Paragraphs>42</Paragraphs>
  <Slides>5</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Poppins Light</vt:lpstr>
      <vt:lpstr>Segoe UI</vt:lpstr>
      <vt:lpstr>Segoe UI Light</vt:lpstr>
      <vt:lpstr>Office Theme</vt:lpstr>
      <vt:lpstr>CMS Workshop on the Atlas on Animal Migration</vt:lpstr>
      <vt:lpstr>Global Partnership on Ecological Connectivity</vt:lpstr>
      <vt:lpstr>Scale up collective and coherent action to maintain, enhance and restore ecological connectivity </vt:lpstr>
      <vt:lpstr>PowerPoint Presentation</vt:lpstr>
      <vt:lpstr>For More Information: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Dunia Sforzin</dc:creator>
  <cp:lastModifiedBy>Anouska</cp:lastModifiedBy>
  <cp:revision>18</cp:revision>
  <dcterms:created xsi:type="dcterms:W3CDTF">2025-01-27T13:41:22Z</dcterms:created>
  <dcterms:modified xsi:type="dcterms:W3CDTF">2026-10-01T08:22:29Z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0x0101009929416AA0540C42B015682282C961AD</vt:lpwstr>
  </property>
  <property fmtid="{D5CDD505-2E9C-101B-9397-08002B2CF9AE}" pid="3" name="MediaServiceImageTags">
    <vt:lpwstr/>
  </property>
  <property fmtid="{D5CDD505-2E9C-101B-9397-08002B2CF9AE}" pid="4" name="TaxKeyword">
    <vt:lpwstr/>
  </property>
</Properties>
</file>