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9"/>
  </p:notesMasterIdLst>
  <p:handoutMasterIdLst>
    <p:handoutMasterId r:id="rId30"/>
  </p:handoutMasterIdLst>
  <p:sldIdLst>
    <p:sldId id="256" r:id="rId5"/>
    <p:sldId id="521" r:id="rId6"/>
    <p:sldId id="259" r:id="rId7"/>
    <p:sldId id="558" r:id="rId8"/>
    <p:sldId id="559" r:id="rId9"/>
    <p:sldId id="330" r:id="rId10"/>
    <p:sldId id="541" r:id="rId11"/>
    <p:sldId id="542" r:id="rId12"/>
    <p:sldId id="565" r:id="rId13"/>
    <p:sldId id="546" r:id="rId14"/>
    <p:sldId id="543" r:id="rId15"/>
    <p:sldId id="544" r:id="rId16"/>
    <p:sldId id="564" r:id="rId17"/>
    <p:sldId id="545" r:id="rId18"/>
    <p:sldId id="279" r:id="rId19"/>
    <p:sldId id="556" r:id="rId20"/>
    <p:sldId id="566" r:id="rId21"/>
    <p:sldId id="567" r:id="rId22"/>
    <p:sldId id="568" r:id="rId23"/>
    <p:sldId id="569" r:id="rId24"/>
    <p:sldId id="571" r:id="rId25"/>
    <p:sldId id="562" r:id="rId26"/>
    <p:sldId id="563" r:id="rId27"/>
    <p:sldId id="26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2E85"/>
    <a:srgbClr val="42545B"/>
    <a:srgbClr val="F29400"/>
    <a:srgbClr val="FFFFFF"/>
    <a:srgbClr val="00B0E5"/>
    <a:srgbClr val="DFE3E3"/>
    <a:srgbClr val="1A4472"/>
    <a:srgbClr val="685135"/>
    <a:srgbClr val="BDA07D"/>
    <a:srgbClr val="F5F9F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2FFF48-0140-4643-9E02-56D8D65CCB11}" v="6" dt="2026-10-09T06:41:18.7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49" autoAdjust="0"/>
    <p:restoredTop sz="76863" autoAdjust="0"/>
  </p:normalViewPr>
  <p:slideViewPr>
    <p:cSldViewPr snapToGrid="0">
      <p:cViewPr varScale="1">
        <p:scale>
          <a:sx n="64" d="100"/>
          <a:sy n="64" d="100"/>
        </p:scale>
        <p:origin x="1287" y="5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gmar Zikova" userId="24aaffca-b25f-4411-bfd2-05e059f1d94f" providerId="ADAL" clId="{00256F72-8E45-4E1B-9EC1-CCF783E724AD}"/>
    <pc:docChg chg="undo custSel addSld delSld modSld sldOrd">
      <pc:chgData name="Dagmar Zikova" userId="24aaffca-b25f-4411-bfd2-05e059f1d94f" providerId="ADAL" clId="{00256F72-8E45-4E1B-9EC1-CCF783E724AD}" dt="2026-10-09T09:34:43.818" v="602" actId="20577"/>
      <pc:docMkLst>
        <pc:docMk/>
      </pc:docMkLst>
      <pc:sldChg chg="modSp mod">
        <pc:chgData name="Dagmar Zikova" userId="24aaffca-b25f-4411-bfd2-05e059f1d94f" providerId="ADAL" clId="{00256F72-8E45-4E1B-9EC1-CCF783E724AD}" dt="2026-10-09T07:09:28.269" v="580" actId="6549"/>
        <pc:sldMkLst>
          <pc:docMk/>
          <pc:sldMk cId="972569183" sldId="256"/>
        </pc:sldMkLst>
        <pc:spChg chg="mod">
          <ac:chgData name="Dagmar Zikova" userId="24aaffca-b25f-4411-bfd2-05e059f1d94f" providerId="ADAL" clId="{00256F72-8E45-4E1B-9EC1-CCF783E724AD}" dt="2026-10-09T06:53:19.556" v="564" actId="20577"/>
          <ac:spMkLst>
            <pc:docMk/>
            <pc:sldMk cId="972569183" sldId="256"/>
            <ac:spMk id="4" creationId="{A3D64C50-A740-468A-8AB6-F949358D80A6}"/>
          </ac:spMkLst>
        </pc:spChg>
        <pc:spChg chg="mod">
          <ac:chgData name="Dagmar Zikova" userId="24aaffca-b25f-4411-bfd2-05e059f1d94f" providerId="ADAL" clId="{00256F72-8E45-4E1B-9EC1-CCF783E724AD}" dt="2026-10-09T07:09:28.269" v="580" actId="6549"/>
          <ac:spMkLst>
            <pc:docMk/>
            <pc:sldMk cId="972569183" sldId="256"/>
            <ac:spMk id="5" creationId="{28F94A06-38B8-4C8F-ABF0-FB763704D01F}"/>
          </ac:spMkLst>
        </pc:spChg>
      </pc:sldChg>
      <pc:sldChg chg="del">
        <pc:chgData name="Dagmar Zikova" userId="24aaffca-b25f-4411-bfd2-05e059f1d94f" providerId="ADAL" clId="{00256F72-8E45-4E1B-9EC1-CCF783E724AD}" dt="2026-10-09T06:49:21.509" v="527" actId="47"/>
        <pc:sldMkLst>
          <pc:docMk/>
          <pc:sldMk cId="2060042239" sldId="257"/>
        </pc:sldMkLst>
      </pc:sldChg>
      <pc:sldChg chg="modSp mod ord">
        <pc:chgData name="Dagmar Zikova" userId="24aaffca-b25f-4411-bfd2-05e059f1d94f" providerId="ADAL" clId="{00256F72-8E45-4E1B-9EC1-CCF783E724AD}" dt="2026-10-09T06:38:37.619" v="253"/>
        <pc:sldMkLst>
          <pc:docMk/>
          <pc:sldMk cId="399313226" sldId="259"/>
        </pc:sldMkLst>
        <pc:spChg chg="mod">
          <ac:chgData name="Dagmar Zikova" userId="24aaffca-b25f-4411-bfd2-05e059f1d94f" providerId="ADAL" clId="{00256F72-8E45-4E1B-9EC1-CCF783E724AD}" dt="2026-10-09T06:37:10.780" v="245" actId="6549"/>
          <ac:spMkLst>
            <pc:docMk/>
            <pc:sldMk cId="399313226" sldId="259"/>
            <ac:spMk id="24" creationId="{3413C595-4D01-4997-9A0A-E7606687AB79}"/>
          </ac:spMkLst>
        </pc:spChg>
      </pc:sldChg>
      <pc:sldChg chg="ord">
        <pc:chgData name="Dagmar Zikova" userId="24aaffca-b25f-4411-bfd2-05e059f1d94f" providerId="ADAL" clId="{00256F72-8E45-4E1B-9EC1-CCF783E724AD}" dt="2026-10-09T06:35:56.745" v="144"/>
        <pc:sldMkLst>
          <pc:docMk/>
          <pc:sldMk cId="2134003369" sldId="265"/>
        </pc:sldMkLst>
      </pc:sldChg>
      <pc:sldChg chg="del">
        <pc:chgData name="Dagmar Zikova" userId="24aaffca-b25f-4411-bfd2-05e059f1d94f" providerId="ADAL" clId="{00256F72-8E45-4E1B-9EC1-CCF783E724AD}" dt="2026-10-09T06:50:04.927" v="534" actId="47"/>
        <pc:sldMkLst>
          <pc:docMk/>
          <pc:sldMk cId="2524682371" sldId="271"/>
        </pc:sldMkLst>
      </pc:sldChg>
      <pc:sldChg chg="del">
        <pc:chgData name="Dagmar Zikova" userId="24aaffca-b25f-4411-bfd2-05e059f1d94f" providerId="ADAL" clId="{00256F72-8E45-4E1B-9EC1-CCF783E724AD}" dt="2026-10-09T06:52:10.367" v="550" actId="47"/>
        <pc:sldMkLst>
          <pc:docMk/>
          <pc:sldMk cId="1672835760" sldId="274"/>
        </pc:sldMkLst>
      </pc:sldChg>
      <pc:sldChg chg="del">
        <pc:chgData name="Dagmar Zikova" userId="24aaffca-b25f-4411-bfd2-05e059f1d94f" providerId="ADAL" clId="{00256F72-8E45-4E1B-9EC1-CCF783E724AD}" dt="2026-10-09T06:50:41.560" v="541" actId="47"/>
        <pc:sldMkLst>
          <pc:docMk/>
          <pc:sldMk cId="2270685867" sldId="278"/>
        </pc:sldMkLst>
      </pc:sldChg>
      <pc:sldChg chg="modSp mod ord">
        <pc:chgData name="Dagmar Zikova" userId="24aaffca-b25f-4411-bfd2-05e059f1d94f" providerId="ADAL" clId="{00256F72-8E45-4E1B-9EC1-CCF783E724AD}" dt="2026-10-09T06:43:48.441" v="494" actId="20577"/>
        <pc:sldMkLst>
          <pc:docMk/>
          <pc:sldMk cId="3152806928" sldId="279"/>
        </pc:sldMkLst>
        <pc:spChg chg="mod">
          <ac:chgData name="Dagmar Zikova" userId="24aaffca-b25f-4411-bfd2-05e059f1d94f" providerId="ADAL" clId="{00256F72-8E45-4E1B-9EC1-CCF783E724AD}" dt="2026-10-09T06:43:48.441" v="494" actId="20577"/>
          <ac:spMkLst>
            <pc:docMk/>
            <pc:sldMk cId="3152806928" sldId="279"/>
            <ac:spMk id="24" creationId="{BFD2F513-BE9B-3E1F-028F-CAD8F039CBC6}"/>
          </ac:spMkLst>
        </pc:spChg>
      </pc:sldChg>
      <pc:sldChg chg="add del">
        <pc:chgData name="Dagmar Zikova" userId="24aaffca-b25f-4411-bfd2-05e059f1d94f" providerId="ADAL" clId="{00256F72-8E45-4E1B-9EC1-CCF783E724AD}" dt="2026-10-09T06:36:00.160" v="145" actId="47"/>
        <pc:sldMkLst>
          <pc:docMk/>
          <pc:sldMk cId="4146275226" sldId="285"/>
        </pc:sldMkLst>
      </pc:sldChg>
      <pc:sldChg chg="del">
        <pc:chgData name="Dagmar Zikova" userId="24aaffca-b25f-4411-bfd2-05e059f1d94f" providerId="ADAL" clId="{00256F72-8E45-4E1B-9EC1-CCF783E724AD}" dt="2026-10-09T06:52:20.765" v="552" actId="47"/>
        <pc:sldMkLst>
          <pc:docMk/>
          <pc:sldMk cId="2570309512" sldId="326"/>
        </pc:sldMkLst>
      </pc:sldChg>
      <pc:sldChg chg="del">
        <pc:chgData name="Dagmar Zikova" userId="24aaffca-b25f-4411-bfd2-05e059f1d94f" providerId="ADAL" clId="{00256F72-8E45-4E1B-9EC1-CCF783E724AD}" dt="2026-10-09T06:52:21.695" v="553" actId="47"/>
        <pc:sldMkLst>
          <pc:docMk/>
          <pc:sldMk cId="1936461650" sldId="327"/>
        </pc:sldMkLst>
      </pc:sldChg>
      <pc:sldChg chg="del">
        <pc:chgData name="Dagmar Zikova" userId="24aaffca-b25f-4411-bfd2-05e059f1d94f" providerId="ADAL" clId="{00256F72-8E45-4E1B-9EC1-CCF783E724AD}" dt="2026-10-09T06:53:04.773" v="561" actId="47"/>
        <pc:sldMkLst>
          <pc:docMk/>
          <pc:sldMk cId="746643298" sldId="328"/>
        </pc:sldMkLst>
      </pc:sldChg>
      <pc:sldChg chg="modSp mod ord">
        <pc:chgData name="Dagmar Zikova" userId="24aaffca-b25f-4411-bfd2-05e059f1d94f" providerId="ADAL" clId="{00256F72-8E45-4E1B-9EC1-CCF783E724AD}" dt="2026-10-09T06:39:28.532" v="371" actId="20577"/>
        <pc:sldMkLst>
          <pc:docMk/>
          <pc:sldMk cId="437784990" sldId="330"/>
        </pc:sldMkLst>
        <pc:spChg chg="mod">
          <ac:chgData name="Dagmar Zikova" userId="24aaffca-b25f-4411-bfd2-05e059f1d94f" providerId="ADAL" clId="{00256F72-8E45-4E1B-9EC1-CCF783E724AD}" dt="2026-10-09T06:39:28.532" v="371" actId="20577"/>
          <ac:spMkLst>
            <pc:docMk/>
            <pc:sldMk cId="437784990" sldId="330"/>
            <ac:spMk id="24" creationId="{6175124C-0EBF-25C8-D983-5363D91BCCA7}"/>
          </ac:spMkLst>
        </pc:spChg>
      </pc:sldChg>
      <pc:sldChg chg="del">
        <pc:chgData name="Dagmar Zikova" userId="24aaffca-b25f-4411-bfd2-05e059f1d94f" providerId="ADAL" clId="{00256F72-8E45-4E1B-9EC1-CCF783E724AD}" dt="2026-10-09T06:50:05.746" v="535" actId="47"/>
        <pc:sldMkLst>
          <pc:docMk/>
          <pc:sldMk cId="555636815" sldId="332"/>
        </pc:sldMkLst>
      </pc:sldChg>
      <pc:sldChg chg="del">
        <pc:chgData name="Dagmar Zikova" userId="24aaffca-b25f-4411-bfd2-05e059f1d94f" providerId="ADAL" clId="{00256F72-8E45-4E1B-9EC1-CCF783E724AD}" dt="2026-10-09T06:50:02.420" v="533" actId="47"/>
        <pc:sldMkLst>
          <pc:docMk/>
          <pc:sldMk cId="4122782018" sldId="333"/>
        </pc:sldMkLst>
      </pc:sldChg>
      <pc:sldChg chg="del">
        <pc:chgData name="Dagmar Zikova" userId="24aaffca-b25f-4411-bfd2-05e059f1d94f" providerId="ADAL" clId="{00256F72-8E45-4E1B-9EC1-CCF783E724AD}" dt="2026-10-09T06:53:05.773" v="562" actId="47"/>
        <pc:sldMkLst>
          <pc:docMk/>
          <pc:sldMk cId="407068904" sldId="334"/>
        </pc:sldMkLst>
      </pc:sldChg>
      <pc:sldChg chg="del">
        <pc:chgData name="Dagmar Zikova" userId="24aaffca-b25f-4411-bfd2-05e059f1d94f" providerId="ADAL" clId="{00256F72-8E45-4E1B-9EC1-CCF783E724AD}" dt="2026-10-09T06:52:11.473" v="551" actId="47"/>
        <pc:sldMkLst>
          <pc:docMk/>
          <pc:sldMk cId="3326973282" sldId="335"/>
        </pc:sldMkLst>
      </pc:sldChg>
      <pc:sldChg chg="del">
        <pc:chgData name="Dagmar Zikova" userId="24aaffca-b25f-4411-bfd2-05e059f1d94f" providerId="ADAL" clId="{00256F72-8E45-4E1B-9EC1-CCF783E724AD}" dt="2026-10-09T06:50:01.408" v="532" actId="47"/>
        <pc:sldMkLst>
          <pc:docMk/>
          <pc:sldMk cId="1309247096" sldId="336"/>
        </pc:sldMkLst>
      </pc:sldChg>
      <pc:sldChg chg="addSp delSp modSp add mod">
        <pc:chgData name="Dagmar Zikova" userId="24aaffca-b25f-4411-bfd2-05e059f1d94f" providerId="ADAL" clId="{00256F72-8E45-4E1B-9EC1-CCF783E724AD}" dt="2026-10-09T06:51:54.730" v="549" actId="14100"/>
        <pc:sldMkLst>
          <pc:docMk/>
          <pc:sldMk cId="1515058637" sldId="521"/>
        </pc:sldMkLst>
        <pc:picChg chg="add mod">
          <ac:chgData name="Dagmar Zikova" userId="24aaffca-b25f-4411-bfd2-05e059f1d94f" providerId="ADAL" clId="{00256F72-8E45-4E1B-9EC1-CCF783E724AD}" dt="2026-10-09T06:51:54.730" v="549" actId="14100"/>
          <ac:picMkLst>
            <pc:docMk/>
            <pc:sldMk cId="1515058637" sldId="521"/>
            <ac:picMk id="3" creationId="{918836BE-092C-D049-9690-121E33A917E3}"/>
          </ac:picMkLst>
        </pc:picChg>
        <pc:picChg chg="del">
          <ac:chgData name="Dagmar Zikova" userId="24aaffca-b25f-4411-bfd2-05e059f1d94f" providerId="ADAL" clId="{00256F72-8E45-4E1B-9EC1-CCF783E724AD}" dt="2026-10-09T06:51:45.186" v="546" actId="478"/>
          <ac:picMkLst>
            <pc:docMk/>
            <pc:sldMk cId="1515058637" sldId="521"/>
            <ac:picMk id="10" creationId="{9E19EB30-5BF3-587B-24D6-88C33FB36BE1}"/>
          </ac:picMkLst>
        </pc:picChg>
      </pc:sldChg>
      <pc:sldChg chg="addSp delSp modSp add mod">
        <pc:chgData name="Dagmar Zikova" userId="24aaffca-b25f-4411-bfd2-05e059f1d94f" providerId="ADAL" clId="{00256F72-8E45-4E1B-9EC1-CCF783E724AD}" dt="2026-10-09T06:52:57.501" v="560" actId="14100"/>
        <pc:sldMkLst>
          <pc:docMk/>
          <pc:sldMk cId="2232453489" sldId="541"/>
        </pc:sldMkLst>
        <pc:picChg chg="add mod">
          <ac:chgData name="Dagmar Zikova" userId="24aaffca-b25f-4411-bfd2-05e059f1d94f" providerId="ADAL" clId="{00256F72-8E45-4E1B-9EC1-CCF783E724AD}" dt="2026-10-09T06:52:57.501" v="560" actId="14100"/>
          <ac:picMkLst>
            <pc:docMk/>
            <pc:sldMk cId="2232453489" sldId="541"/>
            <ac:picMk id="3" creationId="{2DCB25BB-B4AC-79EE-43DA-B73DD90E9C20}"/>
          </ac:picMkLst>
        </pc:picChg>
        <pc:picChg chg="del">
          <ac:chgData name="Dagmar Zikova" userId="24aaffca-b25f-4411-bfd2-05e059f1d94f" providerId="ADAL" clId="{00256F72-8E45-4E1B-9EC1-CCF783E724AD}" dt="2026-10-09T06:52:30.467" v="554" actId="478"/>
          <ac:picMkLst>
            <pc:docMk/>
            <pc:sldMk cId="2232453489" sldId="541"/>
            <ac:picMk id="12" creationId="{BF594FED-A301-2BAE-753D-42200F5C6866}"/>
          </ac:picMkLst>
        </pc:picChg>
      </pc:sldChg>
      <pc:sldChg chg="modSp add mod">
        <pc:chgData name="Dagmar Zikova" userId="24aaffca-b25f-4411-bfd2-05e059f1d94f" providerId="ADAL" clId="{00256F72-8E45-4E1B-9EC1-CCF783E724AD}" dt="2026-10-09T06:30:07.223" v="1" actId="27636"/>
        <pc:sldMkLst>
          <pc:docMk/>
          <pc:sldMk cId="1244548386" sldId="542"/>
        </pc:sldMkLst>
        <pc:spChg chg="mod">
          <ac:chgData name="Dagmar Zikova" userId="24aaffca-b25f-4411-bfd2-05e059f1d94f" providerId="ADAL" clId="{00256F72-8E45-4E1B-9EC1-CCF783E724AD}" dt="2026-10-09T06:30:07.223" v="1" actId="27636"/>
          <ac:spMkLst>
            <pc:docMk/>
            <pc:sldMk cId="1244548386" sldId="542"/>
            <ac:spMk id="14" creationId="{41FC58EC-EFA5-4086-3A0F-826333420580}"/>
          </ac:spMkLst>
        </pc:spChg>
      </pc:sldChg>
      <pc:sldChg chg="add">
        <pc:chgData name="Dagmar Zikova" userId="24aaffca-b25f-4411-bfd2-05e059f1d94f" providerId="ADAL" clId="{00256F72-8E45-4E1B-9EC1-CCF783E724AD}" dt="2026-10-09T06:30:07.139" v="0"/>
        <pc:sldMkLst>
          <pc:docMk/>
          <pc:sldMk cId="3228580669" sldId="543"/>
        </pc:sldMkLst>
      </pc:sldChg>
      <pc:sldChg chg="add">
        <pc:chgData name="Dagmar Zikova" userId="24aaffca-b25f-4411-bfd2-05e059f1d94f" providerId="ADAL" clId="{00256F72-8E45-4E1B-9EC1-CCF783E724AD}" dt="2026-10-09T06:30:07.139" v="0"/>
        <pc:sldMkLst>
          <pc:docMk/>
          <pc:sldMk cId="277865498" sldId="544"/>
        </pc:sldMkLst>
      </pc:sldChg>
      <pc:sldChg chg="addSp delSp modSp add mod">
        <pc:chgData name="Dagmar Zikova" userId="24aaffca-b25f-4411-bfd2-05e059f1d94f" providerId="ADAL" clId="{00256F72-8E45-4E1B-9EC1-CCF783E724AD}" dt="2026-10-09T06:50:34.629" v="540" actId="1076"/>
        <pc:sldMkLst>
          <pc:docMk/>
          <pc:sldMk cId="2403616992" sldId="545"/>
        </pc:sldMkLst>
        <pc:picChg chg="add mod">
          <ac:chgData name="Dagmar Zikova" userId="24aaffca-b25f-4411-bfd2-05e059f1d94f" providerId="ADAL" clId="{00256F72-8E45-4E1B-9EC1-CCF783E724AD}" dt="2026-10-09T06:50:34.629" v="540" actId="1076"/>
          <ac:picMkLst>
            <pc:docMk/>
            <pc:sldMk cId="2403616992" sldId="545"/>
            <ac:picMk id="3" creationId="{68597EC0-95D5-965D-3E93-37B3056D0203}"/>
          </ac:picMkLst>
        </pc:picChg>
        <pc:picChg chg="del">
          <ac:chgData name="Dagmar Zikova" userId="24aaffca-b25f-4411-bfd2-05e059f1d94f" providerId="ADAL" clId="{00256F72-8E45-4E1B-9EC1-CCF783E724AD}" dt="2026-10-09T06:50:23.692" v="536" actId="478"/>
          <ac:picMkLst>
            <pc:docMk/>
            <pc:sldMk cId="2403616992" sldId="545"/>
            <ac:picMk id="5" creationId="{68B06D38-7B23-8516-EF2D-10FE91323E0C}"/>
          </ac:picMkLst>
        </pc:picChg>
      </pc:sldChg>
      <pc:sldChg chg="add">
        <pc:chgData name="Dagmar Zikova" userId="24aaffca-b25f-4411-bfd2-05e059f1d94f" providerId="ADAL" clId="{00256F72-8E45-4E1B-9EC1-CCF783E724AD}" dt="2026-10-09T06:30:07.139" v="0"/>
        <pc:sldMkLst>
          <pc:docMk/>
          <pc:sldMk cId="708304095" sldId="546"/>
        </pc:sldMkLst>
      </pc:sldChg>
      <pc:sldChg chg="addSp delSp modSp add mod">
        <pc:chgData name="Dagmar Zikova" userId="24aaffca-b25f-4411-bfd2-05e059f1d94f" providerId="ADAL" clId="{00256F72-8E45-4E1B-9EC1-CCF783E724AD}" dt="2026-10-09T06:51:19.020" v="545" actId="14100"/>
        <pc:sldMkLst>
          <pc:docMk/>
          <pc:sldMk cId="2497452386" sldId="556"/>
        </pc:sldMkLst>
        <pc:picChg chg="del">
          <ac:chgData name="Dagmar Zikova" userId="24aaffca-b25f-4411-bfd2-05e059f1d94f" providerId="ADAL" clId="{00256F72-8E45-4E1B-9EC1-CCF783E724AD}" dt="2026-10-09T06:51:10.314" v="542" actId="478"/>
          <ac:picMkLst>
            <pc:docMk/>
            <pc:sldMk cId="2497452386" sldId="556"/>
            <ac:picMk id="3" creationId="{00DEEA36-3C28-88EB-1EC1-427BA776D980}"/>
          </ac:picMkLst>
        </pc:picChg>
        <pc:picChg chg="add mod">
          <ac:chgData name="Dagmar Zikova" userId="24aaffca-b25f-4411-bfd2-05e059f1d94f" providerId="ADAL" clId="{00256F72-8E45-4E1B-9EC1-CCF783E724AD}" dt="2026-10-09T06:51:19.020" v="545" actId="14100"/>
          <ac:picMkLst>
            <pc:docMk/>
            <pc:sldMk cId="2497452386" sldId="556"/>
            <ac:picMk id="4" creationId="{B1023C63-9BBC-0E9D-6AA9-DCFD1B6887C6}"/>
          </ac:picMkLst>
        </pc:picChg>
      </pc:sldChg>
      <pc:sldChg chg="add">
        <pc:chgData name="Dagmar Zikova" userId="24aaffca-b25f-4411-bfd2-05e059f1d94f" providerId="ADAL" clId="{00256F72-8E45-4E1B-9EC1-CCF783E724AD}" dt="2026-10-09T06:30:07.139" v="0"/>
        <pc:sldMkLst>
          <pc:docMk/>
          <pc:sldMk cId="3354360170" sldId="558"/>
        </pc:sldMkLst>
      </pc:sldChg>
      <pc:sldChg chg="addSp delSp modSp add mod">
        <pc:chgData name="Dagmar Zikova" userId="24aaffca-b25f-4411-bfd2-05e059f1d94f" providerId="ADAL" clId="{00256F72-8E45-4E1B-9EC1-CCF783E724AD}" dt="2026-10-09T06:49:51.338" v="531" actId="14100"/>
        <pc:sldMkLst>
          <pc:docMk/>
          <pc:sldMk cId="2699934297" sldId="559"/>
        </pc:sldMkLst>
        <pc:picChg chg="del">
          <ac:chgData name="Dagmar Zikova" userId="24aaffca-b25f-4411-bfd2-05e059f1d94f" providerId="ADAL" clId="{00256F72-8E45-4E1B-9EC1-CCF783E724AD}" dt="2026-10-09T06:49:41.758" v="528" actId="478"/>
          <ac:picMkLst>
            <pc:docMk/>
            <pc:sldMk cId="2699934297" sldId="559"/>
            <ac:picMk id="5" creationId="{2F4A0C61-0249-CFE2-F6CD-0CB9F1CDBBDA}"/>
          </ac:picMkLst>
        </pc:picChg>
        <pc:picChg chg="add mod">
          <ac:chgData name="Dagmar Zikova" userId="24aaffca-b25f-4411-bfd2-05e059f1d94f" providerId="ADAL" clId="{00256F72-8E45-4E1B-9EC1-CCF783E724AD}" dt="2026-10-09T06:49:51.338" v="531" actId="14100"/>
          <ac:picMkLst>
            <pc:docMk/>
            <pc:sldMk cId="2699934297" sldId="559"/>
            <ac:picMk id="9" creationId="{82ED8C0A-557F-7D40-B3CB-32D9B0FA0BF8}"/>
          </ac:picMkLst>
        </pc:picChg>
      </pc:sldChg>
      <pc:sldChg chg="add">
        <pc:chgData name="Dagmar Zikova" userId="24aaffca-b25f-4411-bfd2-05e059f1d94f" providerId="ADAL" clId="{00256F72-8E45-4E1B-9EC1-CCF783E724AD}" dt="2026-10-09T06:30:07.139" v="0"/>
        <pc:sldMkLst>
          <pc:docMk/>
          <pc:sldMk cId="3718564815" sldId="562"/>
        </pc:sldMkLst>
      </pc:sldChg>
      <pc:sldChg chg="modSp add mod">
        <pc:chgData name="Dagmar Zikova" userId="24aaffca-b25f-4411-bfd2-05e059f1d94f" providerId="ADAL" clId="{00256F72-8E45-4E1B-9EC1-CCF783E724AD}" dt="2026-10-09T06:35:36.479" v="142" actId="20577"/>
        <pc:sldMkLst>
          <pc:docMk/>
          <pc:sldMk cId="3681907932" sldId="563"/>
        </pc:sldMkLst>
        <pc:spChg chg="mod">
          <ac:chgData name="Dagmar Zikova" userId="24aaffca-b25f-4411-bfd2-05e059f1d94f" providerId="ADAL" clId="{00256F72-8E45-4E1B-9EC1-CCF783E724AD}" dt="2026-10-09T06:35:36.479" v="142" actId="20577"/>
          <ac:spMkLst>
            <pc:docMk/>
            <pc:sldMk cId="3681907932" sldId="563"/>
            <ac:spMk id="14" creationId="{301A2DAA-9003-5F1A-4412-3C7DB1B9E12C}"/>
          </ac:spMkLst>
        </pc:spChg>
      </pc:sldChg>
      <pc:sldChg chg="addSp delSp modSp add mod">
        <pc:chgData name="Dagmar Zikova" userId="24aaffca-b25f-4411-bfd2-05e059f1d94f" providerId="ADAL" clId="{00256F72-8E45-4E1B-9EC1-CCF783E724AD}" dt="2026-10-09T06:41:24.241" v="387"/>
        <pc:sldMkLst>
          <pc:docMk/>
          <pc:sldMk cId="634485092" sldId="564"/>
        </pc:sldMkLst>
        <pc:spChg chg="mod">
          <ac:chgData name="Dagmar Zikova" userId="24aaffca-b25f-4411-bfd2-05e059f1d94f" providerId="ADAL" clId="{00256F72-8E45-4E1B-9EC1-CCF783E724AD}" dt="2026-10-09T06:40:44.204" v="374" actId="6549"/>
          <ac:spMkLst>
            <pc:docMk/>
            <pc:sldMk cId="634485092" sldId="564"/>
            <ac:spMk id="2" creationId="{B760D0DF-1226-D566-298D-D6FAE5A49425}"/>
          </ac:spMkLst>
        </pc:spChg>
        <pc:spChg chg="add mod">
          <ac:chgData name="Dagmar Zikova" userId="24aaffca-b25f-4411-bfd2-05e059f1d94f" providerId="ADAL" clId="{00256F72-8E45-4E1B-9EC1-CCF783E724AD}" dt="2026-10-09T06:40:49.267" v="375" actId="14100"/>
          <ac:spMkLst>
            <pc:docMk/>
            <pc:sldMk cId="634485092" sldId="564"/>
            <ac:spMk id="5" creationId="{DEC4CDC2-F18E-E9CE-B018-74558BEF8140}"/>
          </ac:spMkLst>
        </pc:spChg>
        <pc:spChg chg="add del mod">
          <ac:chgData name="Dagmar Zikova" userId="24aaffca-b25f-4411-bfd2-05e059f1d94f" providerId="ADAL" clId="{00256F72-8E45-4E1B-9EC1-CCF783E724AD}" dt="2026-10-09T06:40:58.087" v="378"/>
          <ac:spMkLst>
            <pc:docMk/>
            <pc:sldMk cId="634485092" sldId="564"/>
            <ac:spMk id="6" creationId="{3457B728-A9B4-4A2B-B6BB-0B453DC101C2}"/>
          </ac:spMkLst>
        </pc:spChg>
        <pc:spChg chg="add del mod">
          <ac:chgData name="Dagmar Zikova" userId="24aaffca-b25f-4411-bfd2-05e059f1d94f" providerId="ADAL" clId="{00256F72-8E45-4E1B-9EC1-CCF783E724AD}" dt="2026-10-09T06:41:08.981" v="381" actId="478"/>
          <ac:spMkLst>
            <pc:docMk/>
            <pc:sldMk cId="634485092" sldId="564"/>
            <ac:spMk id="7" creationId="{88D6209F-CCCD-EE69-4660-9E45AC4B2981}"/>
          </ac:spMkLst>
        </pc:spChg>
        <pc:spChg chg="add del mod">
          <ac:chgData name="Dagmar Zikova" userId="24aaffca-b25f-4411-bfd2-05e059f1d94f" providerId="ADAL" clId="{00256F72-8E45-4E1B-9EC1-CCF783E724AD}" dt="2026-10-09T06:41:15.618" v="384"/>
          <ac:spMkLst>
            <pc:docMk/>
            <pc:sldMk cId="634485092" sldId="564"/>
            <ac:spMk id="8" creationId="{B0779DB3-2E55-2936-ABB6-A693B759203C}"/>
          </ac:spMkLst>
        </pc:spChg>
        <pc:spChg chg="add del mod">
          <ac:chgData name="Dagmar Zikova" userId="24aaffca-b25f-4411-bfd2-05e059f1d94f" providerId="ADAL" clId="{00256F72-8E45-4E1B-9EC1-CCF783E724AD}" dt="2026-10-09T06:41:24.241" v="387"/>
          <ac:spMkLst>
            <pc:docMk/>
            <pc:sldMk cId="634485092" sldId="564"/>
            <ac:spMk id="9" creationId="{EE38CFEA-DD49-895A-B1E2-EE0FCEF044BD}"/>
          </ac:spMkLst>
        </pc:spChg>
      </pc:sldChg>
      <pc:sldChg chg="add">
        <pc:chgData name="Dagmar Zikova" userId="24aaffca-b25f-4411-bfd2-05e059f1d94f" providerId="ADAL" clId="{00256F72-8E45-4E1B-9EC1-CCF783E724AD}" dt="2026-10-09T06:30:07.139" v="0"/>
        <pc:sldMkLst>
          <pc:docMk/>
          <pc:sldMk cId="433735845" sldId="565"/>
        </pc:sldMkLst>
      </pc:sldChg>
      <pc:sldChg chg="add">
        <pc:chgData name="Dagmar Zikova" userId="24aaffca-b25f-4411-bfd2-05e059f1d94f" providerId="ADAL" clId="{00256F72-8E45-4E1B-9EC1-CCF783E724AD}" dt="2026-10-09T06:30:07.139" v="0"/>
        <pc:sldMkLst>
          <pc:docMk/>
          <pc:sldMk cId="2586725330" sldId="566"/>
        </pc:sldMkLst>
      </pc:sldChg>
      <pc:sldChg chg="add">
        <pc:chgData name="Dagmar Zikova" userId="24aaffca-b25f-4411-bfd2-05e059f1d94f" providerId="ADAL" clId="{00256F72-8E45-4E1B-9EC1-CCF783E724AD}" dt="2026-10-09T06:30:07.139" v="0"/>
        <pc:sldMkLst>
          <pc:docMk/>
          <pc:sldMk cId="3196904675" sldId="567"/>
        </pc:sldMkLst>
      </pc:sldChg>
      <pc:sldChg chg="add">
        <pc:chgData name="Dagmar Zikova" userId="24aaffca-b25f-4411-bfd2-05e059f1d94f" providerId="ADAL" clId="{00256F72-8E45-4E1B-9EC1-CCF783E724AD}" dt="2026-10-09T06:30:07.139" v="0"/>
        <pc:sldMkLst>
          <pc:docMk/>
          <pc:sldMk cId="4238262287" sldId="568"/>
        </pc:sldMkLst>
      </pc:sldChg>
      <pc:sldChg chg="add">
        <pc:chgData name="Dagmar Zikova" userId="24aaffca-b25f-4411-bfd2-05e059f1d94f" providerId="ADAL" clId="{00256F72-8E45-4E1B-9EC1-CCF783E724AD}" dt="2026-10-09T06:30:07.139" v="0"/>
        <pc:sldMkLst>
          <pc:docMk/>
          <pc:sldMk cId="619757455" sldId="569"/>
        </pc:sldMkLst>
      </pc:sldChg>
      <pc:sldChg chg="add del">
        <pc:chgData name="Dagmar Zikova" userId="24aaffca-b25f-4411-bfd2-05e059f1d94f" providerId="ADAL" clId="{00256F72-8E45-4E1B-9EC1-CCF783E724AD}" dt="2026-10-09T06:49:19.382" v="526" actId="47"/>
        <pc:sldMkLst>
          <pc:docMk/>
          <pc:sldMk cId="4106522761" sldId="570"/>
        </pc:sldMkLst>
      </pc:sldChg>
      <pc:sldChg chg="addSp delSp modSp add mod ord">
        <pc:chgData name="Dagmar Zikova" userId="24aaffca-b25f-4411-bfd2-05e059f1d94f" providerId="ADAL" clId="{00256F72-8E45-4E1B-9EC1-CCF783E724AD}" dt="2026-10-09T09:34:43.818" v="602" actId="20577"/>
        <pc:sldMkLst>
          <pc:docMk/>
          <pc:sldMk cId="1779906552" sldId="571"/>
        </pc:sldMkLst>
        <pc:spChg chg="add del mod ord">
          <ac:chgData name="Dagmar Zikova" userId="24aaffca-b25f-4411-bfd2-05e059f1d94f" providerId="ADAL" clId="{00256F72-8E45-4E1B-9EC1-CCF783E724AD}" dt="2026-10-09T06:48:35.083" v="525" actId="478"/>
          <ac:spMkLst>
            <pc:docMk/>
            <pc:sldMk cId="1779906552" sldId="571"/>
            <ac:spMk id="10" creationId="{D8668E5E-3389-B09F-BF06-CAD5D6F6D237}"/>
          </ac:spMkLst>
        </pc:spChg>
        <pc:spChg chg="mod">
          <ac:chgData name="Dagmar Zikova" userId="24aaffca-b25f-4411-bfd2-05e059f1d94f" providerId="ADAL" clId="{00256F72-8E45-4E1B-9EC1-CCF783E724AD}" dt="2026-10-09T09:34:43.818" v="602" actId="20577"/>
          <ac:spMkLst>
            <pc:docMk/>
            <pc:sldMk cId="1779906552" sldId="571"/>
            <ac:spMk id="24" creationId="{A952B478-B170-DE5D-AAC7-4F0C0D4807F0}"/>
          </ac:spMkLst>
        </pc:spChg>
        <pc:picChg chg="del">
          <ac:chgData name="Dagmar Zikova" userId="24aaffca-b25f-4411-bfd2-05e059f1d94f" providerId="ADAL" clId="{00256F72-8E45-4E1B-9EC1-CCF783E724AD}" dt="2026-10-09T06:47:57.683" v="521" actId="478"/>
          <ac:picMkLst>
            <pc:docMk/>
            <pc:sldMk cId="1779906552" sldId="571"/>
            <ac:picMk id="5" creationId="{653E47A2-88B2-1B7C-B050-68B3E6F73988}"/>
          </ac:picMkLst>
        </pc:picChg>
        <pc:picChg chg="add del mod">
          <ac:chgData name="Dagmar Zikova" userId="24aaffca-b25f-4411-bfd2-05e059f1d94f" providerId="ADAL" clId="{00256F72-8E45-4E1B-9EC1-CCF783E724AD}" dt="2026-10-09T06:46:40.507" v="508" actId="478"/>
          <ac:picMkLst>
            <pc:docMk/>
            <pc:sldMk cId="1779906552" sldId="571"/>
            <ac:picMk id="6" creationId="{4FB4C437-A538-082B-3C64-F4CD6D58E58A}"/>
          </ac:picMkLst>
        </pc:picChg>
        <pc:picChg chg="add mod ord modCrop">
          <ac:chgData name="Dagmar Zikova" userId="24aaffca-b25f-4411-bfd2-05e059f1d94f" providerId="ADAL" clId="{00256F72-8E45-4E1B-9EC1-CCF783E724AD}" dt="2026-10-09T06:48:13.472" v="523" actId="167"/>
          <ac:picMkLst>
            <pc:docMk/>
            <pc:sldMk cId="1779906552" sldId="571"/>
            <ac:picMk id="8" creationId="{7C1C39A1-0DAD-310A-08E3-48324FB4E20F}"/>
          </ac:picMkLst>
        </pc:picChg>
      </pc:sldChg>
      <pc:sldMasterChg chg="delSldLayout">
        <pc:chgData name="Dagmar Zikova" userId="24aaffca-b25f-4411-bfd2-05e059f1d94f" providerId="ADAL" clId="{00256F72-8E45-4E1B-9EC1-CCF783E724AD}" dt="2026-10-09T06:36:00.160" v="145" actId="47"/>
        <pc:sldMasterMkLst>
          <pc:docMk/>
          <pc:sldMasterMk cId="3587109018" sldId="2147483648"/>
        </pc:sldMasterMkLst>
        <pc:sldLayoutChg chg="del">
          <pc:chgData name="Dagmar Zikova" userId="24aaffca-b25f-4411-bfd2-05e059f1d94f" providerId="ADAL" clId="{00256F72-8E45-4E1B-9EC1-CCF783E724AD}" dt="2026-10-09T06:36:00.160" v="145" actId="47"/>
          <pc:sldLayoutMkLst>
            <pc:docMk/>
            <pc:sldMasterMk cId="3587109018" sldId="2147483648"/>
            <pc:sldLayoutMk cId="964783416" sldId="214748366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AF03AE-1CC2-475F-B909-50970E9699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B63C45E-73BA-4C86-A24F-A5006B4E7B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37A4CE-17BB-4BB2-AC7B-97495293E2AC}" type="datetimeFigureOut">
              <a:rPr lang="en-US" smtClean="0"/>
              <a:t>10/9/2026</a:t>
            </a:fld>
            <a:endParaRPr lang="en-US" dirty="0"/>
          </a:p>
        </p:txBody>
      </p:sp>
      <p:sp>
        <p:nvSpPr>
          <p:cNvPr id="4" name="Footer Placeholder 3">
            <a:extLst>
              <a:ext uri="{FF2B5EF4-FFF2-40B4-BE49-F238E27FC236}">
                <a16:creationId xmlns:a16="http://schemas.microsoft.com/office/drawing/2014/main" id="{D71DB874-DF6A-4AFA-8055-4AD7EE4CE3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677078F-04CB-4625-B536-5BCAA2EC6C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0EF92D-82DD-4142-BCE8-036B91487D2E}" type="slidenum">
              <a:rPr lang="en-US" smtClean="0"/>
              <a:t>‹#›</a:t>
            </a:fld>
            <a:endParaRPr lang="en-US" dirty="0"/>
          </a:p>
        </p:txBody>
      </p:sp>
    </p:spTree>
    <p:extLst>
      <p:ext uri="{BB962C8B-B14F-4D97-AF65-F5344CB8AC3E}">
        <p14:creationId xmlns:p14="http://schemas.microsoft.com/office/powerpoint/2010/main" val="757070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86C8F5-2FDA-4718-81AA-24F4816BBD56}" type="datetimeFigureOut">
              <a:rPr lang="en-US" smtClean="0"/>
              <a:t>10/9/2026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EC616-C518-4358-9496-6C33B2F5FA56}" type="slidenum">
              <a:rPr lang="en-US" smtClean="0"/>
              <a:t>‹#›</a:t>
            </a:fld>
            <a:endParaRPr lang="en-US" dirty="0"/>
          </a:p>
        </p:txBody>
      </p:sp>
    </p:spTree>
    <p:extLst>
      <p:ext uri="{BB962C8B-B14F-4D97-AF65-F5344CB8AC3E}">
        <p14:creationId xmlns:p14="http://schemas.microsoft.com/office/powerpoint/2010/main" val="1732322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C58EC616-C518-4358-9496-6C33B2F5FA56}" type="slidenum">
              <a:rPr lang="en-US" smtClean="0"/>
              <a:t>1</a:t>
            </a:fld>
            <a:endParaRPr lang="en-US" dirty="0"/>
          </a:p>
        </p:txBody>
      </p:sp>
    </p:spTree>
    <p:extLst>
      <p:ext uri="{BB962C8B-B14F-4D97-AF65-F5344CB8AC3E}">
        <p14:creationId xmlns:p14="http://schemas.microsoft.com/office/powerpoint/2010/main" val="3567997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CMS and its mission. </a:t>
            </a:r>
          </a:p>
          <a:p>
            <a:r>
              <a:rPr lang="en-US"/>
              <a:t>Migratory species often cross country borders and therefore require international-level collaboration and protection.</a:t>
            </a:r>
          </a:p>
        </p:txBody>
      </p:sp>
      <p:sp>
        <p:nvSpPr>
          <p:cNvPr id="4" name="Slide Number Placeholder 3"/>
          <p:cNvSpPr>
            <a:spLocks noGrp="1"/>
          </p:cNvSpPr>
          <p:nvPr>
            <p:ph type="sldNum" sz="quarter" idx="5"/>
          </p:nvPr>
        </p:nvSpPr>
        <p:spPr/>
        <p:txBody>
          <a:bodyPr/>
          <a:lstStyle/>
          <a:p>
            <a:fld id="{77542409-6A04-4DC6-AC3A-D3758287A8F2}" type="slidenum">
              <a:rPr lang="en-US" smtClean="0"/>
              <a:t>2</a:t>
            </a:fld>
            <a:endParaRPr lang="en-US"/>
          </a:p>
        </p:txBody>
      </p:sp>
    </p:spTree>
    <p:extLst>
      <p:ext uri="{BB962C8B-B14F-4D97-AF65-F5344CB8AC3E}">
        <p14:creationId xmlns:p14="http://schemas.microsoft.com/office/powerpoint/2010/main" val="2216755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EC616-C518-4358-9496-6C33B2F5FA56}" type="slidenum">
              <a:rPr lang="en-US" smtClean="0"/>
              <a:t>3</a:t>
            </a:fld>
            <a:endParaRPr lang="en-US" dirty="0"/>
          </a:p>
        </p:txBody>
      </p:sp>
    </p:spTree>
    <p:extLst>
      <p:ext uri="{BB962C8B-B14F-4D97-AF65-F5344CB8AC3E}">
        <p14:creationId xmlns:p14="http://schemas.microsoft.com/office/powerpoint/2010/main" val="19871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EC616-C518-4358-9496-6C33B2F5FA56}" type="slidenum">
              <a:rPr lang="en-US" smtClean="0"/>
              <a:t>6</a:t>
            </a:fld>
            <a:endParaRPr lang="en-US" dirty="0"/>
          </a:p>
        </p:txBody>
      </p:sp>
    </p:spTree>
    <p:extLst>
      <p:ext uri="{BB962C8B-B14F-4D97-AF65-F5344CB8AC3E}">
        <p14:creationId xmlns:p14="http://schemas.microsoft.com/office/powerpoint/2010/main" val="3481200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solidFill>
                  <a:srgbClr val="333333"/>
                </a:solidFill>
                <a:effectLst/>
                <a:latin typeface="Corbel" panose="020B0503020204020204" pitchFamily="34" charset="0"/>
              </a:rPr>
              <a:t>Marine Turtle Breeding and Migration Atlas "</a:t>
            </a:r>
            <a:r>
              <a:rPr lang="en-US" sz="1200" b="1" i="0" err="1">
                <a:solidFill>
                  <a:srgbClr val="333333"/>
                </a:solidFill>
                <a:effectLst/>
                <a:latin typeface="Corbel" panose="020B0503020204020204" pitchFamily="34" charset="0"/>
              </a:rPr>
              <a:t>TurtleNet</a:t>
            </a:r>
            <a:r>
              <a:rPr lang="en-US" sz="1200" b="1" i="0">
                <a:solidFill>
                  <a:srgbClr val="333333"/>
                </a:solidFill>
                <a:effectLst/>
                <a:latin typeface="Corbel" panose="020B0503020204020204" pitchFamily="34" charset="0"/>
              </a:rPr>
              <a:t>”</a:t>
            </a:r>
            <a:r>
              <a:rPr lang="cs-CZ" sz="1200" b="1" i="0">
                <a:solidFill>
                  <a:srgbClr val="333333"/>
                </a:solidFill>
                <a:effectLst/>
                <a:latin typeface="Corbel" panose="020B0503020204020204" pitchFamily="34" charset="0"/>
              </a:rPr>
              <a:t> (2021)</a:t>
            </a:r>
          </a:p>
          <a:p>
            <a:endParaRPr lang="en-US"/>
          </a:p>
        </p:txBody>
      </p:sp>
      <p:sp>
        <p:nvSpPr>
          <p:cNvPr id="4" name="Slide Number Placeholder 3"/>
          <p:cNvSpPr>
            <a:spLocks noGrp="1"/>
          </p:cNvSpPr>
          <p:nvPr>
            <p:ph type="sldNum" sz="quarter" idx="5"/>
          </p:nvPr>
        </p:nvSpPr>
        <p:spPr/>
        <p:txBody>
          <a:bodyPr/>
          <a:lstStyle/>
          <a:p>
            <a:fld id="{77542409-6A04-4DC6-AC3A-D3758287A8F2}" type="slidenum">
              <a:rPr lang="en-US" smtClean="0"/>
              <a:t>10</a:t>
            </a:fld>
            <a:endParaRPr lang="en-US"/>
          </a:p>
        </p:txBody>
      </p:sp>
    </p:spTree>
    <p:extLst>
      <p:ext uri="{BB962C8B-B14F-4D97-AF65-F5344CB8AC3E}">
        <p14:creationId xmlns:p14="http://schemas.microsoft.com/office/powerpoint/2010/main" val="3718903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EC616-C518-4358-9496-6C33B2F5FA56}" type="slidenum">
              <a:rPr lang="en-US" smtClean="0"/>
              <a:t>15</a:t>
            </a:fld>
            <a:endParaRPr lang="en-US" dirty="0"/>
          </a:p>
        </p:txBody>
      </p:sp>
    </p:spTree>
    <p:extLst>
      <p:ext uri="{BB962C8B-B14F-4D97-AF65-F5344CB8AC3E}">
        <p14:creationId xmlns:p14="http://schemas.microsoft.com/office/powerpoint/2010/main" val="1550321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EC616-C518-4358-9496-6C33B2F5FA56}" type="slidenum">
              <a:rPr lang="en-US" smtClean="0"/>
              <a:t>17</a:t>
            </a:fld>
            <a:endParaRPr lang="en-US"/>
          </a:p>
        </p:txBody>
      </p:sp>
    </p:spTree>
    <p:extLst>
      <p:ext uri="{BB962C8B-B14F-4D97-AF65-F5344CB8AC3E}">
        <p14:creationId xmlns:p14="http://schemas.microsoft.com/office/powerpoint/2010/main" val="19871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C58EC616-C518-4358-9496-6C33B2F5FA56}" type="slidenum">
              <a:rPr lang="en-US" smtClean="0"/>
              <a:t>18</a:t>
            </a:fld>
            <a:endParaRPr lang="en-US"/>
          </a:p>
        </p:txBody>
      </p:sp>
    </p:spTree>
    <p:extLst>
      <p:ext uri="{BB962C8B-B14F-4D97-AF65-F5344CB8AC3E}">
        <p14:creationId xmlns:p14="http://schemas.microsoft.com/office/powerpoint/2010/main" val="13670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5957D-0ADA-4343-1663-37D6BA2A9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E7F1B2-8B5A-44CE-E7C4-AD070F886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BFD14-6375-B3C2-781B-DBB79913DDFF}"/>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73119F87-C261-1FB5-EBEB-E35D313A2451}"/>
              </a:ext>
            </a:extLst>
          </p:cNvPr>
          <p:cNvSpPr>
            <a:spLocks noGrp="1"/>
          </p:cNvSpPr>
          <p:nvPr>
            <p:ph type="sldNum" sz="quarter" idx="5"/>
          </p:nvPr>
        </p:nvSpPr>
        <p:spPr/>
        <p:txBody>
          <a:bodyPr/>
          <a:lstStyle/>
          <a:p>
            <a:fld id="{C58EC616-C518-4358-9496-6C33B2F5FA56}" type="slidenum">
              <a:rPr lang="en-US" smtClean="0"/>
              <a:t>19</a:t>
            </a:fld>
            <a:endParaRPr lang="en-US"/>
          </a:p>
        </p:txBody>
      </p:sp>
    </p:spTree>
    <p:extLst>
      <p:ext uri="{BB962C8B-B14F-4D97-AF65-F5344CB8AC3E}">
        <p14:creationId xmlns:p14="http://schemas.microsoft.com/office/powerpoint/2010/main" val="2043124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8EC616-C518-4358-9496-6C33B2F5FA56}" type="slidenum">
              <a:rPr lang="en-US" smtClean="0"/>
              <a:t>20</a:t>
            </a:fld>
            <a:endParaRPr lang="en-US"/>
          </a:p>
        </p:txBody>
      </p:sp>
    </p:spTree>
    <p:extLst>
      <p:ext uri="{BB962C8B-B14F-4D97-AF65-F5344CB8AC3E}">
        <p14:creationId xmlns:p14="http://schemas.microsoft.com/office/powerpoint/2010/main" val="740671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F95CA-6F3D-6C25-9576-6FE90F5D3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EE92BD-CC36-8BF7-2525-4C2DAFBF3C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A04B0-2D78-E540-A57D-72CF79A4F1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DD2355-F2ED-2D03-EA44-0DAC39B3FA3C}"/>
              </a:ext>
            </a:extLst>
          </p:cNvPr>
          <p:cNvSpPr>
            <a:spLocks noGrp="1"/>
          </p:cNvSpPr>
          <p:nvPr>
            <p:ph type="sldNum" sz="quarter" idx="5"/>
          </p:nvPr>
        </p:nvSpPr>
        <p:spPr/>
        <p:txBody>
          <a:bodyPr/>
          <a:lstStyle/>
          <a:p>
            <a:fld id="{C58EC616-C518-4358-9496-6C33B2F5FA56}" type="slidenum">
              <a:rPr lang="en-US" smtClean="0"/>
              <a:t>21</a:t>
            </a:fld>
            <a:endParaRPr lang="en-US" dirty="0"/>
          </a:p>
        </p:txBody>
      </p:sp>
    </p:spTree>
    <p:extLst>
      <p:ext uri="{BB962C8B-B14F-4D97-AF65-F5344CB8AC3E}">
        <p14:creationId xmlns:p14="http://schemas.microsoft.com/office/powerpoint/2010/main" val="617643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F17E3-FDA4-10C1-D12F-039F9F8197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0B64B-75A3-B3F6-E0E1-E4C0445DD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1AB35-6E6B-0948-5234-AE77C92E1756}"/>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B3B5657A-1776-9BA3-C9A3-B47AE55FD162}"/>
              </a:ext>
            </a:extLst>
          </p:cNvPr>
          <p:cNvSpPr>
            <a:spLocks noGrp="1"/>
          </p:cNvSpPr>
          <p:nvPr>
            <p:ph type="sldNum" sz="quarter" idx="5"/>
          </p:nvPr>
        </p:nvSpPr>
        <p:spPr/>
        <p:txBody>
          <a:bodyPr/>
          <a:lstStyle/>
          <a:p>
            <a:fld id="{77542409-6A04-4DC6-AC3A-D3758287A8F2}" type="slidenum">
              <a:rPr lang="en-DE" smtClean="0"/>
              <a:t>22</a:t>
            </a:fld>
            <a:endParaRPr lang="en-DE"/>
          </a:p>
        </p:txBody>
      </p:sp>
    </p:spTree>
    <p:extLst>
      <p:ext uri="{BB962C8B-B14F-4D97-AF65-F5344CB8AC3E}">
        <p14:creationId xmlns:p14="http://schemas.microsoft.com/office/powerpoint/2010/main" val="3082784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58903-6059-20B4-6231-1194C7E453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8FA4A-986A-346F-A5D7-FBEC10FC21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C29711-A9A2-AFB6-57E5-49D6E983F527}"/>
              </a:ext>
            </a:extLst>
          </p:cNvPr>
          <p:cNvSpPr>
            <a:spLocks noGrp="1"/>
          </p:cNvSpPr>
          <p:nvPr>
            <p:ph type="body" idx="1"/>
          </p:nvPr>
        </p:nvSpPr>
        <p:spPr/>
        <p:txBody>
          <a:bodyPr/>
          <a:lstStyle/>
          <a:p>
            <a:endParaRPr lang="en-DE"/>
          </a:p>
        </p:txBody>
      </p:sp>
      <p:sp>
        <p:nvSpPr>
          <p:cNvPr id="4" name="Slide Number Placeholder 3">
            <a:extLst>
              <a:ext uri="{FF2B5EF4-FFF2-40B4-BE49-F238E27FC236}">
                <a16:creationId xmlns:a16="http://schemas.microsoft.com/office/drawing/2014/main" id="{302FA97E-3A41-8A74-CB98-21A263D4F938}"/>
              </a:ext>
            </a:extLst>
          </p:cNvPr>
          <p:cNvSpPr>
            <a:spLocks noGrp="1"/>
          </p:cNvSpPr>
          <p:nvPr>
            <p:ph type="sldNum" sz="quarter" idx="5"/>
          </p:nvPr>
        </p:nvSpPr>
        <p:spPr/>
        <p:txBody>
          <a:bodyPr/>
          <a:lstStyle/>
          <a:p>
            <a:fld id="{77542409-6A04-4DC6-AC3A-D3758287A8F2}" type="slidenum">
              <a:rPr lang="en-DE" smtClean="0"/>
              <a:t>23</a:t>
            </a:fld>
            <a:endParaRPr lang="en-DE"/>
          </a:p>
        </p:txBody>
      </p:sp>
    </p:spTree>
    <p:extLst>
      <p:ext uri="{BB962C8B-B14F-4D97-AF65-F5344CB8AC3E}">
        <p14:creationId xmlns:p14="http://schemas.microsoft.com/office/powerpoint/2010/main" val="3618137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C58EC616-C518-4358-9496-6C33B2F5FA56}" type="slidenum">
              <a:rPr lang="en-US" smtClean="0"/>
              <a:t>24</a:t>
            </a:fld>
            <a:endParaRPr lang="en-US" dirty="0"/>
          </a:p>
        </p:txBody>
      </p:sp>
    </p:spTree>
    <p:extLst>
      <p:ext uri="{BB962C8B-B14F-4D97-AF65-F5344CB8AC3E}">
        <p14:creationId xmlns:p14="http://schemas.microsoft.com/office/powerpoint/2010/main" val="3998397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44ACCFF-64A9-40AA-93F9-86E3CE016187}"/>
              </a:ext>
            </a:extLst>
          </p:cNvPr>
          <p:cNvSpPr>
            <a:spLocks noGrp="1"/>
          </p:cNvSpPr>
          <p:nvPr>
            <p:ph type="title" hasCustomPrompt="1"/>
          </p:nvPr>
        </p:nvSpPr>
        <p:spPr>
          <a:xfrm>
            <a:off x="651769" y="2683895"/>
            <a:ext cx="5278514" cy="2862225"/>
          </a:xfrm>
          <a:prstGeom prst="rect">
            <a:avLst/>
          </a:prstGeom>
        </p:spPr>
        <p:txBody>
          <a:bodyPr anchor="b"/>
          <a:lstStyle>
            <a:lvl1pPr>
              <a:lnSpc>
                <a:spcPct val="100000"/>
              </a:lnSpc>
              <a:defRPr sz="5000" cap="all" spc="200" baseline="0"/>
            </a:lvl1pPr>
          </a:lstStyle>
          <a:p>
            <a:r>
              <a:rPr lang="en-US" dirty="0"/>
              <a:t>Click to add title</a:t>
            </a:r>
          </a:p>
        </p:txBody>
      </p:sp>
      <p:sp>
        <p:nvSpPr>
          <p:cNvPr id="9" name="Text Placeholder 8">
            <a:extLst>
              <a:ext uri="{FF2B5EF4-FFF2-40B4-BE49-F238E27FC236}">
                <a16:creationId xmlns:a16="http://schemas.microsoft.com/office/drawing/2014/main" id="{AD785D0F-160C-4A31-93B3-F251B0730757}"/>
              </a:ext>
            </a:extLst>
          </p:cNvPr>
          <p:cNvSpPr>
            <a:spLocks noGrp="1"/>
          </p:cNvSpPr>
          <p:nvPr>
            <p:ph type="body" sz="quarter" idx="10" hasCustomPrompt="1"/>
          </p:nvPr>
        </p:nvSpPr>
        <p:spPr>
          <a:xfrm>
            <a:off x="685636" y="5568698"/>
            <a:ext cx="5278514" cy="618142"/>
          </a:xfrm>
          <a:prstGeom prst="rect">
            <a:avLst/>
          </a:prstGeom>
        </p:spPr>
        <p:txBody>
          <a:bodyPr anchor="t"/>
          <a:lstStyle>
            <a:lvl1pPr marL="0" indent="0">
              <a:buNone/>
              <a:defRPr sz="2000" b="0" i="0" spc="200" baseline="0">
                <a:solidFill>
                  <a:schemeClr val="accent4"/>
                </a:solidFill>
              </a:defRPr>
            </a:lvl1pPr>
          </a:lstStyle>
          <a:p>
            <a:pPr lvl="0"/>
            <a:r>
              <a:rPr lang="en-US" dirty="0"/>
              <a:t>Click to add name</a:t>
            </a:r>
          </a:p>
        </p:txBody>
      </p:sp>
      <p:sp>
        <p:nvSpPr>
          <p:cNvPr id="11" name="Picture Placeholder 10">
            <a:extLst>
              <a:ext uri="{FF2B5EF4-FFF2-40B4-BE49-F238E27FC236}">
                <a16:creationId xmlns:a16="http://schemas.microsoft.com/office/drawing/2014/main" id="{31CCC134-2698-41E9-A225-76300EF59E5D}"/>
              </a:ext>
            </a:extLst>
          </p:cNvPr>
          <p:cNvSpPr>
            <a:spLocks noGrp="1"/>
          </p:cNvSpPr>
          <p:nvPr>
            <p:ph type="pic" sz="quarter" idx="11" hasCustomPrompt="1"/>
          </p:nvPr>
        </p:nvSpPr>
        <p:spPr>
          <a:xfrm>
            <a:off x="8143875" y="947737"/>
            <a:ext cx="4048124" cy="4962525"/>
          </a:xfrm>
          <a:prstGeom prst="rect">
            <a:avLst/>
          </a:prstGeom>
        </p:spPr>
        <p:txBody>
          <a:bodyPr/>
          <a:lstStyle>
            <a:lvl1pPr marL="0" indent="0" algn="ctr">
              <a:buNone/>
              <a:defRPr spc="400" baseline="0"/>
            </a:lvl1pPr>
          </a:lstStyle>
          <a:p>
            <a:r>
              <a:rPr lang="en-US" dirty="0"/>
              <a:t>Click to add photo</a:t>
            </a:r>
          </a:p>
        </p:txBody>
      </p:sp>
    </p:spTree>
    <p:extLst>
      <p:ext uri="{BB962C8B-B14F-4D97-AF65-F5344CB8AC3E}">
        <p14:creationId xmlns:p14="http://schemas.microsoft.com/office/powerpoint/2010/main" val="212780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4C813-EE84-4C00-BDF7-2FD444FA42A0}"/>
              </a:ext>
            </a:extLst>
          </p:cNvPr>
          <p:cNvSpPr>
            <a:spLocks noGrp="1"/>
          </p:cNvSpPr>
          <p:nvPr>
            <p:ph type="title" hasCustomPrompt="1"/>
          </p:nvPr>
        </p:nvSpPr>
        <p:spPr>
          <a:xfrm>
            <a:off x="1401580" y="942423"/>
            <a:ext cx="4694420" cy="1124392"/>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9" name="Text Placeholder 11">
            <a:extLst>
              <a:ext uri="{FF2B5EF4-FFF2-40B4-BE49-F238E27FC236}">
                <a16:creationId xmlns:a16="http://schemas.microsoft.com/office/drawing/2014/main" id="{41FB44AB-9520-4C96-A83D-2FABD15CBE70}"/>
              </a:ext>
            </a:extLst>
          </p:cNvPr>
          <p:cNvSpPr>
            <a:spLocks noGrp="1"/>
          </p:cNvSpPr>
          <p:nvPr>
            <p:ph type="body" sz="quarter" idx="16" hasCustomPrompt="1"/>
          </p:nvPr>
        </p:nvSpPr>
        <p:spPr>
          <a:xfrm>
            <a:off x="1410587" y="2329867"/>
            <a:ext cx="4058872" cy="3156533"/>
          </a:xfrm>
          <a:prstGeom prst="rect">
            <a:avLst/>
          </a:prstGeom>
        </p:spPr>
        <p:txBody>
          <a:bodyPr/>
          <a:lstStyle>
            <a:lvl1pPr marL="0" indent="0" algn="l">
              <a:lnSpc>
                <a:spcPct val="200000"/>
              </a:lnSpc>
              <a:spcBef>
                <a:spcPts val="0"/>
              </a:spcBef>
              <a:buFont typeface="Segoe UI Light" panose="020B0502040204020203" pitchFamily="34" charset="0"/>
              <a:buNone/>
              <a:defRPr sz="2000" cap="none" spc="50" baseline="0">
                <a:solidFill>
                  <a:schemeClr val="accent4"/>
                </a:solidFill>
                <a:latin typeface="+mn-lt"/>
              </a:defRPr>
            </a:lvl1pPr>
          </a:lstStyle>
          <a:p>
            <a:pPr lvl="0"/>
            <a:r>
              <a:rPr lang="en-US" dirty="0"/>
              <a:t>Click to add text</a:t>
            </a:r>
          </a:p>
        </p:txBody>
      </p:sp>
      <p:sp>
        <p:nvSpPr>
          <p:cNvPr id="4" name="Date Placeholder 3">
            <a:extLst>
              <a:ext uri="{FF2B5EF4-FFF2-40B4-BE49-F238E27FC236}">
                <a16:creationId xmlns:a16="http://schemas.microsoft.com/office/drawing/2014/main" id="{3A6B1A04-4BA1-4FCF-B19E-6A052911CC21}"/>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C9DD33EA-800C-403C-867B-B4178A7C375B}"/>
              </a:ext>
            </a:extLst>
          </p:cNvPr>
          <p:cNvSpPr>
            <a:spLocks noGrp="1"/>
          </p:cNvSpPr>
          <p:nvPr>
            <p:ph type="ftr" sz="quarter" idx="11"/>
          </p:nvPr>
        </p:nvSpPr>
        <p:spPr/>
        <p:txBody>
          <a:bodyPr/>
          <a:lstStyle/>
          <a:p>
            <a:r>
              <a:rPr lang="en-US" dirty="0"/>
              <a:t>PRESENTATION TITLE</a:t>
            </a:r>
          </a:p>
        </p:txBody>
      </p:sp>
      <p:sp>
        <p:nvSpPr>
          <p:cNvPr id="7" name="Picture Placeholder 2">
            <a:extLst>
              <a:ext uri="{FF2B5EF4-FFF2-40B4-BE49-F238E27FC236}">
                <a16:creationId xmlns:a16="http://schemas.microsoft.com/office/drawing/2014/main" id="{0285C91D-2914-4BB9-A857-7DFA168C761F}"/>
              </a:ext>
            </a:extLst>
          </p:cNvPr>
          <p:cNvSpPr>
            <a:spLocks noGrp="1"/>
          </p:cNvSpPr>
          <p:nvPr>
            <p:ph type="pic" sz="quarter" idx="14" hasCustomPrompt="1"/>
          </p:nvPr>
        </p:nvSpPr>
        <p:spPr>
          <a:xfrm>
            <a:off x="7183361" y="0"/>
            <a:ext cx="3598052" cy="3258105"/>
          </a:xfrm>
          <a:prstGeom prst="rect">
            <a:avLst/>
          </a:prstGeom>
        </p:spPr>
        <p:txBody>
          <a:bodyPr/>
          <a:lstStyle>
            <a:lvl1pPr marL="0" indent="0" algn="ctr">
              <a:buNone/>
              <a:defRPr spc="400" baseline="0"/>
            </a:lvl1pPr>
          </a:lstStyle>
          <a:p>
            <a:r>
              <a:rPr lang="en-US" dirty="0"/>
              <a:t>Click to add photo</a:t>
            </a:r>
          </a:p>
        </p:txBody>
      </p:sp>
      <p:sp>
        <p:nvSpPr>
          <p:cNvPr id="3" name="Picture Placeholder 2">
            <a:extLst>
              <a:ext uri="{FF2B5EF4-FFF2-40B4-BE49-F238E27FC236}">
                <a16:creationId xmlns:a16="http://schemas.microsoft.com/office/drawing/2014/main" id="{C6896BB5-7888-43CA-A76C-BF7DE06DF2BD}"/>
              </a:ext>
            </a:extLst>
          </p:cNvPr>
          <p:cNvSpPr>
            <a:spLocks noGrp="1"/>
          </p:cNvSpPr>
          <p:nvPr>
            <p:ph type="pic" sz="quarter" idx="13" hasCustomPrompt="1"/>
          </p:nvPr>
        </p:nvSpPr>
        <p:spPr>
          <a:xfrm>
            <a:off x="7183361" y="3599895"/>
            <a:ext cx="3598052" cy="3258105"/>
          </a:xfrm>
          <a:prstGeom prst="rect">
            <a:avLst/>
          </a:prstGeom>
        </p:spPr>
        <p:txBody>
          <a:bodyPr/>
          <a:lstStyle>
            <a:lvl1pPr marL="0" indent="0" algn="ctr">
              <a:buNone/>
              <a:defRPr spc="400" baseline="0"/>
            </a:lvl1pPr>
          </a:lstStyle>
          <a:p>
            <a:r>
              <a:rPr lang="en-US" dirty="0"/>
              <a:t>Click to add photo</a:t>
            </a:r>
          </a:p>
        </p:txBody>
      </p:sp>
      <p:sp>
        <p:nvSpPr>
          <p:cNvPr id="6" name="Slide Number Placeholder 5">
            <a:extLst>
              <a:ext uri="{FF2B5EF4-FFF2-40B4-BE49-F238E27FC236}">
                <a16:creationId xmlns:a16="http://schemas.microsoft.com/office/drawing/2014/main" id="{26C8D158-80CE-4259-AE40-6EC8A072E290}"/>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729022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C8E4-E66E-43DD-B7F9-77510035ACC4}"/>
              </a:ext>
            </a:extLst>
          </p:cNvPr>
          <p:cNvSpPr>
            <a:spLocks noGrp="1"/>
          </p:cNvSpPr>
          <p:nvPr>
            <p:ph type="title" hasCustomPrompt="1"/>
          </p:nvPr>
        </p:nvSpPr>
        <p:spPr>
          <a:xfrm>
            <a:off x="6197600" y="2921000"/>
            <a:ext cx="4749800" cy="527050"/>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9" name="Picture Placeholder 8">
            <a:extLst>
              <a:ext uri="{FF2B5EF4-FFF2-40B4-BE49-F238E27FC236}">
                <a16:creationId xmlns:a16="http://schemas.microsoft.com/office/drawing/2014/main" id="{3DA549A2-F99E-46CF-BFF2-0F2D5834E10E}"/>
              </a:ext>
            </a:extLst>
          </p:cNvPr>
          <p:cNvSpPr>
            <a:spLocks noGrp="1"/>
          </p:cNvSpPr>
          <p:nvPr>
            <p:ph type="pic" sz="quarter" idx="13" hasCustomPrompt="1"/>
          </p:nvPr>
        </p:nvSpPr>
        <p:spPr>
          <a:xfrm>
            <a:off x="838200" y="492125"/>
            <a:ext cx="4114800" cy="5372100"/>
          </a:xfrm>
          <a:prstGeom prst="rect">
            <a:avLst/>
          </a:prstGeom>
        </p:spPr>
        <p:txBody>
          <a:bodyPr/>
          <a:lstStyle>
            <a:lvl1pPr marL="0" indent="0">
              <a:buNone/>
              <a:defRPr spc="400" baseline="0"/>
            </a:lvl1pPr>
          </a:lstStyle>
          <a:p>
            <a:r>
              <a:rPr lang="en-US" dirty="0"/>
              <a:t>Click to add photo</a:t>
            </a:r>
          </a:p>
        </p:txBody>
      </p:sp>
      <p:sp>
        <p:nvSpPr>
          <p:cNvPr id="13" name="Text Placeholder 11">
            <a:extLst>
              <a:ext uri="{FF2B5EF4-FFF2-40B4-BE49-F238E27FC236}">
                <a16:creationId xmlns:a16="http://schemas.microsoft.com/office/drawing/2014/main" id="{8E76B184-0041-41D4-948C-64DE4AB097C0}"/>
              </a:ext>
            </a:extLst>
          </p:cNvPr>
          <p:cNvSpPr>
            <a:spLocks noGrp="1"/>
          </p:cNvSpPr>
          <p:nvPr>
            <p:ph type="body" sz="quarter" idx="15" hasCustomPrompt="1"/>
          </p:nvPr>
        </p:nvSpPr>
        <p:spPr>
          <a:xfrm>
            <a:off x="6197600" y="3429000"/>
            <a:ext cx="4749800" cy="2129971"/>
          </a:xfrm>
          <a:prstGeom prst="rect">
            <a:avLst/>
          </a:prstGeom>
        </p:spPr>
        <p:txBody>
          <a:bodyPr/>
          <a:lstStyle>
            <a:lvl1pPr marL="0" indent="0" algn="l">
              <a:lnSpc>
                <a:spcPct val="150000"/>
              </a:lnSpc>
              <a:spcBef>
                <a:spcPts val="0"/>
              </a:spcBef>
              <a:buNone/>
              <a:defRPr sz="1400" cap="none" spc="50" baseline="0">
                <a:latin typeface="+mn-lt"/>
              </a:defRPr>
            </a:lvl1pPr>
          </a:lstStyle>
          <a:p>
            <a:pPr lvl="0"/>
            <a:r>
              <a:rPr lang="en-US" dirty="0"/>
              <a:t>Click to add text</a:t>
            </a:r>
          </a:p>
        </p:txBody>
      </p:sp>
      <p:sp>
        <p:nvSpPr>
          <p:cNvPr id="4" name="Date Placeholder 3">
            <a:extLst>
              <a:ext uri="{FF2B5EF4-FFF2-40B4-BE49-F238E27FC236}">
                <a16:creationId xmlns:a16="http://schemas.microsoft.com/office/drawing/2014/main" id="{B89B09CA-52A5-4AB5-AF1F-8A21941819CE}"/>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6BF5B9A3-008F-4631-AAAD-66E8363F3C0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84547ADF-979E-4B05-BD10-4C2F27964C58}"/>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291936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imary Goals">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38C8EB8A-A968-4E47-AE69-9A01E7717EB1}"/>
              </a:ext>
            </a:extLst>
          </p:cNvPr>
          <p:cNvSpPr>
            <a:spLocks noGrp="1"/>
          </p:cNvSpPr>
          <p:nvPr>
            <p:ph type="pic" sz="quarter" idx="14" hasCustomPrompt="1"/>
          </p:nvPr>
        </p:nvSpPr>
        <p:spPr>
          <a:xfrm>
            <a:off x="598402" y="598401"/>
            <a:ext cx="9645056" cy="5661198"/>
          </a:xfrm>
          <a:prstGeom prst="rect">
            <a:avLst/>
          </a:prstGeom>
        </p:spPr>
        <p:txBody>
          <a:bodyPr/>
          <a:lstStyle>
            <a:lvl1pPr marL="0" indent="0" algn="ctr">
              <a:buNone/>
              <a:defRPr spc="400" baseline="0"/>
            </a:lvl1pPr>
          </a:lstStyle>
          <a:p>
            <a:r>
              <a:rPr lang="en-US" dirty="0"/>
              <a:t>Click to add photo</a:t>
            </a:r>
          </a:p>
        </p:txBody>
      </p:sp>
      <p:sp>
        <p:nvSpPr>
          <p:cNvPr id="2" name="Title 1">
            <a:extLst>
              <a:ext uri="{FF2B5EF4-FFF2-40B4-BE49-F238E27FC236}">
                <a16:creationId xmlns:a16="http://schemas.microsoft.com/office/drawing/2014/main" id="{85A198BF-0DCC-40E9-B9E5-892F3CCF5439}"/>
              </a:ext>
            </a:extLst>
          </p:cNvPr>
          <p:cNvSpPr>
            <a:spLocks noGrp="1"/>
          </p:cNvSpPr>
          <p:nvPr>
            <p:ph type="title" hasCustomPrompt="1"/>
          </p:nvPr>
        </p:nvSpPr>
        <p:spPr>
          <a:xfrm>
            <a:off x="6169978" y="3443968"/>
            <a:ext cx="6022021" cy="882499"/>
          </a:xfrm>
          <a:prstGeom prst="rect">
            <a:avLst/>
          </a:prstGeom>
          <a:solidFill>
            <a:schemeClr val="accent4">
              <a:alpha val="80000"/>
            </a:schemeClr>
          </a:solidFill>
        </p:spPr>
        <p:txBody>
          <a:bodyPr lIns="1371600" tIns="457200" anchor="ctr" anchorCtr="0"/>
          <a:lstStyle>
            <a:lvl1pPr>
              <a:defRPr sz="3200" cap="all" spc="200" baseline="0">
                <a:solidFill>
                  <a:schemeClr val="bg1"/>
                </a:solidFill>
              </a:defRPr>
            </a:lvl1pPr>
          </a:lstStyle>
          <a:p>
            <a:r>
              <a:rPr lang="en-US" dirty="0"/>
              <a:t>Click to add title</a:t>
            </a:r>
          </a:p>
        </p:txBody>
      </p:sp>
      <p:sp>
        <p:nvSpPr>
          <p:cNvPr id="9" name="Text Placeholder 11">
            <a:extLst>
              <a:ext uri="{FF2B5EF4-FFF2-40B4-BE49-F238E27FC236}">
                <a16:creationId xmlns:a16="http://schemas.microsoft.com/office/drawing/2014/main" id="{FAD04F8B-0B18-4B5F-B3A8-8EEDC439F5F5}"/>
              </a:ext>
            </a:extLst>
          </p:cNvPr>
          <p:cNvSpPr>
            <a:spLocks noGrp="1"/>
          </p:cNvSpPr>
          <p:nvPr>
            <p:ph type="body" sz="quarter" idx="16" hasCustomPrompt="1"/>
          </p:nvPr>
        </p:nvSpPr>
        <p:spPr>
          <a:xfrm>
            <a:off x="6169979" y="4326467"/>
            <a:ext cx="6022021" cy="830414"/>
          </a:xfrm>
          <a:prstGeom prst="rect">
            <a:avLst/>
          </a:prstGeom>
          <a:solidFill>
            <a:schemeClr val="accent4">
              <a:alpha val="80000"/>
            </a:schemeClr>
          </a:solidFill>
        </p:spPr>
        <p:txBody>
          <a:bodyPr lIns="1371600" bIns="365760" anchor="ctr"/>
          <a:lstStyle>
            <a:lvl1pPr marL="0" indent="0" algn="l">
              <a:buNone/>
              <a:defRPr sz="2000" i="0" cap="none" spc="200" baseline="0">
                <a:solidFill>
                  <a:schemeClr val="bg1"/>
                </a:solidFill>
                <a:latin typeface="+mj-lt"/>
              </a:defRPr>
            </a:lvl1pPr>
          </a:lstStyle>
          <a:p>
            <a:pPr lvl="0"/>
            <a:r>
              <a:rPr lang="en-US" dirty="0"/>
              <a:t>Click to add title</a:t>
            </a:r>
          </a:p>
        </p:txBody>
      </p:sp>
    </p:spTree>
    <p:extLst>
      <p:ext uri="{BB962C8B-B14F-4D97-AF65-F5344CB8AC3E}">
        <p14:creationId xmlns:p14="http://schemas.microsoft.com/office/powerpoint/2010/main" val="1593073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arterly Performan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E33C-7BB8-4644-AC43-EAFCF071A501}"/>
              </a:ext>
            </a:extLst>
          </p:cNvPr>
          <p:cNvSpPr>
            <a:spLocks noGrp="1"/>
          </p:cNvSpPr>
          <p:nvPr>
            <p:ph type="title" hasCustomPrompt="1"/>
          </p:nvPr>
        </p:nvSpPr>
        <p:spPr>
          <a:xfrm>
            <a:off x="1109663" y="498928"/>
            <a:ext cx="9972675" cy="567873"/>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7" name="Date Placeholder 6">
            <a:extLst>
              <a:ext uri="{FF2B5EF4-FFF2-40B4-BE49-F238E27FC236}">
                <a16:creationId xmlns:a16="http://schemas.microsoft.com/office/drawing/2014/main" id="{A36A6D30-3C9B-4105-8529-1FC3C4799157}"/>
              </a:ext>
            </a:extLst>
          </p:cNvPr>
          <p:cNvSpPr>
            <a:spLocks noGrp="1"/>
          </p:cNvSpPr>
          <p:nvPr>
            <p:ph type="dt" sz="half" idx="10"/>
          </p:nvPr>
        </p:nvSpPr>
        <p:spPr/>
        <p:txBody>
          <a:bodyPr/>
          <a:lstStyle/>
          <a:p>
            <a:r>
              <a:rPr lang="en-US" dirty="0"/>
              <a:t>20XX</a:t>
            </a:r>
          </a:p>
        </p:txBody>
      </p:sp>
      <p:sp>
        <p:nvSpPr>
          <p:cNvPr id="8" name="Footer Placeholder 7">
            <a:extLst>
              <a:ext uri="{FF2B5EF4-FFF2-40B4-BE49-F238E27FC236}">
                <a16:creationId xmlns:a16="http://schemas.microsoft.com/office/drawing/2014/main" id="{6F6CE03B-D3BE-49C6-B2A4-0E17803F19AE}"/>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3DEB961D-2B84-4E52-A71A-1C55CFFD8FFB}"/>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367271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reas of Grow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AA794-F088-4753-95A0-021064EE61C0}"/>
              </a:ext>
            </a:extLst>
          </p:cNvPr>
          <p:cNvSpPr>
            <a:spLocks noGrp="1"/>
          </p:cNvSpPr>
          <p:nvPr>
            <p:ph type="title" hasCustomPrompt="1"/>
          </p:nvPr>
        </p:nvSpPr>
        <p:spPr>
          <a:xfrm>
            <a:off x="838200" y="494166"/>
            <a:ext cx="10515600" cy="567873"/>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3" name="Date Placeholder 2">
            <a:extLst>
              <a:ext uri="{FF2B5EF4-FFF2-40B4-BE49-F238E27FC236}">
                <a16:creationId xmlns:a16="http://schemas.microsoft.com/office/drawing/2014/main" id="{57C3E83D-2F76-4F03-9EF6-81DED406531E}"/>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D3D99F77-FE1A-4CD5-8B1C-50D8981A1EE1}"/>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C84CA1C4-7C3D-4FAE-B5FC-D235F6D9E1E8}"/>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139488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8E96375-73CE-4ED7-90B6-293AB27ED0AD}"/>
              </a:ext>
            </a:extLst>
          </p:cNvPr>
          <p:cNvSpPr>
            <a:spLocks noGrp="1"/>
          </p:cNvSpPr>
          <p:nvPr>
            <p:ph type="pic" sz="quarter" idx="13" hasCustomPrompt="1"/>
          </p:nvPr>
        </p:nvSpPr>
        <p:spPr>
          <a:xfrm>
            <a:off x="0" y="0"/>
            <a:ext cx="12192000" cy="6858000"/>
          </a:xfrm>
          <a:prstGeom prst="rect">
            <a:avLst/>
          </a:prstGeom>
        </p:spPr>
        <p:txBody>
          <a:bodyPr/>
          <a:lstStyle>
            <a:lvl1pPr marL="0" indent="0" algn="ctr">
              <a:buNone/>
              <a:defRPr spc="400" baseline="0"/>
            </a:lvl1pPr>
          </a:lstStyle>
          <a:p>
            <a:r>
              <a:rPr lang="en-US" dirty="0"/>
              <a:t>Click to add photo</a:t>
            </a:r>
          </a:p>
        </p:txBody>
      </p:sp>
      <p:sp>
        <p:nvSpPr>
          <p:cNvPr id="15" name="Title 14">
            <a:extLst>
              <a:ext uri="{FF2B5EF4-FFF2-40B4-BE49-F238E27FC236}">
                <a16:creationId xmlns:a16="http://schemas.microsoft.com/office/drawing/2014/main" id="{4E8AED7C-EFC3-4427-AD37-E7AA4AF0CF8C}"/>
              </a:ext>
            </a:extLst>
          </p:cNvPr>
          <p:cNvSpPr>
            <a:spLocks noGrp="1"/>
          </p:cNvSpPr>
          <p:nvPr>
            <p:ph type="title" hasCustomPrompt="1"/>
          </p:nvPr>
        </p:nvSpPr>
        <p:spPr>
          <a:xfrm>
            <a:off x="-1" y="1181910"/>
            <a:ext cx="12192000" cy="3352227"/>
          </a:xfrm>
          <a:custGeom>
            <a:avLst/>
            <a:gdLst>
              <a:gd name="connsiteX0" fmla="*/ 11721830 w 12192000"/>
              <a:gd name="connsiteY0" fmla="*/ 0 h 3352227"/>
              <a:gd name="connsiteX1" fmla="*/ 12192000 w 12192000"/>
              <a:gd name="connsiteY1" fmla="*/ 0 h 3352227"/>
              <a:gd name="connsiteX2" fmla="*/ 12192000 w 12192000"/>
              <a:gd name="connsiteY2" fmla="*/ 3352227 h 3352227"/>
              <a:gd name="connsiteX3" fmla="*/ 11721830 w 12192000"/>
              <a:gd name="connsiteY3" fmla="*/ 3352227 h 3352227"/>
              <a:gd name="connsiteX4" fmla="*/ 0 w 12192000"/>
              <a:gd name="connsiteY4" fmla="*/ 0 h 3352227"/>
              <a:gd name="connsiteX5" fmla="*/ 5525311 w 12192000"/>
              <a:gd name="connsiteY5" fmla="*/ 0 h 3352227"/>
              <a:gd name="connsiteX6" fmla="*/ 5525311 w 12192000"/>
              <a:gd name="connsiteY6" fmla="*/ 3352227 h 3352227"/>
              <a:gd name="connsiteX7" fmla="*/ 0 w 12192000"/>
              <a:gd name="connsiteY7" fmla="*/ 3352227 h 335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352227">
                <a:moveTo>
                  <a:pt x="11721830" y="0"/>
                </a:moveTo>
                <a:lnTo>
                  <a:pt x="12192000" y="0"/>
                </a:lnTo>
                <a:lnTo>
                  <a:pt x="12192000" y="3352227"/>
                </a:lnTo>
                <a:lnTo>
                  <a:pt x="11721830" y="3352227"/>
                </a:lnTo>
                <a:close/>
                <a:moveTo>
                  <a:pt x="0" y="0"/>
                </a:moveTo>
                <a:lnTo>
                  <a:pt x="5525311" y="0"/>
                </a:lnTo>
                <a:lnTo>
                  <a:pt x="5525311" y="3352227"/>
                </a:lnTo>
                <a:lnTo>
                  <a:pt x="0" y="3352227"/>
                </a:lnTo>
                <a:close/>
              </a:path>
            </a:pathLst>
          </a:custGeom>
          <a:solidFill>
            <a:srgbClr val="FFFFFF">
              <a:alpha val="85098"/>
            </a:srgbClr>
          </a:solidFill>
        </p:spPr>
        <p:txBody>
          <a:bodyPr lIns="960120" rIns="7315200" anchor="b"/>
          <a:lstStyle>
            <a:lvl1pPr>
              <a:defRPr lang="en-US" sz="3200" cap="all" spc="200" baseline="0" dirty="0"/>
            </a:lvl1pPr>
          </a:lstStyle>
          <a:p>
            <a:pPr marL="0" lvl="0"/>
            <a:r>
              <a:rPr lang="en-US" dirty="0"/>
              <a:t>Click to add title</a:t>
            </a:r>
          </a:p>
        </p:txBody>
      </p:sp>
      <p:sp>
        <p:nvSpPr>
          <p:cNvPr id="16" name="Text Placeholder 15">
            <a:extLst>
              <a:ext uri="{FF2B5EF4-FFF2-40B4-BE49-F238E27FC236}">
                <a16:creationId xmlns:a16="http://schemas.microsoft.com/office/drawing/2014/main" id="{72FF0B66-A4D6-423A-AC8B-48E8CD7DF8B7}"/>
              </a:ext>
            </a:extLst>
          </p:cNvPr>
          <p:cNvSpPr>
            <a:spLocks noGrp="1"/>
          </p:cNvSpPr>
          <p:nvPr>
            <p:ph type="body" sz="quarter" idx="16" hasCustomPrompt="1"/>
          </p:nvPr>
        </p:nvSpPr>
        <p:spPr>
          <a:xfrm>
            <a:off x="-1" y="4534137"/>
            <a:ext cx="12192000" cy="1141953"/>
          </a:xfrm>
          <a:custGeom>
            <a:avLst/>
            <a:gdLst>
              <a:gd name="connsiteX0" fmla="*/ 11721830 w 12192000"/>
              <a:gd name="connsiteY0" fmla="*/ 1 h 1141953"/>
              <a:gd name="connsiteX1" fmla="*/ 12192000 w 12192000"/>
              <a:gd name="connsiteY1" fmla="*/ 1 h 1141953"/>
              <a:gd name="connsiteX2" fmla="*/ 12192000 w 12192000"/>
              <a:gd name="connsiteY2" fmla="*/ 1141953 h 1141953"/>
              <a:gd name="connsiteX3" fmla="*/ 11721830 w 12192000"/>
              <a:gd name="connsiteY3" fmla="*/ 1141953 h 1141953"/>
              <a:gd name="connsiteX4" fmla="*/ 0 w 12192000"/>
              <a:gd name="connsiteY4" fmla="*/ 0 h 1141953"/>
              <a:gd name="connsiteX5" fmla="*/ 5525311 w 12192000"/>
              <a:gd name="connsiteY5" fmla="*/ 0 h 1141953"/>
              <a:gd name="connsiteX6" fmla="*/ 5525311 w 12192000"/>
              <a:gd name="connsiteY6" fmla="*/ 1141952 h 1141953"/>
              <a:gd name="connsiteX7" fmla="*/ 0 w 12192000"/>
              <a:gd name="connsiteY7" fmla="*/ 1141952 h 114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141953">
                <a:moveTo>
                  <a:pt x="11721830" y="1"/>
                </a:moveTo>
                <a:lnTo>
                  <a:pt x="12192000" y="1"/>
                </a:lnTo>
                <a:lnTo>
                  <a:pt x="12192000" y="1141953"/>
                </a:lnTo>
                <a:lnTo>
                  <a:pt x="11721830" y="1141953"/>
                </a:lnTo>
                <a:close/>
                <a:moveTo>
                  <a:pt x="0" y="0"/>
                </a:moveTo>
                <a:lnTo>
                  <a:pt x="5525311" y="0"/>
                </a:lnTo>
                <a:lnTo>
                  <a:pt x="5525311" y="1141952"/>
                </a:lnTo>
                <a:lnTo>
                  <a:pt x="0" y="1141952"/>
                </a:lnTo>
                <a:close/>
              </a:path>
            </a:pathLst>
          </a:custGeom>
          <a:solidFill>
            <a:srgbClr val="FFFFFF">
              <a:alpha val="85098"/>
            </a:srgbClr>
          </a:solidFill>
        </p:spPr>
        <p:txBody>
          <a:bodyPr lIns="960120" tIns="137160" rIns="6400800" anchor="t"/>
          <a:lstStyle>
            <a:lvl1pPr marL="0" indent="0">
              <a:buNone/>
              <a:defRPr lang="en-US" sz="2000" b="0" i="0" spc="200" baseline="0" dirty="0">
                <a:solidFill>
                  <a:schemeClr val="accent5">
                    <a:lumMod val="50000"/>
                  </a:schemeClr>
                </a:solidFill>
              </a:defRPr>
            </a:lvl1pPr>
          </a:lstStyle>
          <a:p>
            <a:pPr marL="228600" lvl="0" indent="-228600"/>
            <a:r>
              <a:rPr lang="en-US" dirty="0"/>
              <a:t>Click to add name</a:t>
            </a:r>
          </a:p>
        </p:txBody>
      </p:sp>
      <p:sp>
        <p:nvSpPr>
          <p:cNvPr id="2" name="Date Placeholder 1">
            <a:extLst>
              <a:ext uri="{FF2B5EF4-FFF2-40B4-BE49-F238E27FC236}">
                <a16:creationId xmlns:a16="http://schemas.microsoft.com/office/drawing/2014/main" id="{AC52883E-0EA3-4DCA-BB78-AD84BBE53F80}"/>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3" name="Footer Placeholder 2">
            <a:extLst>
              <a:ext uri="{FF2B5EF4-FFF2-40B4-BE49-F238E27FC236}">
                <a16:creationId xmlns:a16="http://schemas.microsoft.com/office/drawing/2014/main" id="{C31860F9-7B15-486D-B68B-1D5E02F61DEA}"/>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4" name="Slide Number Placeholder 3">
            <a:extLst>
              <a:ext uri="{FF2B5EF4-FFF2-40B4-BE49-F238E27FC236}">
                <a16:creationId xmlns:a16="http://schemas.microsoft.com/office/drawing/2014/main" id="{190B89DE-8ADC-4391-8EAF-C713EA69935F}"/>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58006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_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5370473"/>
            <a:ext cx="12192000" cy="1487526"/>
          </a:xfrm>
          <a:prstGeom prst="rect">
            <a:avLst/>
          </a:prstGeom>
          <a:solidFill>
            <a:srgbClr val="00B0E5">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93D2BF-453A-45BE-9E29-EC3F8D9F55CE}"/>
              </a:ext>
            </a:extLst>
          </p:cNvPr>
          <p:cNvSpPr>
            <a:spLocks noGrp="1"/>
          </p:cNvSpPr>
          <p:nvPr>
            <p:ph type="title" hasCustomPrompt="1"/>
          </p:nvPr>
        </p:nvSpPr>
        <p:spPr>
          <a:xfrm>
            <a:off x="999846" y="1487527"/>
            <a:ext cx="2581554" cy="1325563"/>
          </a:xfrm>
          <a:prstGeom prst="rect">
            <a:avLst/>
          </a:prstGeom>
        </p:spPr>
        <p:txBody>
          <a:bodyPr anchor="b"/>
          <a:lstStyle>
            <a:lvl1pPr algn="ctr">
              <a:defRPr sz="3200" cap="all" spc="200" baseline="0">
                <a:solidFill>
                  <a:schemeClr val="accent4"/>
                </a:solidFill>
              </a:defRPr>
            </a:lvl1pPr>
          </a:lstStyle>
          <a:p>
            <a:r>
              <a:rPr lang="en-US" dirty="0"/>
              <a:t>Click to add title</a:t>
            </a:r>
          </a:p>
        </p:txBody>
      </p:sp>
      <p:sp>
        <p:nvSpPr>
          <p:cNvPr id="51" name="Picture Placeholder 9">
            <a:extLst>
              <a:ext uri="{FF2B5EF4-FFF2-40B4-BE49-F238E27FC236}">
                <a16:creationId xmlns:a16="http://schemas.microsoft.com/office/drawing/2014/main" id="{C47B8159-559E-42C4-AA5B-7642DE427455}"/>
              </a:ext>
            </a:extLst>
          </p:cNvPr>
          <p:cNvSpPr>
            <a:spLocks noGrp="1"/>
          </p:cNvSpPr>
          <p:nvPr>
            <p:ph type="pic" sz="quarter" idx="23" hasCustomPrompt="1"/>
          </p:nvPr>
        </p:nvSpPr>
        <p:spPr>
          <a:xfrm>
            <a:off x="4793630" y="677419"/>
            <a:ext cx="2357652" cy="1622425"/>
          </a:xfrm>
          <a:prstGeom prst="rect">
            <a:avLst/>
          </a:prstGeom>
        </p:spPr>
        <p:txBody>
          <a:bodyPr/>
          <a:lstStyle>
            <a:lvl1pPr marL="0" indent="0" algn="ctr">
              <a:buNone/>
              <a:defRPr/>
            </a:lvl1pPr>
          </a:lstStyle>
          <a:p>
            <a:r>
              <a:rPr lang="en-US" dirty="0"/>
              <a:t>Click to add photo</a:t>
            </a:r>
          </a:p>
        </p:txBody>
      </p:sp>
      <p:sp>
        <p:nvSpPr>
          <p:cNvPr id="52" name="Text Placeholder 17">
            <a:extLst>
              <a:ext uri="{FF2B5EF4-FFF2-40B4-BE49-F238E27FC236}">
                <a16:creationId xmlns:a16="http://schemas.microsoft.com/office/drawing/2014/main" id="{9E9FA76D-767D-4F48-9238-F384F4D41696}"/>
              </a:ext>
            </a:extLst>
          </p:cNvPr>
          <p:cNvSpPr>
            <a:spLocks noGrp="1"/>
          </p:cNvSpPr>
          <p:nvPr>
            <p:ph type="body" sz="quarter" idx="24" hasCustomPrompt="1"/>
          </p:nvPr>
        </p:nvSpPr>
        <p:spPr>
          <a:xfrm>
            <a:off x="4793628" y="2299842"/>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3" name="Text Placeholder 17">
            <a:extLst>
              <a:ext uri="{FF2B5EF4-FFF2-40B4-BE49-F238E27FC236}">
                <a16:creationId xmlns:a16="http://schemas.microsoft.com/office/drawing/2014/main" id="{40F2B787-B1D2-493C-ABA2-D6E69C4800D1}"/>
              </a:ext>
            </a:extLst>
          </p:cNvPr>
          <p:cNvSpPr>
            <a:spLocks noGrp="1"/>
          </p:cNvSpPr>
          <p:nvPr>
            <p:ph type="body" sz="quarter" idx="25" hasCustomPrompt="1"/>
          </p:nvPr>
        </p:nvSpPr>
        <p:spPr>
          <a:xfrm>
            <a:off x="4793628" y="2774990"/>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4" name="Picture Placeholder 9">
            <a:extLst>
              <a:ext uri="{FF2B5EF4-FFF2-40B4-BE49-F238E27FC236}">
                <a16:creationId xmlns:a16="http://schemas.microsoft.com/office/drawing/2014/main" id="{7FCC4980-412C-49F7-BF30-8693DD9EAC03}"/>
              </a:ext>
            </a:extLst>
          </p:cNvPr>
          <p:cNvSpPr>
            <a:spLocks noGrp="1"/>
          </p:cNvSpPr>
          <p:nvPr>
            <p:ph type="pic" sz="quarter" idx="26" hasCustomPrompt="1"/>
          </p:nvPr>
        </p:nvSpPr>
        <p:spPr>
          <a:xfrm>
            <a:off x="7431774" y="677419"/>
            <a:ext cx="2357652" cy="1622425"/>
          </a:xfrm>
          <a:prstGeom prst="rect">
            <a:avLst/>
          </a:prstGeom>
        </p:spPr>
        <p:txBody>
          <a:bodyPr/>
          <a:lstStyle>
            <a:lvl1pPr marL="0" indent="0" algn="ctr">
              <a:buNone/>
              <a:defRPr/>
            </a:lvl1pPr>
          </a:lstStyle>
          <a:p>
            <a:r>
              <a:rPr lang="en-US" dirty="0"/>
              <a:t>Click to add photo</a:t>
            </a:r>
          </a:p>
        </p:txBody>
      </p:sp>
      <p:sp>
        <p:nvSpPr>
          <p:cNvPr id="55" name="Text Placeholder 17">
            <a:extLst>
              <a:ext uri="{FF2B5EF4-FFF2-40B4-BE49-F238E27FC236}">
                <a16:creationId xmlns:a16="http://schemas.microsoft.com/office/drawing/2014/main" id="{B9BD60DD-95CB-47D1-9C2F-5ACD38820662}"/>
              </a:ext>
            </a:extLst>
          </p:cNvPr>
          <p:cNvSpPr>
            <a:spLocks noGrp="1"/>
          </p:cNvSpPr>
          <p:nvPr>
            <p:ph type="body" sz="quarter" idx="27" hasCustomPrompt="1"/>
          </p:nvPr>
        </p:nvSpPr>
        <p:spPr>
          <a:xfrm>
            <a:off x="7431772" y="2299842"/>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6" name="Text Placeholder 17">
            <a:extLst>
              <a:ext uri="{FF2B5EF4-FFF2-40B4-BE49-F238E27FC236}">
                <a16:creationId xmlns:a16="http://schemas.microsoft.com/office/drawing/2014/main" id="{19FF93B2-766D-4558-94BE-49F215C0FF7B}"/>
              </a:ext>
            </a:extLst>
          </p:cNvPr>
          <p:cNvSpPr>
            <a:spLocks noGrp="1"/>
          </p:cNvSpPr>
          <p:nvPr>
            <p:ph type="body" sz="quarter" idx="28" hasCustomPrompt="1"/>
          </p:nvPr>
        </p:nvSpPr>
        <p:spPr>
          <a:xfrm>
            <a:off x="7431772" y="2774990"/>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7" name="Picture Placeholder 9">
            <a:extLst>
              <a:ext uri="{FF2B5EF4-FFF2-40B4-BE49-F238E27FC236}">
                <a16:creationId xmlns:a16="http://schemas.microsoft.com/office/drawing/2014/main" id="{F16F9FCC-4EE2-4D18-8257-694E9C80F547}"/>
              </a:ext>
            </a:extLst>
          </p:cNvPr>
          <p:cNvSpPr>
            <a:spLocks noGrp="1"/>
          </p:cNvSpPr>
          <p:nvPr>
            <p:ph type="pic" sz="quarter" idx="32" hasCustomPrompt="1"/>
          </p:nvPr>
        </p:nvSpPr>
        <p:spPr>
          <a:xfrm>
            <a:off x="4793630" y="3250138"/>
            <a:ext cx="2357652" cy="1622425"/>
          </a:xfrm>
          <a:prstGeom prst="rect">
            <a:avLst/>
          </a:prstGeom>
        </p:spPr>
        <p:txBody>
          <a:bodyPr/>
          <a:lstStyle>
            <a:lvl1pPr marL="0" indent="0" algn="ctr">
              <a:buNone/>
              <a:defRPr/>
            </a:lvl1pPr>
          </a:lstStyle>
          <a:p>
            <a:r>
              <a:rPr lang="en-US" dirty="0"/>
              <a:t>Click to add photo</a:t>
            </a:r>
          </a:p>
        </p:txBody>
      </p:sp>
      <p:sp>
        <p:nvSpPr>
          <p:cNvPr id="58" name="Text Placeholder 17">
            <a:extLst>
              <a:ext uri="{FF2B5EF4-FFF2-40B4-BE49-F238E27FC236}">
                <a16:creationId xmlns:a16="http://schemas.microsoft.com/office/drawing/2014/main" id="{F434B9BC-2EC7-4433-BAA8-039EB5BED5C0}"/>
              </a:ext>
            </a:extLst>
          </p:cNvPr>
          <p:cNvSpPr>
            <a:spLocks noGrp="1"/>
          </p:cNvSpPr>
          <p:nvPr>
            <p:ph type="body" sz="quarter" idx="33" hasCustomPrompt="1"/>
          </p:nvPr>
        </p:nvSpPr>
        <p:spPr>
          <a:xfrm>
            <a:off x="4793628" y="4872561"/>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9" name="Text Placeholder 17">
            <a:extLst>
              <a:ext uri="{FF2B5EF4-FFF2-40B4-BE49-F238E27FC236}">
                <a16:creationId xmlns:a16="http://schemas.microsoft.com/office/drawing/2014/main" id="{6F08FB05-53FB-4C19-A35C-592C4DFDFF46}"/>
              </a:ext>
            </a:extLst>
          </p:cNvPr>
          <p:cNvSpPr>
            <a:spLocks noGrp="1"/>
          </p:cNvSpPr>
          <p:nvPr>
            <p:ph type="body" sz="quarter" idx="34" hasCustomPrompt="1"/>
          </p:nvPr>
        </p:nvSpPr>
        <p:spPr>
          <a:xfrm>
            <a:off x="4793628" y="5347709"/>
            <a:ext cx="2357652" cy="475147"/>
          </a:xfrm>
          <a:prstGeom prst="rect">
            <a:avLst/>
          </a:prstGeom>
        </p:spPr>
        <p:txBody>
          <a:bodyPr/>
          <a:lstStyle>
            <a:lvl1pPr marL="0" indent="0" algn="ctr">
              <a:lnSpc>
                <a:spcPct val="100000"/>
              </a:lnSpc>
              <a:spcBef>
                <a:spcPts val="0"/>
              </a:spcBef>
              <a:buNone/>
              <a:defRPr sz="1200" b="0" i="0" cap="none" spc="200" baseline="0"/>
            </a:lvl1pPr>
          </a:lstStyle>
          <a:p>
            <a:pPr lvl="0"/>
            <a:r>
              <a:rPr lang="en-US" dirty="0"/>
              <a:t>Click to title</a:t>
            </a:r>
          </a:p>
        </p:txBody>
      </p:sp>
      <p:sp>
        <p:nvSpPr>
          <p:cNvPr id="60" name="Picture Placeholder 9">
            <a:extLst>
              <a:ext uri="{FF2B5EF4-FFF2-40B4-BE49-F238E27FC236}">
                <a16:creationId xmlns:a16="http://schemas.microsoft.com/office/drawing/2014/main" id="{9589D7D2-07DF-415C-A139-E911869A1BCC}"/>
              </a:ext>
            </a:extLst>
          </p:cNvPr>
          <p:cNvSpPr>
            <a:spLocks noGrp="1"/>
          </p:cNvSpPr>
          <p:nvPr>
            <p:ph type="pic" sz="quarter" idx="35" hasCustomPrompt="1"/>
          </p:nvPr>
        </p:nvSpPr>
        <p:spPr>
          <a:xfrm>
            <a:off x="7431774" y="3250138"/>
            <a:ext cx="2357652" cy="1622425"/>
          </a:xfrm>
          <a:prstGeom prst="rect">
            <a:avLst/>
          </a:prstGeom>
        </p:spPr>
        <p:txBody>
          <a:bodyPr/>
          <a:lstStyle>
            <a:lvl1pPr marL="0" indent="0" algn="ctr">
              <a:buNone/>
              <a:defRPr/>
            </a:lvl1pPr>
          </a:lstStyle>
          <a:p>
            <a:r>
              <a:rPr lang="en-US" dirty="0"/>
              <a:t>Click to add photo</a:t>
            </a:r>
          </a:p>
        </p:txBody>
      </p:sp>
      <p:sp>
        <p:nvSpPr>
          <p:cNvPr id="61" name="Text Placeholder 17">
            <a:extLst>
              <a:ext uri="{FF2B5EF4-FFF2-40B4-BE49-F238E27FC236}">
                <a16:creationId xmlns:a16="http://schemas.microsoft.com/office/drawing/2014/main" id="{E622F2E3-2C07-4ABC-A803-40361BBB7386}"/>
              </a:ext>
            </a:extLst>
          </p:cNvPr>
          <p:cNvSpPr>
            <a:spLocks noGrp="1"/>
          </p:cNvSpPr>
          <p:nvPr>
            <p:ph type="body" sz="quarter" idx="36" hasCustomPrompt="1"/>
          </p:nvPr>
        </p:nvSpPr>
        <p:spPr>
          <a:xfrm>
            <a:off x="7431772" y="4872561"/>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62" name="Text Placeholder 17">
            <a:extLst>
              <a:ext uri="{FF2B5EF4-FFF2-40B4-BE49-F238E27FC236}">
                <a16:creationId xmlns:a16="http://schemas.microsoft.com/office/drawing/2014/main" id="{B505FD93-2404-46B6-9EE0-9CABFC5233ED}"/>
              </a:ext>
            </a:extLst>
          </p:cNvPr>
          <p:cNvSpPr>
            <a:spLocks noGrp="1"/>
          </p:cNvSpPr>
          <p:nvPr>
            <p:ph type="body" sz="quarter" idx="37" hasCustomPrompt="1"/>
          </p:nvPr>
        </p:nvSpPr>
        <p:spPr>
          <a:xfrm>
            <a:off x="7431772" y="5347709"/>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 name="Date Placeholder 4">
            <a:extLst>
              <a:ext uri="{FF2B5EF4-FFF2-40B4-BE49-F238E27FC236}">
                <a16:creationId xmlns:a16="http://schemas.microsoft.com/office/drawing/2014/main" id="{5B91FF20-37AD-4448-896C-C37172D16263}"/>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376AF771-F500-4564-96BB-2AC1F13F9D3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9254F218-0E34-408C-AB25-76184E9ACC54}"/>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780753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_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0116A5-69B8-43BF-B141-AC2A4B6CEB97}"/>
              </a:ext>
            </a:extLst>
          </p:cNvPr>
          <p:cNvSpPr>
            <a:spLocks noGrp="1"/>
          </p:cNvSpPr>
          <p:nvPr>
            <p:ph type="title" hasCustomPrompt="1"/>
          </p:nvPr>
        </p:nvSpPr>
        <p:spPr>
          <a:xfrm>
            <a:off x="336217" y="1207697"/>
            <a:ext cx="2970156" cy="1622912"/>
          </a:xfrm>
          <a:prstGeom prst="rect">
            <a:avLst/>
          </a:prstGeom>
        </p:spPr>
        <p:txBody>
          <a:bodyPr anchor="b"/>
          <a:lstStyle>
            <a:lvl1pPr algn="ctr">
              <a:defRPr sz="3200" cap="all" spc="200" baseline="0">
                <a:solidFill>
                  <a:schemeClr val="accent4"/>
                </a:solidFill>
              </a:defRPr>
            </a:lvl1pPr>
          </a:lstStyle>
          <a:p>
            <a:r>
              <a:rPr lang="en-US" dirty="0"/>
              <a:t>Click to add title</a:t>
            </a:r>
          </a:p>
        </p:txBody>
      </p:sp>
      <p:sp>
        <p:nvSpPr>
          <p:cNvPr id="10" name="Picture Placeholder 9">
            <a:extLst>
              <a:ext uri="{FF2B5EF4-FFF2-40B4-BE49-F238E27FC236}">
                <a16:creationId xmlns:a16="http://schemas.microsoft.com/office/drawing/2014/main" id="{6D283EBF-8FBA-4A7A-9DCE-23E0BF7F6AAC}"/>
              </a:ext>
            </a:extLst>
          </p:cNvPr>
          <p:cNvSpPr>
            <a:spLocks noGrp="1"/>
          </p:cNvSpPr>
          <p:nvPr>
            <p:ph type="pic" sz="quarter" idx="15" hasCustomPrompt="1"/>
          </p:nvPr>
        </p:nvSpPr>
        <p:spPr>
          <a:xfrm>
            <a:off x="3780553" y="1153717"/>
            <a:ext cx="1412050" cy="1147276"/>
          </a:xfrm>
          <a:prstGeom prst="rect">
            <a:avLst/>
          </a:prstGeom>
        </p:spPr>
        <p:txBody>
          <a:bodyPr/>
          <a:lstStyle>
            <a:lvl1pPr marL="0" indent="0" algn="ctr">
              <a:buNone/>
              <a:defRPr/>
            </a:lvl1pPr>
          </a:lstStyle>
          <a:p>
            <a:r>
              <a:rPr lang="en-US" dirty="0"/>
              <a:t>Click to add photo</a:t>
            </a:r>
          </a:p>
        </p:txBody>
      </p:sp>
      <p:sp>
        <p:nvSpPr>
          <p:cNvPr id="18" name="Text Placeholder 17">
            <a:extLst>
              <a:ext uri="{FF2B5EF4-FFF2-40B4-BE49-F238E27FC236}">
                <a16:creationId xmlns:a16="http://schemas.microsoft.com/office/drawing/2014/main" id="{48D76D02-A6E3-446F-B85B-CAD9ED06415D}"/>
              </a:ext>
            </a:extLst>
          </p:cNvPr>
          <p:cNvSpPr>
            <a:spLocks noGrp="1"/>
          </p:cNvSpPr>
          <p:nvPr>
            <p:ph type="body" sz="quarter" idx="21" hasCustomPrompt="1"/>
          </p:nvPr>
        </p:nvSpPr>
        <p:spPr>
          <a:xfrm>
            <a:off x="3451733"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9" name="Text Placeholder 17">
            <a:extLst>
              <a:ext uri="{FF2B5EF4-FFF2-40B4-BE49-F238E27FC236}">
                <a16:creationId xmlns:a16="http://schemas.microsoft.com/office/drawing/2014/main" id="{90954B1A-CAD7-4645-A1B3-1A5EFD54C975}"/>
              </a:ext>
            </a:extLst>
          </p:cNvPr>
          <p:cNvSpPr>
            <a:spLocks noGrp="1"/>
          </p:cNvSpPr>
          <p:nvPr>
            <p:ph type="body" sz="quarter" idx="22" hasCustomPrompt="1"/>
          </p:nvPr>
        </p:nvSpPr>
        <p:spPr>
          <a:xfrm>
            <a:off x="3451733"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28" name="Picture Placeholder 9">
            <a:extLst>
              <a:ext uri="{FF2B5EF4-FFF2-40B4-BE49-F238E27FC236}">
                <a16:creationId xmlns:a16="http://schemas.microsoft.com/office/drawing/2014/main" id="{D517EAC0-89E0-4247-B048-92F65C868A7E}"/>
              </a:ext>
            </a:extLst>
          </p:cNvPr>
          <p:cNvSpPr>
            <a:spLocks noGrp="1"/>
          </p:cNvSpPr>
          <p:nvPr>
            <p:ph type="pic" sz="quarter" idx="38" hasCustomPrompt="1"/>
          </p:nvPr>
        </p:nvSpPr>
        <p:spPr>
          <a:xfrm>
            <a:off x="5891925" y="1153717"/>
            <a:ext cx="1412050" cy="1147276"/>
          </a:xfrm>
          <a:prstGeom prst="rect">
            <a:avLst/>
          </a:prstGeom>
        </p:spPr>
        <p:txBody>
          <a:bodyPr/>
          <a:lstStyle>
            <a:lvl1pPr marL="0" indent="0" algn="ctr">
              <a:buNone/>
              <a:defRPr/>
            </a:lvl1pPr>
          </a:lstStyle>
          <a:p>
            <a:r>
              <a:rPr lang="en-US" dirty="0"/>
              <a:t>Click to add photo</a:t>
            </a:r>
          </a:p>
        </p:txBody>
      </p:sp>
      <p:sp>
        <p:nvSpPr>
          <p:cNvPr id="11" name="Text Placeholder 17">
            <a:extLst>
              <a:ext uri="{FF2B5EF4-FFF2-40B4-BE49-F238E27FC236}">
                <a16:creationId xmlns:a16="http://schemas.microsoft.com/office/drawing/2014/main" id="{7F5710E0-5399-4C8A-9D92-390195CB6F27}"/>
              </a:ext>
            </a:extLst>
          </p:cNvPr>
          <p:cNvSpPr>
            <a:spLocks noGrp="1"/>
          </p:cNvSpPr>
          <p:nvPr>
            <p:ph type="body" sz="quarter" idx="24" hasCustomPrompt="1"/>
          </p:nvPr>
        </p:nvSpPr>
        <p:spPr>
          <a:xfrm>
            <a:off x="5563105"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2" name="Text Placeholder 17">
            <a:extLst>
              <a:ext uri="{FF2B5EF4-FFF2-40B4-BE49-F238E27FC236}">
                <a16:creationId xmlns:a16="http://schemas.microsoft.com/office/drawing/2014/main" id="{019883F1-27DD-46A1-AD71-3AE14256007E}"/>
              </a:ext>
            </a:extLst>
          </p:cNvPr>
          <p:cNvSpPr>
            <a:spLocks noGrp="1"/>
          </p:cNvSpPr>
          <p:nvPr>
            <p:ph type="body" sz="quarter" idx="25" hasCustomPrompt="1"/>
          </p:nvPr>
        </p:nvSpPr>
        <p:spPr>
          <a:xfrm>
            <a:off x="5563105"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29" name="Picture Placeholder 9">
            <a:extLst>
              <a:ext uri="{FF2B5EF4-FFF2-40B4-BE49-F238E27FC236}">
                <a16:creationId xmlns:a16="http://schemas.microsoft.com/office/drawing/2014/main" id="{7847BEB8-AC95-445E-AFB4-34B7658BB992}"/>
              </a:ext>
            </a:extLst>
          </p:cNvPr>
          <p:cNvSpPr>
            <a:spLocks noGrp="1"/>
          </p:cNvSpPr>
          <p:nvPr>
            <p:ph type="pic" sz="quarter" idx="39" hasCustomPrompt="1"/>
          </p:nvPr>
        </p:nvSpPr>
        <p:spPr>
          <a:xfrm>
            <a:off x="8003297" y="1153717"/>
            <a:ext cx="1412049" cy="1147276"/>
          </a:xfrm>
          <a:prstGeom prst="rect">
            <a:avLst/>
          </a:prstGeom>
        </p:spPr>
        <p:txBody>
          <a:bodyPr/>
          <a:lstStyle>
            <a:lvl1pPr marL="0" indent="0" algn="ctr">
              <a:buNone/>
              <a:defRPr/>
            </a:lvl1pPr>
          </a:lstStyle>
          <a:p>
            <a:r>
              <a:rPr lang="en-US" dirty="0"/>
              <a:t>Click to add photo</a:t>
            </a:r>
          </a:p>
        </p:txBody>
      </p:sp>
      <p:sp>
        <p:nvSpPr>
          <p:cNvPr id="14" name="Text Placeholder 17">
            <a:extLst>
              <a:ext uri="{FF2B5EF4-FFF2-40B4-BE49-F238E27FC236}">
                <a16:creationId xmlns:a16="http://schemas.microsoft.com/office/drawing/2014/main" id="{82B5CAB5-1932-4DC0-BBBD-8ABA7C5D5DED}"/>
              </a:ext>
            </a:extLst>
          </p:cNvPr>
          <p:cNvSpPr>
            <a:spLocks noGrp="1"/>
          </p:cNvSpPr>
          <p:nvPr>
            <p:ph type="body" sz="quarter" idx="27" hasCustomPrompt="1"/>
          </p:nvPr>
        </p:nvSpPr>
        <p:spPr>
          <a:xfrm>
            <a:off x="7674476"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5" name="Text Placeholder 17">
            <a:extLst>
              <a:ext uri="{FF2B5EF4-FFF2-40B4-BE49-F238E27FC236}">
                <a16:creationId xmlns:a16="http://schemas.microsoft.com/office/drawing/2014/main" id="{E248F87C-2911-41CB-A4BD-6ECD4E13B8C6}"/>
              </a:ext>
            </a:extLst>
          </p:cNvPr>
          <p:cNvSpPr>
            <a:spLocks noGrp="1"/>
          </p:cNvSpPr>
          <p:nvPr>
            <p:ph type="body" sz="quarter" idx="28" hasCustomPrompt="1"/>
          </p:nvPr>
        </p:nvSpPr>
        <p:spPr>
          <a:xfrm>
            <a:off x="7674476"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7" name="Picture Placeholder 9">
            <a:extLst>
              <a:ext uri="{FF2B5EF4-FFF2-40B4-BE49-F238E27FC236}">
                <a16:creationId xmlns:a16="http://schemas.microsoft.com/office/drawing/2014/main" id="{7B6B3681-1E21-44DA-AADA-F5E638A87423}"/>
              </a:ext>
            </a:extLst>
          </p:cNvPr>
          <p:cNvSpPr>
            <a:spLocks noGrp="1"/>
          </p:cNvSpPr>
          <p:nvPr>
            <p:ph type="pic" sz="quarter" idx="47" hasCustomPrompt="1"/>
          </p:nvPr>
        </p:nvSpPr>
        <p:spPr>
          <a:xfrm>
            <a:off x="10114667" y="1153717"/>
            <a:ext cx="1412049" cy="1147276"/>
          </a:xfrm>
          <a:prstGeom prst="rect">
            <a:avLst/>
          </a:prstGeom>
        </p:spPr>
        <p:txBody>
          <a:bodyPr/>
          <a:lstStyle>
            <a:lvl1pPr marL="0" indent="0" algn="ctr">
              <a:buNone/>
              <a:defRPr/>
            </a:lvl1pPr>
          </a:lstStyle>
          <a:p>
            <a:r>
              <a:rPr lang="en-US" dirty="0"/>
              <a:t>Click to add photo</a:t>
            </a:r>
          </a:p>
        </p:txBody>
      </p:sp>
      <p:sp>
        <p:nvSpPr>
          <p:cNvPr id="33" name="Text Placeholder 17">
            <a:extLst>
              <a:ext uri="{FF2B5EF4-FFF2-40B4-BE49-F238E27FC236}">
                <a16:creationId xmlns:a16="http://schemas.microsoft.com/office/drawing/2014/main" id="{2D88AD4B-15C6-42C2-B9A5-BD645DA67D7E}"/>
              </a:ext>
            </a:extLst>
          </p:cNvPr>
          <p:cNvSpPr>
            <a:spLocks noGrp="1"/>
          </p:cNvSpPr>
          <p:nvPr>
            <p:ph type="body" sz="quarter" idx="43" hasCustomPrompt="1"/>
          </p:nvPr>
        </p:nvSpPr>
        <p:spPr>
          <a:xfrm>
            <a:off x="9785846"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34" name="Text Placeholder 17">
            <a:extLst>
              <a:ext uri="{FF2B5EF4-FFF2-40B4-BE49-F238E27FC236}">
                <a16:creationId xmlns:a16="http://schemas.microsoft.com/office/drawing/2014/main" id="{D79E337C-DD94-4BC6-9F28-69AC04CD2B3E}"/>
              </a:ext>
            </a:extLst>
          </p:cNvPr>
          <p:cNvSpPr>
            <a:spLocks noGrp="1"/>
          </p:cNvSpPr>
          <p:nvPr>
            <p:ph type="body" sz="quarter" idx="44" hasCustomPrompt="1"/>
          </p:nvPr>
        </p:nvSpPr>
        <p:spPr>
          <a:xfrm>
            <a:off x="9785846"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0" name="Picture Placeholder 9">
            <a:extLst>
              <a:ext uri="{FF2B5EF4-FFF2-40B4-BE49-F238E27FC236}">
                <a16:creationId xmlns:a16="http://schemas.microsoft.com/office/drawing/2014/main" id="{B50A84FF-F66B-4AB8-837C-E3025F19E9C0}"/>
              </a:ext>
            </a:extLst>
          </p:cNvPr>
          <p:cNvSpPr>
            <a:spLocks noGrp="1"/>
          </p:cNvSpPr>
          <p:nvPr>
            <p:ph type="pic" sz="quarter" idx="40" hasCustomPrompt="1"/>
          </p:nvPr>
        </p:nvSpPr>
        <p:spPr>
          <a:xfrm>
            <a:off x="3780553" y="3614936"/>
            <a:ext cx="1412050" cy="1147276"/>
          </a:xfrm>
          <a:prstGeom prst="rect">
            <a:avLst/>
          </a:prstGeom>
        </p:spPr>
        <p:txBody>
          <a:bodyPr/>
          <a:lstStyle>
            <a:lvl1pPr marL="0" indent="0" algn="ctr">
              <a:buNone/>
              <a:defRPr/>
            </a:lvl1pPr>
          </a:lstStyle>
          <a:p>
            <a:r>
              <a:rPr lang="en-US" dirty="0"/>
              <a:t>Click to add photo</a:t>
            </a:r>
          </a:p>
        </p:txBody>
      </p:sp>
      <p:sp>
        <p:nvSpPr>
          <p:cNvPr id="17" name="Text Placeholder 17">
            <a:extLst>
              <a:ext uri="{FF2B5EF4-FFF2-40B4-BE49-F238E27FC236}">
                <a16:creationId xmlns:a16="http://schemas.microsoft.com/office/drawing/2014/main" id="{540D9937-87C5-40B3-86E6-F1CBFCA40CA0}"/>
              </a:ext>
            </a:extLst>
          </p:cNvPr>
          <p:cNvSpPr>
            <a:spLocks noGrp="1"/>
          </p:cNvSpPr>
          <p:nvPr>
            <p:ph type="body" sz="quarter" idx="30" hasCustomPrompt="1"/>
          </p:nvPr>
        </p:nvSpPr>
        <p:spPr>
          <a:xfrm>
            <a:off x="3451733" y="4767397"/>
            <a:ext cx="2069691" cy="476403"/>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0" name="Text Placeholder 17">
            <a:extLst>
              <a:ext uri="{FF2B5EF4-FFF2-40B4-BE49-F238E27FC236}">
                <a16:creationId xmlns:a16="http://schemas.microsoft.com/office/drawing/2014/main" id="{C81570DE-3568-4F16-9DF8-269B29DDE60E}"/>
              </a:ext>
            </a:extLst>
          </p:cNvPr>
          <p:cNvSpPr>
            <a:spLocks noGrp="1"/>
          </p:cNvSpPr>
          <p:nvPr>
            <p:ph type="body" sz="quarter" idx="31" hasCustomPrompt="1"/>
          </p:nvPr>
        </p:nvSpPr>
        <p:spPr>
          <a:xfrm>
            <a:off x="3451733" y="5242840"/>
            <a:ext cx="2069691" cy="697196"/>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1" name="Picture Placeholder 9">
            <a:extLst>
              <a:ext uri="{FF2B5EF4-FFF2-40B4-BE49-F238E27FC236}">
                <a16:creationId xmlns:a16="http://schemas.microsoft.com/office/drawing/2014/main" id="{41C26642-ECFF-4F11-B242-BBBA5D672DA0}"/>
              </a:ext>
            </a:extLst>
          </p:cNvPr>
          <p:cNvSpPr>
            <a:spLocks noGrp="1"/>
          </p:cNvSpPr>
          <p:nvPr>
            <p:ph type="pic" sz="quarter" idx="41" hasCustomPrompt="1"/>
          </p:nvPr>
        </p:nvSpPr>
        <p:spPr>
          <a:xfrm>
            <a:off x="5891925" y="3614936"/>
            <a:ext cx="1412050" cy="1147276"/>
          </a:xfrm>
          <a:prstGeom prst="rect">
            <a:avLst/>
          </a:prstGeom>
        </p:spPr>
        <p:txBody>
          <a:bodyPr/>
          <a:lstStyle>
            <a:lvl1pPr marL="0" indent="0" algn="ctr">
              <a:buNone/>
              <a:defRPr/>
            </a:lvl1pPr>
          </a:lstStyle>
          <a:p>
            <a:r>
              <a:rPr lang="en-US" dirty="0"/>
              <a:t>Click to add photo</a:t>
            </a:r>
          </a:p>
        </p:txBody>
      </p:sp>
      <p:sp>
        <p:nvSpPr>
          <p:cNvPr id="22" name="Text Placeholder 17">
            <a:extLst>
              <a:ext uri="{FF2B5EF4-FFF2-40B4-BE49-F238E27FC236}">
                <a16:creationId xmlns:a16="http://schemas.microsoft.com/office/drawing/2014/main" id="{5E4E35F3-EC7A-489D-985F-0CA9F0402B0D}"/>
              </a:ext>
            </a:extLst>
          </p:cNvPr>
          <p:cNvSpPr>
            <a:spLocks noGrp="1"/>
          </p:cNvSpPr>
          <p:nvPr>
            <p:ph type="body" sz="quarter" idx="33" hasCustomPrompt="1"/>
          </p:nvPr>
        </p:nvSpPr>
        <p:spPr>
          <a:xfrm>
            <a:off x="5563105" y="4768651"/>
            <a:ext cx="2069691"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3" name="Text Placeholder 17">
            <a:extLst>
              <a:ext uri="{FF2B5EF4-FFF2-40B4-BE49-F238E27FC236}">
                <a16:creationId xmlns:a16="http://schemas.microsoft.com/office/drawing/2014/main" id="{55AFBE6C-8E28-48EC-8798-5E463B8E47ED}"/>
              </a:ext>
            </a:extLst>
          </p:cNvPr>
          <p:cNvSpPr>
            <a:spLocks noGrp="1"/>
          </p:cNvSpPr>
          <p:nvPr>
            <p:ph type="body" sz="quarter" idx="34" hasCustomPrompt="1"/>
          </p:nvPr>
        </p:nvSpPr>
        <p:spPr>
          <a:xfrm>
            <a:off x="5563105" y="5243800"/>
            <a:ext cx="2069691"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2" name="Picture Placeholder 9">
            <a:extLst>
              <a:ext uri="{FF2B5EF4-FFF2-40B4-BE49-F238E27FC236}">
                <a16:creationId xmlns:a16="http://schemas.microsoft.com/office/drawing/2014/main" id="{BCC40003-8966-4A03-9C79-EB95966FFE0C}"/>
              </a:ext>
            </a:extLst>
          </p:cNvPr>
          <p:cNvSpPr>
            <a:spLocks noGrp="1"/>
          </p:cNvSpPr>
          <p:nvPr>
            <p:ph type="pic" sz="quarter" idx="42" hasCustomPrompt="1"/>
          </p:nvPr>
        </p:nvSpPr>
        <p:spPr>
          <a:xfrm>
            <a:off x="8003297" y="3614936"/>
            <a:ext cx="1412049" cy="1147276"/>
          </a:xfrm>
          <a:prstGeom prst="rect">
            <a:avLst/>
          </a:prstGeom>
        </p:spPr>
        <p:txBody>
          <a:bodyPr/>
          <a:lstStyle>
            <a:lvl1pPr marL="0" indent="0" algn="ctr">
              <a:buNone/>
              <a:defRPr/>
            </a:lvl1pPr>
          </a:lstStyle>
          <a:p>
            <a:r>
              <a:rPr lang="en-US" dirty="0"/>
              <a:t>Click to add photo</a:t>
            </a:r>
          </a:p>
        </p:txBody>
      </p:sp>
      <p:sp>
        <p:nvSpPr>
          <p:cNvPr id="25" name="Text Placeholder 17">
            <a:extLst>
              <a:ext uri="{FF2B5EF4-FFF2-40B4-BE49-F238E27FC236}">
                <a16:creationId xmlns:a16="http://schemas.microsoft.com/office/drawing/2014/main" id="{023FE51B-CC62-42E7-BCF7-123DB0B9244A}"/>
              </a:ext>
            </a:extLst>
          </p:cNvPr>
          <p:cNvSpPr>
            <a:spLocks noGrp="1"/>
          </p:cNvSpPr>
          <p:nvPr>
            <p:ph type="body" sz="quarter" idx="36" hasCustomPrompt="1"/>
          </p:nvPr>
        </p:nvSpPr>
        <p:spPr>
          <a:xfrm>
            <a:off x="7674476" y="4768651"/>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6" name="Text Placeholder 17">
            <a:extLst>
              <a:ext uri="{FF2B5EF4-FFF2-40B4-BE49-F238E27FC236}">
                <a16:creationId xmlns:a16="http://schemas.microsoft.com/office/drawing/2014/main" id="{3CA6C07A-2E37-4897-AF99-5152B241E380}"/>
              </a:ext>
            </a:extLst>
          </p:cNvPr>
          <p:cNvSpPr>
            <a:spLocks noGrp="1"/>
          </p:cNvSpPr>
          <p:nvPr>
            <p:ph type="body" sz="quarter" idx="37" hasCustomPrompt="1"/>
          </p:nvPr>
        </p:nvSpPr>
        <p:spPr>
          <a:xfrm>
            <a:off x="7674476" y="5243800"/>
            <a:ext cx="2069690"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8" name="Picture Placeholder 9">
            <a:extLst>
              <a:ext uri="{FF2B5EF4-FFF2-40B4-BE49-F238E27FC236}">
                <a16:creationId xmlns:a16="http://schemas.microsoft.com/office/drawing/2014/main" id="{026B0125-C5D1-4397-BA37-9D1FCB7DA71E}"/>
              </a:ext>
            </a:extLst>
          </p:cNvPr>
          <p:cNvSpPr>
            <a:spLocks noGrp="1"/>
          </p:cNvSpPr>
          <p:nvPr>
            <p:ph type="pic" sz="quarter" idx="48" hasCustomPrompt="1"/>
          </p:nvPr>
        </p:nvSpPr>
        <p:spPr>
          <a:xfrm>
            <a:off x="10114667" y="3614936"/>
            <a:ext cx="1412049" cy="1147276"/>
          </a:xfrm>
          <a:prstGeom prst="rect">
            <a:avLst/>
          </a:prstGeom>
        </p:spPr>
        <p:txBody>
          <a:bodyPr/>
          <a:lstStyle>
            <a:lvl1pPr marL="0" indent="0" algn="ctr">
              <a:buNone/>
              <a:defRPr/>
            </a:lvl1pPr>
          </a:lstStyle>
          <a:p>
            <a:r>
              <a:rPr lang="en-US" dirty="0"/>
              <a:t>Click to add photo</a:t>
            </a:r>
          </a:p>
        </p:txBody>
      </p:sp>
      <p:sp>
        <p:nvSpPr>
          <p:cNvPr id="35" name="Text Placeholder 17">
            <a:extLst>
              <a:ext uri="{FF2B5EF4-FFF2-40B4-BE49-F238E27FC236}">
                <a16:creationId xmlns:a16="http://schemas.microsoft.com/office/drawing/2014/main" id="{A57BE95A-45E1-4F78-9162-0D9005657D71}"/>
              </a:ext>
            </a:extLst>
          </p:cNvPr>
          <p:cNvSpPr>
            <a:spLocks noGrp="1"/>
          </p:cNvSpPr>
          <p:nvPr>
            <p:ph type="body" sz="quarter" idx="45" hasCustomPrompt="1"/>
          </p:nvPr>
        </p:nvSpPr>
        <p:spPr>
          <a:xfrm>
            <a:off x="9785846" y="4768651"/>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36" name="Text Placeholder 17">
            <a:extLst>
              <a:ext uri="{FF2B5EF4-FFF2-40B4-BE49-F238E27FC236}">
                <a16:creationId xmlns:a16="http://schemas.microsoft.com/office/drawing/2014/main" id="{EF2F2B86-E2A2-406A-9EED-2FBD66017988}"/>
              </a:ext>
            </a:extLst>
          </p:cNvPr>
          <p:cNvSpPr>
            <a:spLocks noGrp="1"/>
          </p:cNvSpPr>
          <p:nvPr>
            <p:ph type="body" sz="quarter" idx="46" hasCustomPrompt="1"/>
          </p:nvPr>
        </p:nvSpPr>
        <p:spPr>
          <a:xfrm>
            <a:off x="9785846" y="5243800"/>
            <a:ext cx="2069690"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5" name="Date Placeholder 4">
            <a:extLst>
              <a:ext uri="{FF2B5EF4-FFF2-40B4-BE49-F238E27FC236}">
                <a16:creationId xmlns:a16="http://schemas.microsoft.com/office/drawing/2014/main" id="{5B91FF20-37AD-4448-896C-C37172D16263}"/>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376AF771-F500-4564-96BB-2AC1F13F9D3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9254F218-0E34-408C-AB25-76184E9ACC54}"/>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677729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duct Launch">
    <p:bg>
      <p:bgPr>
        <a:solidFill>
          <a:schemeClr val="bg1">
            <a:alpha val="3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101351-79F8-4AD7-A22B-E7AFB1C69970}"/>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E09A49BC-8099-40DE-8210-5A1CBAA423D4}"/>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13" name="Rectangle 12">
            <a:extLst>
              <a:ext uri="{FF2B5EF4-FFF2-40B4-BE49-F238E27FC236}">
                <a16:creationId xmlns:a16="http://schemas.microsoft.com/office/drawing/2014/main" id="{45B7BBE6-4278-4E33-9044-72A2E0C0E403}"/>
              </a:ext>
              <a:ext uri="{C183D7F6-B498-43B3-948B-1728B52AA6E4}">
                <adec:decorative xmlns:adec="http://schemas.microsoft.com/office/drawing/2017/decorative" val="1"/>
              </a:ext>
            </a:extLst>
          </p:cNvPr>
          <p:cNvSpPr/>
          <p:nvPr userDrawn="1"/>
        </p:nvSpPr>
        <p:spPr>
          <a:xfrm>
            <a:off x="608564" y="1585733"/>
            <a:ext cx="2065188" cy="3995918"/>
          </a:xfrm>
          <a:prstGeom prst="rect">
            <a:avLst/>
          </a:prstGeom>
          <a:solidFill>
            <a:srgbClr val="3E7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00E549E-0E7C-4599-B51C-97AA7E525CD2}"/>
              </a:ext>
              <a:ext uri="{C183D7F6-B498-43B3-948B-1728B52AA6E4}">
                <adec:decorative xmlns:adec="http://schemas.microsoft.com/office/drawing/2017/decorative" val="1"/>
              </a:ext>
            </a:extLst>
          </p:cNvPr>
          <p:cNvSpPr/>
          <p:nvPr userDrawn="1"/>
        </p:nvSpPr>
        <p:spPr>
          <a:xfrm>
            <a:off x="2832832" y="1585733"/>
            <a:ext cx="2065188" cy="3995918"/>
          </a:xfrm>
          <a:prstGeom prst="rect">
            <a:avLst/>
          </a:prstGeom>
          <a:solidFill>
            <a:srgbClr val="93A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F7C507F-AD4D-47B6-88C3-C1D0154FB7F2}"/>
              </a:ext>
              <a:ext uri="{C183D7F6-B498-43B3-948B-1728B52AA6E4}">
                <adec:decorative xmlns:adec="http://schemas.microsoft.com/office/drawing/2017/decorative" val="1"/>
              </a:ext>
            </a:extLst>
          </p:cNvPr>
          <p:cNvSpPr/>
          <p:nvPr userDrawn="1"/>
        </p:nvSpPr>
        <p:spPr>
          <a:xfrm>
            <a:off x="5063405" y="1585733"/>
            <a:ext cx="2065188" cy="3995918"/>
          </a:xfrm>
          <a:prstGeom prst="rect">
            <a:avLst/>
          </a:prstGeom>
          <a:solidFill>
            <a:srgbClr val="627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A0266B1-BBD1-44C0-8D4C-4E651D320B77}"/>
              </a:ext>
              <a:ext uri="{C183D7F6-B498-43B3-948B-1728B52AA6E4}">
                <adec:decorative xmlns:adec="http://schemas.microsoft.com/office/drawing/2017/decorative" val="1"/>
              </a:ext>
            </a:extLst>
          </p:cNvPr>
          <p:cNvSpPr/>
          <p:nvPr userDrawn="1"/>
        </p:nvSpPr>
        <p:spPr>
          <a:xfrm>
            <a:off x="7293980" y="1585733"/>
            <a:ext cx="2065188" cy="3995918"/>
          </a:xfrm>
          <a:prstGeom prst="rect">
            <a:avLst/>
          </a:prstGeom>
          <a:solidFill>
            <a:srgbClr val="BDA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71BB1CE-E3FA-4E7F-A54B-3FB675098A2A}"/>
              </a:ext>
              <a:ext uri="{C183D7F6-B498-43B3-948B-1728B52AA6E4}">
                <adec:decorative xmlns:adec="http://schemas.microsoft.com/office/drawing/2017/decorative" val="1"/>
              </a:ext>
            </a:extLst>
          </p:cNvPr>
          <p:cNvSpPr/>
          <p:nvPr userDrawn="1"/>
        </p:nvSpPr>
        <p:spPr>
          <a:xfrm>
            <a:off x="9511052" y="1585733"/>
            <a:ext cx="2065188" cy="3995918"/>
          </a:xfrm>
          <a:prstGeom prst="rect">
            <a:avLst/>
          </a:prstGeom>
          <a:solidFill>
            <a:srgbClr val="6851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22">
            <a:extLst>
              <a:ext uri="{FF2B5EF4-FFF2-40B4-BE49-F238E27FC236}">
                <a16:creationId xmlns:a16="http://schemas.microsoft.com/office/drawing/2014/main" id="{15D11F63-A3DB-4EB1-9148-6E8C6678D14A}"/>
              </a:ext>
            </a:extLst>
          </p:cNvPr>
          <p:cNvSpPr>
            <a:spLocks noGrp="1"/>
          </p:cNvSpPr>
          <p:nvPr>
            <p:ph type="body" sz="quarter" idx="15" hasCustomPrompt="1"/>
          </p:nvPr>
        </p:nvSpPr>
        <p:spPr>
          <a:xfrm>
            <a:off x="727843" y="2434147"/>
            <a:ext cx="1826631" cy="776287"/>
          </a:xfrm>
          <a:prstGeom prst="rect">
            <a:avLst/>
          </a:prstGeom>
        </p:spPr>
        <p:txBody>
          <a:bodyPr anchor="b"/>
          <a:lstStyle>
            <a:lvl1pPr marL="0" indent="0">
              <a:buNone/>
              <a:defRPr sz="2000" cap="all" normalizeH="0" baseline="0">
                <a:solidFill>
                  <a:schemeClr val="bg1"/>
                </a:solidFill>
              </a:defRPr>
            </a:lvl1pPr>
          </a:lstStyle>
          <a:p>
            <a:pPr lvl="0"/>
            <a:r>
              <a:rPr lang="en-US" dirty="0"/>
              <a:t>Add text</a:t>
            </a:r>
          </a:p>
        </p:txBody>
      </p:sp>
      <p:sp>
        <p:nvSpPr>
          <p:cNvPr id="29" name="Text Placeholder 22">
            <a:extLst>
              <a:ext uri="{FF2B5EF4-FFF2-40B4-BE49-F238E27FC236}">
                <a16:creationId xmlns:a16="http://schemas.microsoft.com/office/drawing/2014/main" id="{96E63495-7407-4360-95F6-82D0C68813B0}"/>
              </a:ext>
            </a:extLst>
          </p:cNvPr>
          <p:cNvSpPr>
            <a:spLocks noGrp="1"/>
          </p:cNvSpPr>
          <p:nvPr>
            <p:ph type="body" sz="quarter" idx="20" hasCustomPrompt="1"/>
          </p:nvPr>
        </p:nvSpPr>
        <p:spPr>
          <a:xfrm>
            <a:off x="727843"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2" name="Text Placeholder 22">
            <a:extLst>
              <a:ext uri="{FF2B5EF4-FFF2-40B4-BE49-F238E27FC236}">
                <a16:creationId xmlns:a16="http://schemas.microsoft.com/office/drawing/2014/main" id="{3A879552-0B9C-48EC-8D07-A24DB252D634}"/>
              </a:ext>
            </a:extLst>
          </p:cNvPr>
          <p:cNvSpPr>
            <a:spLocks noGrp="1"/>
          </p:cNvSpPr>
          <p:nvPr>
            <p:ph type="body" sz="quarter" idx="21" hasCustomPrompt="1"/>
          </p:nvPr>
        </p:nvSpPr>
        <p:spPr>
          <a:xfrm>
            <a:off x="2952111" y="2443870"/>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3" name="Text Placeholder 22">
            <a:extLst>
              <a:ext uri="{FF2B5EF4-FFF2-40B4-BE49-F238E27FC236}">
                <a16:creationId xmlns:a16="http://schemas.microsoft.com/office/drawing/2014/main" id="{8337BD60-5C54-4FEC-A9D6-5C29EB94799F}"/>
              </a:ext>
            </a:extLst>
          </p:cNvPr>
          <p:cNvSpPr>
            <a:spLocks noGrp="1"/>
          </p:cNvSpPr>
          <p:nvPr>
            <p:ph type="body" sz="quarter" idx="22" hasCustomPrompt="1"/>
          </p:nvPr>
        </p:nvSpPr>
        <p:spPr>
          <a:xfrm>
            <a:off x="2952111" y="3276772"/>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4" name="Text Placeholder 22">
            <a:extLst>
              <a:ext uri="{FF2B5EF4-FFF2-40B4-BE49-F238E27FC236}">
                <a16:creationId xmlns:a16="http://schemas.microsoft.com/office/drawing/2014/main" id="{25F7073D-87C3-473A-9A04-748C3F682652}"/>
              </a:ext>
            </a:extLst>
          </p:cNvPr>
          <p:cNvSpPr>
            <a:spLocks noGrp="1"/>
          </p:cNvSpPr>
          <p:nvPr>
            <p:ph type="body" sz="quarter" idx="23" hasCustomPrompt="1"/>
          </p:nvPr>
        </p:nvSpPr>
        <p:spPr>
          <a:xfrm>
            <a:off x="5182684" y="2434147"/>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5" name="Text Placeholder 22">
            <a:extLst>
              <a:ext uri="{FF2B5EF4-FFF2-40B4-BE49-F238E27FC236}">
                <a16:creationId xmlns:a16="http://schemas.microsoft.com/office/drawing/2014/main" id="{5CB2BF3B-6E9D-4A28-A938-C9CC9E496484}"/>
              </a:ext>
            </a:extLst>
          </p:cNvPr>
          <p:cNvSpPr>
            <a:spLocks noGrp="1"/>
          </p:cNvSpPr>
          <p:nvPr>
            <p:ph type="body" sz="quarter" idx="24" hasCustomPrompt="1"/>
          </p:nvPr>
        </p:nvSpPr>
        <p:spPr>
          <a:xfrm>
            <a:off x="5182684"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6" name="Text Placeholder 22">
            <a:extLst>
              <a:ext uri="{FF2B5EF4-FFF2-40B4-BE49-F238E27FC236}">
                <a16:creationId xmlns:a16="http://schemas.microsoft.com/office/drawing/2014/main" id="{94E179CD-2F9C-44FA-813E-253ACC4A978E}"/>
              </a:ext>
            </a:extLst>
          </p:cNvPr>
          <p:cNvSpPr>
            <a:spLocks noGrp="1"/>
          </p:cNvSpPr>
          <p:nvPr>
            <p:ph type="body" sz="quarter" idx="25" hasCustomPrompt="1"/>
          </p:nvPr>
        </p:nvSpPr>
        <p:spPr>
          <a:xfrm>
            <a:off x="7413259" y="2443870"/>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7" name="Text Placeholder 22">
            <a:extLst>
              <a:ext uri="{FF2B5EF4-FFF2-40B4-BE49-F238E27FC236}">
                <a16:creationId xmlns:a16="http://schemas.microsoft.com/office/drawing/2014/main" id="{34D58360-D7DD-4F33-A29E-5F4835C2DC57}"/>
              </a:ext>
            </a:extLst>
          </p:cNvPr>
          <p:cNvSpPr>
            <a:spLocks noGrp="1"/>
          </p:cNvSpPr>
          <p:nvPr>
            <p:ph type="body" sz="quarter" idx="26" hasCustomPrompt="1"/>
          </p:nvPr>
        </p:nvSpPr>
        <p:spPr>
          <a:xfrm>
            <a:off x="7413259" y="3276772"/>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8" name="Text Placeholder 22">
            <a:extLst>
              <a:ext uri="{FF2B5EF4-FFF2-40B4-BE49-F238E27FC236}">
                <a16:creationId xmlns:a16="http://schemas.microsoft.com/office/drawing/2014/main" id="{AA5A81E7-83B9-4A30-9A57-98FFF2716065}"/>
              </a:ext>
            </a:extLst>
          </p:cNvPr>
          <p:cNvSpPr>
            <a:spLocks noGrp="1"/>
          </p:cNvSpPr>
          <p:nvPr>
            <p:ph type="body" sz="quarter" idx="27" hasCustomPrompt="1"/>
          </p:nvPr>
        </p:nvSpPr>
        <p:spPr>
          <a:xfrm>
            <a:off x="9630331" y="2434147"/>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9" name="Text Placeholder 22">
            <a:extLst>
              <a:ext uri="{FF2B5EF4-FFF2-40B4-BE49-F238E27FC236}">
                <a16:creationId xmlns:a16="http://schemas.microsoft.com/office/drawing/2014/main" id="{C45C6D3E-88B9-42D5-9A94-6D2B9CA3CDD0}"/>
              </a:ext>
            </a:extLst>
          </p:cNvPr>
          <p:cNvSpPr>
            <a:spLocks noGrp="1"/>
          </p:cNvSpPr>
          <p:nvPr>
            <p:ph type="body" sz="quarter" idx="28" hasCustomPrompt="1"/>
          </p:nvPr>
        </p:nvSpPr>
        <p:spPr>
          <a:xfrm>
            <a:off x="9630331"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5" name="Date Placeholder 4">
            <a:extLst>
              <a:ext uri="{FF2B5EF4-FFF2-40B4-BE49-F238E27FC236}">
                <a16:creationId xmlns:a16="http://schemas.microsoft.com/office/drawing/2014/main" id="{9843D60E-3024-42AA-9CF9-A44192AE74E9}"/>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D182FBC6-68D1-4570-A549-C4A925FB854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C4E1DC1F-6117-4AB4-9BF1-878D4F8200D2}"/>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374537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78B9A4D3-8D91-4865-B422-5F60885A730F}"/>
              </a:ext>
              <a:ext uri="{C183D7F6-B498-43B3-948B-1728B52AA6E4}">
                <adec:decorative xmlns:adec="http://schemas.microsoft.com/office/drawing/2017/decorative" val="1"/>
              </a:ext>
            </a:extLst>
          </p:cNvPr>
          <p:cNvCxnSpPr>
            <a:cxnSpLocks/>
          </p:cNvCxnSpPr>
          <p:nvPr userDrawn="1"/>
        </p:nvCxnSpPr>
        <p:spPr>
          <a:xfrm flipH="1">
            <a:off x="1592874" y="3684898"/>
            <a:ext cx="900625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0ECDAF5-DEB9-4A0C-9165-6ED23184A320}"/>
              </a:ext>
            </a:extLst>
          </p:cNvPr>
          <p:cNvSpPr>
            <a:spLocks noGrp="1"/>
          </p:cNvSpPr>
          <p:nvPr>
            <p:ph type="title" hasCustomPrompt="1"/>
          </p:nvPr>
        </p:nvSpPr>
        <p:spPr>
          <a:xfrm>
            <a:off x="838200" y="498928"/>
            <a:ext cx="10515600" cy="565435"/>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8" name="Rectangle 7">
            <a:extLst>
              <a:ext uri="{FF2B5EF4-FFF2-40B4-BE49-F238E27FC236}">
                <a16:creationId xmlns:a16="http://schemas.microsoft.com/office/drawing/2014/main" id="{65FEA1AD-EC70-422F-BADD-FCA14BF9D43F}"/>
              </a:ext>
              <a:ext uri="{C183D7F6-B498-43B3-948B-1728B52AA6E4}">
                <adec:decorative xmlns:adec="http://schemas.microsoft.com/office/drawing/2017/decorative" val="1"/>
              </a:ext>
            </a:extLst>
          </p:cNvPr>
          <p:cNvSpPr/>
          <p:nvPr userDrawn="1"/>
        </p:nvSpPr>
        <p:spPr>
          <a:xfrm>
            <a:off x="1428750" y="3520775"/>
            <a:ext cx="328246" cy="3282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C84996E-63EA-4C88-816A-3AE158BB57E0}"/>
              </a:ext>
              <a:ext uri="{C183D7F6-B498-43B3-948B-1728B52AA6E4}">
                <adec:decorative xmlns:adec="http://schemas.microsoft.com/office/drawing/2017/decorative" val="1"/>
              </a:ext>
            </a:extLst>
          </p:cNvPr>
          <p:cNvSpPr/>
          <p:nvPr userDrawn="1"/>
        </p:nvSpPr>
        <p:spPr>
          <a:xfrm>
            <a:off x="3680314" y="3520775"/>
            <a:ext cx="328246" cy="328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CA09893-F9A1-4FA2-A462-C1C443EC323F}"/>
              </a:ext>
              <a:ext uri="{C183D7F6-B498-43B3-948B-1728B52AA6E4}">
                <adec:decorative xmlns:adec="http://schemas.microsoft.com/office/drawing/2017/decorative" val="1"/>
              </a:ext>
            </a:extLst>
          </p:cNvPr>
          <p:cNvSpPr/>
          <p:nvPr userDrawn="1"/>
        </p:nvSpPr>
        <p:spPr>
          <a:xfrm>
            <a:off x="5931878" y="3520775"/>
            <a:ext cx="328246" cy="32824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29FBC17-744B-4367-90B4-20C9CDBD18E4}"/>
              </a:ext>
              <a:ext uri="{C183D7F6-B498-43B3-948B-1728B52AA6E4}">
                <adec:decorative xmlns:adec="http://schemas.microsoft.com/office/drawing/2017/decorative" val="1"/>
              </a:ext>
            </a:extLst>
          </p:cNvPr>
          <p:cNvSpPr/>
          <p:nvPr userDrawn="1"/>
        </p:nvSpPr>
        <p:spPr>
          <a:xfrm>
            <a:off x="8183442" y="3520775"/>
            <a:ext cx="328246" cy="3282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9FD6CCE-53EA-424C-A29B-35A77F78203D}"/>
              </a:ext>
              <a:ext uri="{C183D7F6-B498-43B3-948B-1728B52AA6E4}">
                <adec:decorative xmlns:adec="http://schemas.microsoft.com/office/drawing/2017/decorative" val="1"/>
              </a:ext>
            </a:extLst>
          </p:cNvPr>
          <p:cNvSpPr/>
          <p:nvPr userDrawn="1"/>
        </p:nvSpPr>
        <p:spPr>
          <a:xfrm>
            <a:off x="10435004" y="3520775"/>
            <a:ext cx="328246" cy="32824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A1ADC218-9303-4431-8BD2-4D5F9C19A2D3}"/>
              </a:ext>
              <a:ext uri="{C183D7F6-B498-43B3-948B-1728B52AA6E4}">
                <adec:decorative xmlns:adec="http://schemas.microsoft.com/office/drawing/2017/decorative" val="1"/>
              </a:ext>
            </a:extLst>
          </p:cNvPr>
          <p:cNvCxnSpPr>
            <a:cxnSpLocks/>
          </p:cNvCxnSpPr>
          <p:nvPr userDrawn="1"/>
        </p:nvCxnSpPr>
        <p:spPr>
          <a:xfrm>
            <a:off x="1592873" y="2964383"/>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F724929-97F8-4988-BD69-D86CAA6950D1}"/>
              </a:ext>
              <a:ext uri="{C183D7F6-B498-43B3-948B-1728B52AA6E4}">
                <adec:decorative xmlns:adec="http://schemas.microsoft.com/office/drawing/2017/decorative" val="1"/>
              </a:ext>
            </a:extLst>
          </p:cNvPr>
          <p:cNvCxnSpPr>
            <a:cxnSpLocks/>
          </p:cNvCxnSpPr>
          <p:nvPr userDrawn="1"/>
        </p:nvCxnSpPr>
        <p:spPr>
          <a:xfrm>
            <a:off x="6096001" y="2964383"/>
            <a:ext cx="0" cy="41571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0FEF08-1FB7-46B4-AB6B-D672A96A71F8}"/>
              </a:ext>
              <a:ext uri="{C183D7F6-B498-43B3-948B-1728B52AA6E4}">
                <adec:decorative xmlns:adec="http://schemas.microsoft.com/office/drawing/2017/decorative" val="1"/>
              </a:ext>
            </a:extLst>
          </p:cNvPr>
          <p:cNvCxnSpPr>
            <a:cxnSpLocks/>
          </p:cNvCxnSpPr>
          <p:nvPr userDrawn="1"/>
        </p:nvCxnSpPr>
        <p:spPr>
          <a:xfrm>
            <a:off x="10599127" y="2964383"/>
            <a:ext cx="0" cy="41571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7" name="Text Placeholder 22">
            <a:extLst>
              <a:ext uri="{FF2B5EF4-FFF2-40B4-BE49-F238E27FC236}">
                <a16:creationId xmlns:a16="http://schemas.microsoft.com/office/drawing/2014/main" id="{8BA510CE-108D-434A-9BE7-BE6712175231}"/>
              </a:ext>
            </a:extLst>
          </p:cNvPr>
          <p:cNvSpPr>
            <a:spLocks noGrp="1"/>
          </p:cNvSpPr>
          <p:nvPr>
            <p:ph type="body" sz="quarter" idx="15" hasCustomPrompt="1"/>
          </p:nvPr>
        </p:nvSpPr>
        <p:spPr>
          <a:xfrm>
            <a:off x="465172" y="1627860"/>
            <a:ext cx="2251564" cy="498496"/>
          </a:xfrm>
          <a:prstGeom prst="rect">
            <a:avLst/>
          </a:prstGeom>
        </p:spPr>
        <p:txBody>
          <a:bodyPr anchor="b"/>
          <a:lstStyle>
            <a:lvl1pPr marL="0" indent="0" algn="ctr">
              <a:buNone/>
              <a:defRPr sz="1800" cap="all" baseline="0">
                <a:solidFill>
                  <a:schemeClr val="tx2"/>
                </a:solidFill>
                <a:latin typeface="Segoe UI" panose="020B0502040204020203" pitchFamily="34" charset="0"/>
              </a:defRPr>
            </a:lvl1pPr>
          </a:lstStyle>
          <a:p>
            <a:pPr lvl="0"/>
            <a:r>
              <a:rPr lang="en-US" dirty="0"/>
              <a:t>Add text</a:t>
            </a:r>
          </a:p>
        </p:txBody>
      </p:sp>
      <p:sp>
        <p:nvSpPr>
          <p:cNvPr id="28" name="Text Placeholder 22">
            <a:extLst>
              <a:ext uri="{FF2B5EF4-FFF2-40B4-BE49-F238E27FC236}">
                <a16:creationId xmlns:a16="http://schemas.microsoft.com/office/drawing/2014/main" id="{00414708-82D0-44BF-8CBD-2D165A385617}"/>
              </a:ext>
            </a:extLst>
          </p:cNvPr>
          <p:cNvSpPr>
            <a:spLocks noGrp="1"/>
          </p:cNvSpPr>
          <p:nvPr>
            <p:ph type="body" sz="quarter" idx="20" hasCustomPrompt="1"/>
          </p:nvPr>
        </p:nvSpPr>
        <p:spPr>
          <a:xfrm>
            <a:off x="465172" y="2135346"/>
            <a:ext cx="2251564" cy="812407"/>
          </a:xfrm>
          <a:prstGeom prst="rect">
            <a:avLst/>
          </a:prstGeom>
        </p:spPr>
        <p:txBody>
          <a:bodyPr anchor="t"/>
          <a:lstStyle>
            <a:lvl1pPr marL="0" indent="0" algn="ctr">
              <a:lnSpc>
                <a:spcPct val="114000"/>
              </a:lnSpc>
              <a:spcBef>
                <a:spcPts val="0"/>
              </a:spcBef>
              <a:buNone/>
              <a:defRPr sz="1400" spc="50" baseline="0">
                <a:solidFill>
                  <a:schemeClr val="tx2"/>
                </a:solidFill>
              </a:defRPr>
            </a:lvl1pPr>
          </a:lstStyle>
          <a:p>
            <a:pPr lvl="0"/>
            <a:r>
              <a:rPr lang="en-US" dirty="0"/>
              <a:t>Add text</a:t>
            </a:r>
          </a:p>
        </p:txBody>
      </p:sp>
      <p:sp>
        <p:nvSpPr>
          <p:cNvPr id="29" name="Text Placeholder 22">
            <a:extLst>
              <a:ext uri="{FF2B5EF4-FFF2-40B4-BE49-F238E27FC236}">
                <a16:creationId xmlns:a16="http://schemas.microsoft.com/office/drawing/2014/main" id="{272F07D4-1C66-4FA2-8361-FC6267F17717}"/>
              </a:ext>
            </a:extLst>
          </p:cNvPr>
          <p:cNvSpPr>
            <a:spLocks noGrp="1"/>
          </p:cNvSpPr>
          <p:nvPr>
            <p:ph type="body" sz="quarter" idx="21" hasCustomPrompt="1"/>
          </p:nvPr>
        </p:nvSpPr>
        <p:spPr>
          <a:xfrm>
            <a:off x="4970216" y="1637385"/>
            <a:ext cx="2251564" cy="498496"/>
          </a:xfrm>
          <a:prstGeom prst="rect">
            <a:avLst/>
          </a:prstGeom>
        </p:spPr>
        <p:txBody>
          <a:bodyPr anchor="b"/>
          <a:lstStyle>
            <a:lvl1pPr marL="0" indent="0" algn="ctr">
              <a:buNone/>
              <a:defRPr sz="1800" cap="all" baseline="0">
                <a:solidFill>
                  <a:schemeClr val="accent5">
                    <a:lumMod val="75000"/>
                  </a:schemeClr>
                </a:solidFill>
                <a:latin typeface="Segoe UI" panose="020B0502040204020203" pitchFamily="34" charset="0"/>
              </a:defRPr>
            </a:lvl1pPr>
          </a:lstStyle>
          <a:p>
            <a:pPr lvl="0"/>
            <a:r>
              <a:rPr lang="en-US" dirty="0"/>
              <a:t>Add text</a:t>
            </a:r>
          </a:p>
        </p:txBody>
      </p:sp>
      <p:sp>
        <p:nvSpPr>
          <p:cNvPr id="30" name="Text Placeholder 22">
            <a:extLst>
              <a:ext uri="{FF2B5EF4-FFF2-40B4-BE49-F238E27FC236}">
                <a16:creationId xmlns:a16="http://schemas.microsoft.com/office/drawing/2014/main" id="{432C0CF3-19F3-4C10-9EEC-BA5E5F3FD22F}"/>
              </a:ext>
            </a:extLst>
          </p:cNvPr>
          <p:cNvSpPr>
            <a:spLocks noGrp="1"/>
          </p:cNvSpPr>
          <p:nvPr>
            <p:ph type="body" sz="quarter" idx="22" hasCustomPrompt="1"/>
          </p:nvPr>
        </p:nvSpPr>
        <p:spPr>
          <a:xfrm>
            <a:off x="4970216" y="2144871"/>
            <a:ext cx="2251564" cy="812407"/>
          </a:xfrm>
          <a:prstGeom prst="rect">
            <a:avLst/>
          </a:prstGeom>
        </p:spPr>
        <p:txBody>
          <a:bodyPr anchor="t"/>
          <a:lstStyle>
            <a:lvl1pPr marL="0" indent="0" algn="ctr">
              <a:lnSpc>
                <a:spcPct val="114000"/>
              </a:lnSpc>
              <a:spcBef>
                <a:spcPts val="0"/>
              </a:spcBef>
              <a:buNone/>
              <a:defRPr sz="1400" spc="50" baseline="0">
                <a:solidFill>
                  <a:schemeClr val="accent5">
                    <a:lumMod val="75000"/>
                  </a:schemeClr>
                </a:solidFill>
              </a:defRPr>
            </a:lvl1pPr>
          </a:lstStyle>
          <a:p>
            <a:pPr lvl="0"/>
            <a:r>
              <a:rPr lang="en-US" dirty="0"/>
              <a:t>Add text</a:t>
            </a:r>
          </a:p>
        </p:txBody>
      </p:sp>
      <p:sp>
        <p:nvSpPr>
          <p:cNvPr id="31" name="Text Placeholder 22">
            <a:extLst>
              <a:ext uri="{FF2B5EF4-FFF2-40B4-BE49-F238E27FC236}">
                <a16:creationId xmlns:a16="http://schemas.microsoft.com/office/drawing/2014/main" id="{4A3A0AFC-7EB9-4059-8C59-C42379BA923E}"/>
              </a:ext>
            </a:extLst>
          </p:cNvPr>
          <p:cNvSpPr>
            <a:spLocks noGrp="1"/>
          </p:cNvSpPr>
          <p:nvPr>
            <p:ph type="body" sz="quarter" idx="23" hasCustomPrompt="1"/>
          </p:nvPr>
        </p:nvSpPr>
        <p:spPr>
          <a:xfrm>
            <a:off x="9473340" y="1637385"/>
            <a:ext cx="2251564" cy="498496"/>
          </a:xfrm>
          <a:prstGeom prst="rect">
            <a:avLst/>
          </a:prstGeom>
        </p:spPr>
        <p:txBody>
          <a:bodyPr anchor="b"/>
          <a:lstStyle>
            <a:lvl1pPr marL="0" indent="0" algn="ctr">
              <a:buNone/>
              <a:defRPr sz="1800" cap="all" baseline="0">
                <a:solidFill>
                  <a:schemeClr val="accent6">
                    <a:lumMod val="50000"/>
                  </a:schemeClr>
                </a:solidFill>
                <a:latin typeface="Segoe UI" panose="020B0502040204020203" pitchFamily="34" charset="0"/>
              </a:defRPr>
            </a:lvl1pPr>
          </a:lstStyle>
          <a:p>
            <a:pPr lvl="0"/>
            <a:r>
              <a:rPr lang="en-US" dirty="0"/>
              <a:t>Add text</a:t>
            </a:r>
          </a:p>
        </p:txBody>
      </p:sp>
      <p:sp>
        <p:nvSpPr>
          <p:cNvPr id="32" name="Text Placeholder 22">
            <a:extLst>
              <a:ext uri="{FF2B5EF4-FFF2-40B4-BE49-F238E27FC236}">
                <a16:creationId xmlns:a16="http://schemas.microsoft.com/office/drawing/2014/main" id="{417F27A8-21AF-48E6-8A67-65C9920A3077}"/>
              </a:ext>
            </a:extLst>
          </p:cNvPr>
          <p:cNvSpPr>
            <a:spLocks noGrp="1"/>
          </p:cNvSpPr>
          <p:nvPr>
            <p:ph type="body" sz="quarter" idx="24" hasCustomPrompt="1"/>
          </p:nvPr>
        </p:nvSpPr>
        <p:spPr>
          <a:xfrm>
            <a:off x="9473340" y="2144871"/>
            <a:ext cx="2251564" cy="812407"/>
          </a:xfrm>
          <a:prstGeom prst="rect">
            <a:avLst/>
          </a:prstGeom>
        </p:spPr>
        <p:txBody>
          <a:bodyPr anchor="t"/>
          <a:lstStyle>
            <a:lvl1pPr marL="0" indent="0" algn="ctr">
              <a:lnSpc>
                <a:spcPct val="114000"/>
              </a:lnSpc>
              <a:spcBef>
                <a:spcPts val="0"/>
              </a:spcBef>
              <a:buNone/>
              <a:defRPr sz="1400" spc="50" baseline="0">
                <a:solidFill>
                  <a:schemeClr val="accent6">
                    <a:lumMod val="50000"/>
                  </a:schemeClr>
                </a:solidFill>
              </a:defRPr>
            </a:lvl1pPr>
          </a:lstStyle>
          <a:p>
            <a:pPr lvl="0"/>
            <a:r>
              <a:rPr lang="en-US" dirty="0"/>
              <a:t>Add text</a:t>
            </a:r>
          </a:p>
        </p:txBody>
      </p:sp>
      <p:sp>
        <p:nvSpPr>
          <p:cNvPr id="33" name="Text Placeholder 22">
            <a:extLst>
              <a:ext uri="{FF2B5EF4-FFF2-40B4-BE49-F238E27FC236}">
                <a16:creationId xmlns:a16="http://schemas.microsoft.com/office/drawing/2014/main" id="{F26C8D2A-15B8-4AB1-83F7-74DB0A35CC77}"/>
              </a:ext>
            </a:extLst>
          </p:cNvPr>
          <p:cNvSpPr>
            <a:spLocks noGrp="1"/>
          </p:cNvSpPr>
          <p:nvPr>
            <p:ph type="body" sz="quarter" idx="25" hasCustomPrompt="1"/>
          </p:nvPr>
        </p:nvSpPr>
        <p:spPr>
          <a:xfrm>
            <a:off x="2716736" y="4400252"/>
            <a:ext cx="2251562" cy="498496"/>
          </a:xfrm>
          <a:prstGeom prst="rect">
            <a:avLst/>
          </a:prstGeom>
        </p:spPr>
        <p:txBody>
          <a:bodyPr anchor="b"/>
          <a:lstStyle>
            <a:lvl1pPr marL="0" indent="0" algn="ctr">
              <a:buNone/>
              <a:defRPr sz="1800" cap="all" baseline="0">
                <a:solidFill>
                  <a:schemeClr val="accent2"/>
                </a:solidFill>
                <a:latin typeface="Segoe UI" panose="020B0502040204020203" pitchFamily="34" charset="0"/>
              </a:defRPr>
            </a:lvl1pPr>
          </a:lstStyle>
          <a:p>
            <a:pPr lvl="0"/>
            <a:r>
              <a:rPr lang="en-US" dirty="0"/>
              <a:t>Add text</a:t>
            </a:r>
          </a:p>
        </p:txBody>
      </p:sp>
      <p:sp>
        <p:nvSpPr>
          <p:cNvPr id="34" name="Text Placeholder 22">
            <a:extLst>
              <a:ext uri="{FF2B5EF4-FFF2-40B4-BE49-F238E27FC236}">
                <a16:creationId xmlns:a16="http://schemas.microsoft.com/office/drawing/2014/main" id="{07311D06-DEA1-4811-AC58-E3B935DC5A8F}"/>
              </a:ext>
            </a:extLst>
          </p:cNvPr>
          <p:cNvSpPr>
            <a:spLocks noGrp="1"/>
          </p:cNvSpPr>
          <p:nvPr>
            <p:ph type="body" sz="quarter" idx="26" hasCustomPrompt="1"/>
          </p:nvPr>
        </p:nvSpPr>
        <p:spPr>
          <a:xfrm>
            <a:off x="2716736" y="4917263"/>
            <a:ext cx="2251562" cy="795563"/>
          </a:xfrm>
          <a:prstGeom prst="rect">
            <a:avLst/>
          </a:prstGeom>
        </p:spPr>
        <p:txBody>
          <a:bodyPr anchor="t"/>
          <a:lstStyle>
            <a:lvl1pPr marL="0" indent="0" algn="ctr">
              <a:lnSpc>
                <a:spcPct val="114000"/>
              </a:lnSpc>
              <a:spcBef>
                <a:spcPts val="0"/>
              </a:spcBef>
              <a:buNone/>
              <a:defRPr sz="1400" spc="50" baseline="0">
                <a:solidFill>
                  <a:schemeClr val="accent2"/>
                </a:solidFill>
              </a:defRPr>
            </a:lvl1pPr>
          </a:lstStyle>
          <a:p>
            <a:pPr lvl="0"/>
            <a:r>
              <a:rPr lang="en-US" dirty="0"/>
              <a:t>Add text</a:t>
            </a:r>
          </a:p>
        </p:txBody>
      </p:sp>
      <p:sp>
        <p:nvSpPr>
          <p:cNvPr id="35" name="Text Placeholder 22">
            <a:extLst>
              <a:ext uri="{FF2B5EF4-FFF2-40B4-BE49-F238E27FC236}">
                <a16:creationId xmlns:a16="http://schemas.microsoft.com/office/drawing/2014/main" id="{23AC1CF6-E394-4A35-A634-F187E005A4F8}"/>
              </a:ext>
            </a:extLst>
          </p:cNvPr>
          <p:cNvSpPr>
            <a:spLocks noGrp="1"/>
          </p:cNvSpPr>
          <p:nvPr>
            <p:ph type="body" sz="quarter" idx="27" hasCustomPrompt="1"/>
          </p:nvPr>
        </p:nvSpPr>
        <p:spPr>
          <a:xfrm>
            <a:off x="7221784" y="4400252"/>
            <a:ext cx="2251562" cy="498496"/>
          </a:xfrm>
          <a:prstGeom prst="rect">
            <a:avLst/>
          </a:prstGeom>
        </p:spPr>
        <p:txBody>
          <a:bodyPr anchor="b"/>
          <a:lstStyle>
            <a:lvl1pPr marL="0" indent="0" algn="ctr">
              <a:buNone/>
              <a:defRPr sz="1800" cap="all" baseline="0">
                <a:solidFill>
                  <a:schemeClr val="accent4">
                    <a:lumMod val="75000"/>
                  </a:schemeClr>
                </a:solidFill>
                <a:latin typeface="Segoe UI" panose="020B0502040204020203" pitchFamily="34" charset="0"/>
              </a:defRPr>
            </a:lvl1pPr>
          </a:lstStyle>
          <a:p>
            <a:pPr lvl="0"/>
            <a:r>
              <a:rPr lang="en-US" dirty="0"/>
              <a:t>Add text</a:t>
            </a:r>
          </a:p>
        </p:txBody>
      </p:sp>
      <p:sp>
        <p:nvSpPr>
          <p:cNvPr id="36" name="Text Placeholder 22">
            <a:extLst>
              <a:ext uri="{FF2B5EF4-FFF2-40B4-BE49-F238E27FC236}">
                <a16:creationId xmlns:a16="http://schemas.microsoft.com/office/drawing/2014/main" id="{9F72BEB0-9B11-4205-B9FC-10E5201C8132}"/>
              </a:ext>
            </a:extLst>
          </p:cNvPr>
          <p:cNvSpPr>
            <a:spLocks noGrp="1"/>
          </p:cNvSpPr>
          <p:nvPr>
            <p:ph type="body" sz="quarter" idx="28" hasCustomPrompt="1"/>
          </p:nvPr>
        </p:nvSpPr>
        <p:spPr>
          <a:xfrm>
            <a:off x="7221784" y="4917263"/>
            <a:ext cx="2251562" cy="795563"/>
          </a:xfrm>
          <a:prstGeom prst="rect">
            <a:avLst/>
          </a:prstGeom>
        </p:spPr>
        <p:txBody>
          <a:bodyPr anchor="t"/>
          <a:lstStyle>
            <a:lvl1pPr marL="0" indent="0" algn="ctr">
              <a:lnSpc>
                <a:spcPct val="114000"/>
              </a:lnSpc>
              <a:spcBef>
                <a:spcPts val="0"/>
              </a:spcBef>
              <a:buNone/>
              <a:defRPr sz="1400" spc="50" baseline="0">
                <a:solidFill>
                  <a:schemeClr val="accent4">
                    <a:lumMod val="75000"/>
                  </a:schemeClr>
                </a:solidFill>
              </a:defRPr>
            </a:lvl1pPr>
          </a:lstStyle>
          <a:p>
            <a:pPr lvl="0"/>
            <a:r>
              <a:rPr lang="en-US" dirty="0"/>
              <a:t>Add text</a:t>
            </a:r>
          </a:p>
        </p:txBody>
      </p:sp>
      <p:cxnSp>
        <p:nvCxnSpPr>
          <p:cNvPr id="51" name="Straight Connector 50">
            <a:extLst>
              <a:ext uri="{FF2B5EF4-FFF2-40B4-BE49-F238E27FC236}">
                <a16:creationId xmlns:a16="http://schemas.microsoft.com/office/drawing/2014/main" id="{0E574CD7-C8A6-4F56-81B4-F72FB22E04DA}"/>
              </a:ext>
              <a:ext uri="{C183D7F6-B498-43B3-948B-1728B52AA6E4}">
                <adec:decorative xmlns:adec="http://schemas.microsoft.com/office/drawing/2017/decorative" val="1"/>
              </a:ext>
            </a:extLst>
          </p:cNvPr>
          <p:cNvCxnSpPr>
            <a:cxnSpLocks/>
          </p:cNvCxnSpPr>
          <p:nvPr userDrawn="1"/>
        </p:nvCxnSpPr>
        <p:spPr>
          <a:xfrm>
            <a:off x="3844715" y="3977431"/>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0FC7994-2504-4FF9-81F5-24405FEF066C}"/>
              </a:ext>
              <a:ext uri="{C183D7F6-B498-43B3-948B-1728B52AA6E4}">
                <adec:decorative xmlns:adec="http://schemas.microsoft.com/office/drawing/2017/decorative" val="1"/>
              </a:ext>
            </a:extLst>
          </p:cNvPr>
          <p:cNvCxnSpPr>
            <a:cxnSpLocks/>
          </p:cNvCxnSpPr>
          <p:nvPr userDrawn="1"/>
        </p:nvCxnSpPr>
        <p:spPr>
          <a:xfrm>
            <a:off x="8347565" y="3977431"/>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DC4F63B8-F105-4AC4-889E-C12790C8EBB9}"/>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8C3AAE30-8A46-485A-BD2B-6ADB1856324D}"/>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9159F9D-CDA1-4B51-B521-C243219B8F36}"/>
              </a:ext>
            </a:extLst>
          </p:cNvPr>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767837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lumn 2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48F598-64F2-429E-B3E0-FC31DC90A0D5}"/>
              </a:ext>
            </a:extLst>
          </p:cNvPr>
          <p:cNvSpPr>
            <a:spLocks noGrp="1"/>
          </p:cNvSpPr>
          <p:nvPr>
            <p:ph type="title" hasCustomPrompt="1"/>
          </p:nvPr>
        </p:nvSpPr>
        <p:spPr>
          <a:xfrm>
            <a:off x="838200" y="1019407"/>
            <a:ext cx="10515600" cy="726137"/>
          </a:xfrm>
          <a:prstGeom prst="rect">
            <a:avLst/>
          </a:prstGeom>
        </p:spPr>
        <p:txBody>
          <a:bodyPr anchor="ctr"/>
          <a:lstStyle>
            <a:lvl1pPr algn="r">
              <a:defRPr sz="3200" cap="all" spc="200" baseline="0">
                <a:solidFill>
                  <a:schemeClr val="accent4"/>
                </a:solidFill>
              </a:defRPr>
            </a:lvl1pPr>
          </a:lstStyle>
          <a:p>
            <a:r>
              <a:rPr lang="en-US" dirty="0"/>
              <a:t>Click to add title</a:t>
            </a:r>
          </a:p>
        </p:txBody>
      </p:sp>
      <p:sp>
        <p:nvSpPr>
          <p:cNvPr id="9" name="Text Placeholder 14">
            <a:extLst>
              <a:ext uri="{FF2B5EF4-FFF2-40B4-BE49-F238E27FC236}">
                <a16:creationId xmlns:a16="http://schemas.microsoft.com/office/drawing/2014/main" id="{1C78864A-44CD-4C12-B023-C16330014BEB}"/>
              </a:ext>
            </a:extLst>
          </p:cNvPr>
          <p:cNvSpPr>
            <a:spLocks noGrp="1"/>
          </p:cNvSpPr>
          <p:nvPr>
            <p:ph type="body" sz="quarter" idx="13" hasCustomPrompt="1"/>
          </p:nvPr>
        </p:nvSpPr>
        <p:spPr>
          <a:xfrm>
            <a:off x="1277759" y="2063838"/>
            <a:ext cx="4626764" cy="422365"/>
          </a:xfrm>
          <a:prstGeom prst="rect">
            <a:avLst/>
          </a:prstGeom>
        </p:spPr>
        <p:txBody>
          <a:bodyPr>
            <a:norm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1" name="Text Placeholder 17">
            <a:extLst>
              <a:ext uri="{FF2B5EF4-FFF2-40B4-BE49-F238E27FC236}">
                <a16:creationId xmlns:a16="http://schemas.microsoft.com/office/drawing/2014/main" id="{6D9CE0F4-78C6-4BD6-9C58-FDFC16FF09AB}"/>
              </a:ext>
            </a:extLst>
          </p:cNvPr>
          <p:cNvSpPr>
            <a:spLocks noGrp="1"/>
          </p:cNvSpPr>
          <p:nvPr>
            <p:ph type="body" sz="quarter" idx="16" hasCustomPrompt="1"/>
          </p:nvPr>
        </p:nvSpPr>
        <p:spPr>
          <a:xfrm>
            <a:off x="1277551" y="2486203"/>
            <a:ext cx="4626293"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10" name="Text Placeholder 14">
            <a:extLst>
              <a:ext uri="{FF2B5EF4-FFF2-40B4-BE49-F238E27FC236}">
                <a16:creationId xmlns:a16="http://schemas.microsoft.com/office/drawing/2014/main" id="{B499BD94-B24B-4B23-9B87-81DF413EA416}"/>
              </a:ext>
            </a:extLst>
          </p:cNvPr>
          <p:cNvSpPr>
            <a:spLocks noGrp="1"/>
          </p:cNvSpPr>
          <p:nvPr>
            <p:ph type="body" sz="quarter" idx="15" hasCustomPrompt="1"/>
          </p:nvPr>
        </p:nvSpPr>
        <p:spPr>
          <a:xfrm>
            <a:off x="6351708" y="2063837"/>
            <a:ext cx="4626763" cy="422365"/>
          </a:xfrm>
          <a:prstGeom prst="rect">
            <a:avLst/>
          </a:prstGeom>
        </p:spPr>
        <p:txBody>
          <a:bodyPr>
            <a:norm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2" name="Text Placeholder 17">
            <a:extLst>
              <a:ext uri="{FF2B5EF4-FFF2-40B4-BE49-F238E27FC236}">
                <a16:creationId xmlns:a16="http://schemas.microsoft.com/office/drawing/2014/main" id="{6BC5A941-8EB4-4D4B-9671-6B8FA6447ABE}"/>
              </a:ext>
            </a:extLst>
          </p:cNvPr>
          <p:cNvSpPr>
            <a:spLocks noGrp="1"/>
          </p:cNvSpPr>
          <p:nvPr>
            <p:ph type="body" sz="quarter" idx="17" hasCustomPrompt="1"/>
          </p:nvPr>
        </p:nvSpPr>
        <p:spPr>
          <a:xfrm>
            <a:off x="6352188" y="2486202"/>
            <a:ext cx="4626293"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4" name="Date Placeholder 3">
            <a:extLst>
              <a:ext uri="{FF2B5EF4-FFF2-40B4-BE49-F238E27FC236}">
                <a16:creationId xmlns:a16="http://schemas.microsoft.com/office/drawing/2014/main" id="{AE4E3392-5868-4F6C-BFCC-ECCB66A3B2CC}"/>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DED975EE-261C-47D3-A9E5-7401C706A46E}"/>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C727BB3A-38A2-4A8E-88C2-55FAE758D5AC}"/>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389179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umn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3E9C-104B-4460-A48D-0C2C5329B84B}"/>
              </a:ext>
            </a:extLst>
          </p:cNvPr>
          <p:cNvSpPr>
            <a:spLocks noGrp="1"/>
          </p:cNvSpPr>
          <p:nvPr>
            <p:ph type="title" hasCustomPrompt="1"/>
          </p:nvPr>
        </p:nvSpPr>
        <p:spPr>
          <a:xfrm>
            <a:off x="838200" y="1028358"/>
            <a:ext cx="10515600" cy="726137"/>
          </a:xfrm>
          <a:prstGeom prst="rect">
            <a:avLst/>
          </a:prstGeom>
        </p:spPr>
        <p:txBody>
          <a:bodyPr anchor="ctr"/>
          <a:lstStyle>
            <a:lvl1pPr algn="r">
              <a:defRPr sz="3200" cap="all" spc="200" baseline="0">
                <a:solidFill>
                  <a:schemeClr val="accent4"/>
                </a:solidFill>
              </a:defRPr>
            </a:lvl1pPr>
          </a:lstStyle>
          <a:p>
            <a:r>
              <a:rPr lang="en-US" dirty="0"/>
              <a:t>Click to add title</a:t>
            </a:r>
          </a:p>
        </p:txBody>
      </p:sp>
      <p:sp>
        <p:nvSpPr>
          <p:cNvPr id="12" name="Text Placeholder 14">
            <a:extLst>
              <a:ext uri="{FF2B5EF4-FFF2-40B4-BE49-F238E27FC236}">
                <a16:creationId xmlns:a16="http://schemas.microsoft.com/office/drawing/2014/main" id="{9A8189FC-92D4-447F-BE75-86F13BA33B6C}"/>
              </a:ext>
            </a:extLst>
          </p:cNvPr>
          <p:cNvSpPr>
            <a:spLocks noGrp="1"/>
          </p:cNvSpPr>
          <p:nvPr>
            <p:ph type="body" sz="quarter" idx="13" hasCustomPrompt="1"/>
          </p:nvPr>
        </p:nvSpPr>
        <p:spPr>
          <a:xfrm>
            <a:off x="483140"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4" name="Text Placeholder 17">
            <a:extLst>
              <a:ext uri="{FF2B5EF4-FFF2-40B4-BE49-F238E27FC236}">
                <a16:creationId xmlns:a16="http://schemas.microsoft.com/office/drawing/2014/main" id="{4FDAEC9F-05AF-4D5D-AD2C-537FF767ED6A}"/>
              </a:ext>
            </a:extLst>
          </p:cNvPr>
          <p:cNvSpPr>
            <a:spLocks noGrp="1"/>
          </p:cNvSpPr>
          <p:nvPr>
            <p:ph type="body" sz="quarter" idx="16" hasCustomPrompt="1"/>
          </p:nvPr>
        </p:nvSpPr>
        <p:spPr>
          <a:xfrm>
            <a:off x="482932"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22" name="Text Placeholder 14">
            <a:extLst>
              <a:ext uri="{FF2B5EF4-FFF2-40B4-BE49-F238E27FC236}">
                <a16:creationId xmlns:a16="http://schemas.microsoft.com/office/drawing/2014/main" id="{2492CECA-D20C-47AF-A75A-44DFDE74D82D}"/>
              </a:ext>
            </a:extLst>
          </p:cNvPr>
          <p:cNvSpPr>
            <a:spLocks noGrp="1"/>
          </p:cNvSpPr>
          <p:nvPr>
            <p:ph type="body" sz="quarter" idx="17" hasCustomPrompt="1"/>
          </p:nvPr>
        </p:nvSpPr>
        <p:spPr>
          <a:xfrm>
            <a:off x="4329790"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23" name="Text Placeholder 17">
            <a:extLst>
              <a:ext uri="{FF2B5EF4-FFF2-40B4-BE49-F238E27FC236}">
                <a16:creationId xmlns:a16="http://schemas.microsoft.com/office/drawing/2014/main" id="{EEF915A4-555A-4718-876D-625A85FAB0C9}"/>
              </a:ext>
            </a:extLst>
          </p:cNvPr>
          <p:cNvSpPr>
            <a:spLocks noGrp="1"/>
          </p:cNvSpPr>
          <p:nvPr>
            <p:ph type="body" sz="quarter" idx="18" hasCustomPrompt="1"/>
          </p:nvPr>
        </p:nvSpPr>
        <p:spPr>
          <a:xfrm>
            <a:off x="4329582"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26" name="Text Placeholder 14">
            <a:extLst>
              <a:ext uri="{FF2B5EF4-FFF2-40B4-BE49-F238E27FC236}">
                <a16:creationId xmlns:a16="http://schemas.microsoft.com/office/drawing/2014/main" id="{7458D237-AB82-4392-B182-AAF3694FDB1D}"/>
              </a:ext>
            </a:extLst>
          </p:cNvPr>
          <p:cNvSpPr>
            <a:spLocks noGrp="1"/>
          </p:cNvSpPr>
          <p:nvPr>
            <p:ph type="body" sz="quarter" idx="19" hasCustomPrompt="1"/>
          </p:nvPr>
        </p:nvSpPr>
        <p:spPr>
          <a:xfrm>
            <a:off x="8175874"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27" name="Text Placeholder 17">
            <a:extLst>
              <a:ext uri="{FF2B5EF4-FFF2-40B4-BE49-F238E27FC236}">
                <a16:creationId xmlns:a16="http://schemas.microsoft.com/office/drawing/2014/main" id="{AAA9CCE2-427A-46C0-A79B-0D01E8888EEB}"/>
              </a:ext>
            </a:extLst>
          </p:cNvPr>
          <p:cNvSpPr>
            <a:spLocks noGrp="1"/>
          </p:cNvSpPr>
          <p:nvPr>
            <p:ph type="body" sz="quarter" idx="20" hasCustomPrompt="1"/>
          </p:nvPr>
        </p:nvSpPr>
        <p:spPr>
          <a:xfrm>
            <a:off x="8175666"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4" name="Date Placeholder 3">
            <a:extLst>
              <a:ext uri="{FF2B5EF4-FFF2-40B4-BE49-F238E27FC236}">
                <a16:creationId xmlns:a16="http://schemas.microsoft.com/office/drawing/2014/main" id="{235A30FE-146C-418D-B68F-9EBB829D029E}"/>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B6BCBBE8-05C6-4946-80F5-DE319A6FCE8D}"/>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722839E0-080F-4A5D-99FB-FD1917E7F5BF}"/>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07788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65D0-3E91-45C0-BC6C-CC7BFE58B0B9}"/>
              </a:ext>
            </a:extLst>
          </p:cNvPr>
          <p:cNvSpPr>
            <a:spLocks noGrp="1"/>
          </p:cNvSpPr>
          <p:nvPr>
            <p:ph type="title" hasCustomPrompt="1"/>
          </p:nvPr>
        </p:nvSpPr>
        <p:spPr>
          <a:xfrm>
            <a:off x="1574800" y="3429000"/>
            <a:ext cx="3097320" cy="978408"/>
          </a:xfrm>
          <a:prstGeom prst="rect">
            <a:avLst/>
          </a:prstGeom>
        </p:spPr>
        <p:txBody>
          <a:bodyPr anchor="ctr"/>
          <a:lstStyle>
            <a:lvl1pPr algn="l">
              <a:defRPr sz="3200" cap="all" spc="200" baseline="0">
                <a:solidFill>
                  <a:schemeClr val="accent4"/>
                </a:solidFill>
              </a:defRPr>
            </a:lvl1pPr>
          </a:lstStyle>
          <a:p>
            <a:r>
              <a:rPr lang="en-US" dirty="0"/>
              <a:t>Click to add title</a:t>
            </a:r>
          </a:p>
        </p:txBody>
      </p:sp>
      <p:sp>
        <p:nvSpPr>
          <p:cNvPr id="6" name="Picture Placeholder 5">
            <a:extLst>
              <a:ext uri="{FF2B5EF4-FFF2-40B4-BE49-F238E27FC236}">
                <a16:creationId xmlns:a16="http://schemas.microsoft.com/office/drawing/2014/main" id="{09651A5D-2C86-4900-A248-8559E39BDAC9}"/>
              </a:ext>
            </a:extLst>
          </p:cNvPr>
          <p:cNvSpPr>
            <a:spLocks noGrp="1"/>
          </p:cNvSpPr>
          <p:nvPr>
            <p:ph type="pic" sz="quarter" idx="13" hasCustomPrompt="1"/>
          </p:nvPr>
        </p:nvSpPr>
        <p:spPr>
          <a:xfrm>
            <a:off x="0" y="0"/>
            <a:ext cx="12192000" cy="2051050"/>
          </a:xfrm>
          <a:prstGeom prst="rect">
            <a:avLst/>
          </a:prstGeom>
        </p:spPr>
        <p:txBody>
          <a:bodyPr/>
          <a:lstStyle>
            <a:lvl1pPr marL="0" indent="0" algn="ctr">
              <a:buNone/>
              <a:defRPr spc="400" baseline="0"/>
            </a:lvl1pPr>
          </a:lstStyle>
          <a:p>
            <a:r>
              <a:rPr lang="en-US" dirty="0"/>
              <a:t>Click to add photo</a:t>
            </a:r>
          </a:p>
        </p:txBody>
      </p:sp>
      <p:sp>
        <p:nvSpPr>
          <p:cNvPr id="9" name="Text Placeholder 11">
            <a:extLst>
              <a:ext uri="{FF2B5EF4-FFF2-40B4-BE49-F238E27FC236}">
                <a16:creationId xmlns:a16="http://schemas.microsoft.com/office/drawing/2014/main" id="{D5F84479-AB5A-4587-BAAF-A05E52224B46}"/>
              </a:ext>
            </a:extLst>
          </p:cNvPr>
          <p:cNvSpPr>
            <a:spLocks noGrp="1"/>
          </p:cNvSpPr>
          <p:nvPr>
            <p:ph type="body" sz="quarter" idx="16" hasCustomPrompt="1"/>
          </p:nvPr>
        </p:nvSpPr>
        <p:spPr>
          <a:xfrm>
            <a:off x="6235700" y="2854660"/>
            <a:ext cx="4749800" cy="2129971"/>
          </a:xfrm>
          <a:prstGeom prst="rect">
            <a:avLst/>
          </a:prstGeom>
        </p:spPr>
        <p:txBody>
          <a:bodyPr/>
          <a:lstStyle>
            <a:lvl1pPr marL="0" indent="0" algn="l">
              <a:lnSpc>
                <a:spcPct val="150000"/>
              </a:lnSpc>
              <a:spcBef>
                <a:spcPts val="0"/>
              </a:spcBef>
              <a:buNone/>
              <a:defRPr sz="1400" cap="none" spc="50" baseline="0">
                <a:latin typeface="+mn-lt"/>
              </a:defRPr>
            </a:lvl1pPr>
          </a:lstStyle>
          <a:p>
            <a:pPr lvl="0"/>
            <a:r>
              <a:rPr lang="en-US" dirty="0"/>
              <a:t>Click to add text</a:t>
            </a:r>
          </a:p>
        </p:txBody>
      </p:sp>
      <p:sp>
        <p:nvSpPr>
          <p:cNvPr id="7" name="Picture Placeholder 5">
            <a:extLst>
              <a:ext uri="{FF2B5EF4-FFF2-40B4-BE49-F238E27FC236}">
                <a16:creationId xmlns:a16="http://schemas.microsoft.com/office/drawing/2014/main" id="{3D8D3253-3A08-4F2F-B6B3-607BBC6B33D7}"/>
              </a:ext>
            </a:extLst>
          </p:cNvPr>
          <p:cNvSpPr>
            <a:spLocks noGrp="1"/>
          </p:cNvSpPr>
          <p:nvPr>
            <p:ph type="pic" sz="quarter" idx="14" hasCustomPrompt="1"/>
          </p:nvPr>
        </p:nvSpPr>
        <p:spPr>
          <a:xfrm>
            <a:off x="0" y="5788241"/>
            <a:ext cx="12192000" cy="1069760"/>
          </a:xfrm>
          <a:prstGeom prst="rect">
            <a:avLst/>
          </a:prstGeom>
        </p:spPr>
        <p:txBody>
          <a:bodyPr/>
          <a:lstStyle>
            <a:lvl1pPr marL="0" indent="0" algn="ctr">
              <a:buNone/>
              <a:defRPr spc="400" baseline="0"/>
            </a:lvl1pPr>
          </a:lstStyle>
          <a:p>
            <a:r>
              <a:rPr lang="en-US" dirty="0"/>
              <a:t>Click to add photo</a:t>
            </a:r>
          </a:p>
        </p:txBody>
      </p:sp>
      <p:sp>
        <p:nvSpPr>
          <p:cNvPr id="3" name="Date Placeholder 2">
            <a:extLst>
              <a:ext uri="{FF2B5EF4-FFF2-40B4-BE49-F238E27FC236}">
                <a16:creationId xmlns:a16="http://schemas.microsoft.com/office/drawing/2014/main" id="{92B75CEA-DDFB-4C62-B83F-6A0B86FA74F7}"/>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4" name="Footer Placeholder 3">
            <a:extLst>
              <a:ext uri="{FF2B5EF4-FFF2-40B4-BE49-F238E27FC236}">
                <a16:creationId xmlns:a16="http://schemas.microsoft.com/office/drawing/2014/main" id="{5D425E30-50C5-42DD-911D-36C0E732E337}"/>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5" name="Slide Number Placeholder 4">
            <a:extLst>
              <a:ext uri="{FF2B5EF4-FFF2-40B4-BE49-F238E27FC236}">
                <a16:creationId xmlns:a16="http://schemas.microsoft.com/office/drawing/2014/main" id="{6E88C855-986C-4539-81CE-5421C8EB71F7}"/>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37723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F63EB3-EB79-4150-A7A5-F675662724D7}"/>
              </a:ext>
            </a:extLst>
          </p:cNvPr>
          <p:cNvSpPr>
            <a:spLocks noGrp="1"/>
          </p:cNvSpPr>
          <p:nvPr>
            <p:ph type="title" hasCustomPrompt="1"/>
          </p:nvPr>
        </p:nvSpPr>
        <p:spPr>
          <a:xfrm>
            <a:off x="4073237" y="1096375"/>
            <a:ext cx="4045527" cy="1590790"/>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6" name="Picture Placeholder 5">
            <a:extLst>
              <a:ext uri="{FF2B5EF4-FFF2-40B4-BE49-F238E27FC236}">
                <a16:creationId xmlns:a16="http://schemas.microsoft.com/office/drawing/2014/main" id="{289D0B50-E879-41B9-9B1B-EBB40605D1B7}"/>
              </a:ext>
            </a:extLst>
          </p:cNvPr>
          <p:cNvSpPr>
            <a:spLocks noGrp="1"/>
          </p:cNvSpPr>
          <p:nvPr>
            <p:ph type="pic" sz="quarter" idx="13" hasCustomPrompt="1"/>
          </p:nvPr>
        </p:nvSpPr>
        <p:spPr>
          <a:xfrm>
            <a:off x="0" y="951274"/>
            <a:ext cx="2743201" cy="4747564"/>
          </a:xfrm>
          <a:prstGeom prst="rect">
            <a:avLst/>
          </a:prstGeom>
        </p:spPr>
        <p:txBody>
          <a:bodyPr/>
          <a:lstStyle>
            <a:lvl1pPr marL="0" indent="0" algn="ctr">
              <a:buNone/>
              <a:defRPr spc="400" baseline="0"/>
            </a:lvl1pPr>
          </a:lstStyle>
          <a:p>
            <a:r>
              <a:rPr lang="en-US" dirty="0"/>
              <a:t>Click to add photo</a:t>
            </a:r>
          </a:p>
        </p:txBody>
      </p:sp>
      <p:sp>
        <p:nvSpPr>
          <p:cNvPr id="8" name="Text Placeholder 8">
            <a:extLst>
              <a:ext uri="{FF2B5EF4-FFF2-40B4-BE49-F238E27FC236}">
                <a16:creationId xmlns:a16="http://schemas.microsoft.com/office/drawing/2014/main" id="{EB4D3EE7-1F3B-4AAB-A04D-3162C35A1A90}"/>
              </a:ext>
            </a:extLst>
          </p:cNvPr>
          <p:cNvSpPr>
            <a:spLocks noGrp="1"/>
          </p:cNvSpPr>
          <p:nvPr>
            <p:ph type="body" sz="quarter" idx="16" hasCustomPrompt="1"/>
          </p:nvPr>
        </p:nvSpPr>
        <p:spPr>
          <a:xfrm>
            <a:off x="4107354" y="2910720"/>
            <a:ext cx="4011410" cy="2061261"/>
          </a:xfrm>
          <a:prstGeom prst="rect">
            <a:avLst/>
          </a:prstGeom>
        </p:spPr>
        <p:txBody>
          <a:bodyPr anchor="t"/>
          <a:lstStyle>
            <a:lvl1pPr marL="0" indent="0">
              <a:lnSpc>
                <a:spcPct val="200000"/>
              </a:lnSpc>
              <a:spcBef>
                <a:spcPts val="0"/>
              </a:spcBef>
              <a:buFont typeface="Segoe UI Light" panose="020B0502040204020203" pitchFamily="34" charset="0"/>
              <a:buNone/>
              <a:defRPr sz="2000" b="0" i="0" spc="200" baseline="0">
                <a:solidFill>
                  <a:schemeClr val="accent4"/>
                </a:solidFill>
              </a:defRPr>
            </a:lvl1pPr>
          </a:lstStyle>
          <a:p>
            <a:pPr lvl="0"/>
            <a:r>
              <a:rPr lang="en-US" dirty="0"/>
              <a:t>Click to add name</a:t>
            </a:r>
          </a:p>
        </p:txBody>
      </p:sp>
      <p:sp>
        <p:nvSpPr>
          <p:cNvPr id="9" name="Picture Placeholder 5">
            <a:extLst>
              <a:ext uri="{FF2B5EF4-FFF2-40B4-BE49-F238E27FC236}">
                <a16:creationId xmlns:a16="http://schemas.microsoft.com/office/drawing/2014/main" id="{2A57A12F-74B8-4CBC-816C-F2AC890D1B90}"/>
              </a:ext>
            </a:extLst>
          </p:cNvPr>
          <p:cNvSpPr>
            <a:spLocks noGrp="1"/>
          </p:cNvSpPr>
          <p:nvPr>
            <p:ph type="pic" sz="quarter" idx="17" hasCustomPrompt="1"/>
          </p:nvPr>
        </p:nvSpPr>
        <p:spPr>
          <a:xfrm>
            <a:off x="9448800" y="951274"/>
            <a:ext cx="2743200" cy="4747564"/>
          </a:xfrm>
          <a:prstGeom prst="rect">
            <a:avLst/>
          </a:prstGeom>
        </p:spPr>
        <p:txBody>
          <a:bodyPr/>
          <a:lstStyle>
            <a:lvl1pPr marL="0" indent="0" algn="ctr">
              <a:buNone/>
              <a:defRPr spc="400" baseline="0"/>
            </a:lvl1pPr>
          </a:lstStyle>
          <a:p>
            <a:r>
              <a:rPr lang="en-US" dirty="0"/>
              <a:t>Click to add photo</a:t>
            </a:r>
          </a:p>
        </p:txBody>
      </p:sp>
      <p:sp>
        <p:nvSpPr>
          <p:cNvPr id="3" name="Date Placeholder 2">
            <a:extLst>
              <a:ext uri="{FF2B5EF4-FFF2-40B4-BE49-F238E27FC236}">
                <a16:creationId xmlns:a16="http://schemas.microsoft.com/office/drawing/2014/main" id="{2A19A048-F803-428B-9A66-6DE56F4DE58E}"/>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DB42CDA7-93A6-45DB-9062-E70E51ACB72C}"/>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B1F08F63-561A-455E-8ED8-20CCE58E722A}"/>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549593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069C34-B783-42FA-B23D-97D48074E71C}"/>
              </a:ext>
            </a:extLst>
          </p:cNvPr>
          <p:cNvSpPr/>
          <p:nvPr userDrawn="1"/>
        </p:nvSpPr>
        <p:spPr>
          <a:xfrm>
            <a:off x="-1" y="6629400"/>
            <a:ext cx="3045042" cy="2286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a:extLst>
              <a:ext uri="{FF2B5EF4-FFF2-40B4-BE49-F238E27FC236}">
                <a16:creationId xmlns:a16="http://schemas.microsoft.com/office/drawing/2014/main" id="{7793B157-2006-A79D-A5F0-6D477409CBCF}"/>
              </a:ext>
            </a:extLst>
          </p:cNvPr>
          <p:cNvSpPr>
            <a:spLocks noGrp="1"/>
          </p:cNvSpPr>
          <p:nvPr>
            <p:ph type="dt" sz="half" idx="10"/>
          </p:nvPr>
        </p:nvSpPr>
        <p:spPr/>
        <p:txBody>
          <a:bodyPr/>
          <a:lstStyle/>
          <a:p>
            <a:r>
              <a:rPr lang="en-US"/>
              <a:t>ff</a:t>
            </a:r>
          </a:p>
        </p:txBody>
      </p:sp>
      <p:sp>
        <p:nvSpPr>
          <p:cNvPr id="3" name="Footer Placeholder 2">
            <a:extLst>
              <a:ext uri="{FF2B5EF4-FFF2-40B4-BE49-F238E27FC236}">
                <a16:creationId xmlns:a16="http://schemas.microsoft.com/office/drawing/2014/main" id="{717E49A3-3358-C505-42E1-1D966ADC5E81}"/>
              </a:ext>
            </a:extLst>
          </p:cNvPr>
          <p:cNvSpPr>
            <a:spLocks noGrp="1"/>
          </p:cNvSpPr>
          <p:nvPr>
            <p:ph type="ftr" sz="quarter" idx="11"/>
          </p:nvPr>
        </p:nvSpPr>
        <p:spPr/>
        <p:txBody>
          <a:bodyPr/>
          <a:lstStyle/>
          <a:p>
            <a:r>
              <a:rPr lang="en-US"/>
              <a:t>ff</a:t>
            </a:r>
          </a:p>
        </p:txBody>
      </p:sp>
      <p:sp>
        <p:nvSpPr>
          <p:cNvPr id="4" name="Slide Number Placeholder 3">
            <a:extLst>
              <a:ext uri="{FF2B5EF4-FFF2-40B4-BE49-F238E27FC236}">
                <a16:creationId xmlns:a16="http://schemas.microsoft.com/office/drawing/2014/main" id="{48E5B1E4-962D-0068-0392-42BE1CDEE62E}"/>
              </a:ext>
            </a:extLst>
          </p:cNvPr>
          <p:cNvSpPr>
            <a:spLocks noGrp="1"/>
          </p:cNvSpPr>
          <p:nvPr>
            <p:ph type="sldNum" sz="quarter" idx="12"/>
          </p:nvPr>
        </p:nvSpPr>
        <p:spPr/>
        <p:txBody>
          <a:bodyPr/>
          <a:lstStyle/>
          <a:p>
            <a:fld id="{9CD8D479-8942-46E8-A226-A4E01F7A105C}" type="slidenum">
              <a:rPr lang="en-US" smtClean="0"/>
              <a:pPr/>
              <a:t>‹#›</a:t>
            </a:fld>
            <a:endParaRPr lang="en-US"/>
          </a:p>
        </p:txBody>
      </p:sp>
    </p:spTree>
    <p:extLst>
      <p:ext uri="{BB962C8B-B14F-4D97-AF65-F5344CB8AC3E}">
        <p14:creationId xmlns:p14="http://schemas.microsoft.com/office/powerpoint/2010/main" val="683821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Rectangle 10">
            <a:extLst>
              <a:ext uri="{FF2B5EF4-FFF2-40B4-BE49-F238E27FC236}">
                <a16:creationId xmlns:a16="http://schemas.microsoft.com/office/drawing/2014/main" id="{53F7A5D7-9FDF-4C5A-A684-174771263CBF}"/>
              </a:ext>
            </a:extLst>
          </p:cNvPr>
          <p:cNvSpPr/>
          <p:nvPr userDrawn="1"/>
        </p:nvSpPr>
        <p:spPr>
          <a:xfrm>
            <a:off x="-1" y="6629400"/>
            <a:ext cx="3045042" cy="2286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077624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3FB4E19-B10C-43FA-AB4B-5D0396BD64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cap="all" spc="150" baseline="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3E5C552B-0CAD-4920-B258-233A9F86DF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cap="all" spc="150"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CE983FFB-15A3-4B11-A130-4565577A3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cap="all" spc="150" baseline="0">
                <a:solidFill>
                  <a:schemeClr val="tx1">
                    <a:tint val="75000"/>
                  </a:schemeClr>
                </a:solidFill>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3587109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2" r:id="rId7"/>
    <p:sldLayoutId id="2147483663" r:id="rId8"/>
    <p:sldLayoutId id="2147483656" r:id="rId9"/>
    <p:sldLayoutId id="2147483657" r:id="rId10"/>
    <p:sldLayoutId id="2147483664" r:id="rId11"/>
    <p:sldLayoutId id="2147483658" r:id="rId12"/>
    <p:sldLayoutId id="2147483659" r:id="rId13"/>
    <p:sldLayoutId id="2147483660" r:id="rId14"/>
    <p:sldLayoutId id="2147483661" r:id="rId15"/>
    <p:sldLayoutId id="2147483665" r:id="rId16"/>
    <p:sldLayoutId id="2147483666"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cami.cms.int/atlas-central-asian-mammals-initiative" TargetMode="Externa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cms.int/en/page/online-library-existing-databases-movements-habitats-and-presence-and-absence-migratory-species" TargetMode="Externa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5.jpe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gpec-partnership.com/" TargetMode="Externa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5.jpeg"/><Relationship Id="rId7" Type="http://schemas.openxmlformats.org/officeDocument/2006/relationships/hyperlink" Target="https://gpec-partnership.com/"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 Id="rId9"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5.jpeg"/><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64C50-A740-468A-8AB6-F949358D80A6}"/>
              </a:ext>
            </a:extLst>
          </p:cNvPr>
          <p:cNvSpPr>
            <a:spLocks noGrp="1"/>
          </p:cNvSpPr>
          <p:nvPr>
            <p:ph type="title"/>
          </p:nvPr>
        </p:nvSpPr>
        <p:spPr>
          <a:xfrm>
            <a:off x="636476" y="1614448"/>
            <a:ext cx="5951138" cy="2862225"/>
          </a:xfrm>
        </p:spPr>
        <p:txBody>
          <a:bodyPr lIns="91440" tIns="45720" rIns="91440" bIns="45720" anchor="b"/>
          <a:lstStyle/>
          <a:p>
            <a:r>
              <a:rPr lang="cs-CZ" sz="4400" b="1" cap="none" dirty="0">
                <a:solidFill>
                  <a:srgbClr val="0D2E85"/>
                </a:solidFill>
                <a:ea typeface="+mj-lt"/>
                <a:cs typeface="+mj-lt"/>
              </a:rPr>
              <a:t>CMS Expert </a:t>
            </a:r>
            <a:r>
              <a:rPr lang="en-US" sz="4400" b="1" cap="none" dirty="0">
                <a:solidFill>
                  <a:srgbClr val="0D2E85"/>
                </a:solidFill>
                <a:ea typeface="+mj-lt"/>
                <a:cs typeface="+mj-lt"/>
              </a:rPr>
              <a:t>Workshop on </a:t>
            </a:r>
            <a:r>
              <a:rPr lang="cs-CZ" sz="4400" b="1" cap="none" dirty="0">
                <a:solidFill>
                  <a:srgbClr val="0D2E85"/>
                </a:solidFill>
                <a:ea typeface="+mj-lt"/>
                <a:cs typeface="+mj-lt"/>
              </a:rPr>
              <a:t>devising the CMS</a:t>
            </a:r>
            <a:r>
              <a:rPr lang="en-US" sz="4400" b="1" cap="none" dirty="0">
                <a:solidFill>
                  <a:srgbClr val="0D2E85"/>
                </a:solidFill>
                <a:ea typeface="+mj-lt"/>
                <a:cs typeface="+mj-lt"/>
              </a:rPr>
              <a:t> Atlas o</a:t>
            </a:r>
            <a:r>
              <a:rPr lang="cs-CZ" sz="4400" b="1" cap="none" dirty="0">
                <a:solidFill>
                  <a:srgbClr val="0D2E85"/>
                </a:solidFill>
                <a:ea typeface="+mj-lt"/>
                <a:cs typeface="+mj-lt"/>
              </a:rPr>
              <a:t>f</a:t>
            </a:r>
            <a:r>
              <a:rPr lang="en-US" sz="4400" b="1" cap="none" dirty="0">
                <a:solidFill>
                  <a:srgbClr val="0D2E85"/>
                </a:solidFill>
                <a:ea typeface="+mj-lt"/>
                <a:cs typeface="+mj-lt"/>
              </a:rPr>
              <a:t> Animal Migration</a:t>
            </a:r>
            <a:endParaRPr lang="en-US" b="1" dirty="0"/>
          </a:p>
        </p:txBody>
      </p:sp>
      <p:sp>
        <p:nvSpPr>
          <p:cNvPr id="5" name="Text Placeholder 4">
            <a:extLst>
              <a:ext uri="{FF2B5EF4-FFF2-40B4-BE49-F238E27FC236}">
                <a16:creationId xmlns:a16="http://schemas.microsoft.com/office/drawing/2014/main" id="{28F94A06-38B8-4C8F-ABF0-FB763704D01F}"/>
              </a:ext>
            </a:extLst>
          </p:cNvPr>
          <p:cNvSpPr>
            <a:spLocks noGrp="1"/>
          </p:cNvSpPr>
          <p:nvPr>
            <p:ph type="body" sz="quarter" idx="10"/>
          </p:nvPr>
        </p:nvSpPr>
        <p:spPr>
          <a:xfrm>
            <a:off x="590983" y="4962392"/>
            <a:ext cx="6039629" cy="947869"/>
          </a:xfrm>
        </p:spPr>
        <p:txBody>
          <a:bodyPr lIns="91440" tIns="45720" rIns="91440" bIns="45720" anchor="t"/>
          <a:lstStyle/>
          <a:p>
            <a:pPr>
              <a:spcBef>
                <a:spcPts val="0"/>
              </a:spcBef>
            </a:pPr>
            <a:r>
              <a:rPr lang="en-US" sz="2800" b="1" dirty="0">
                <a:solidFill>
                  <a:schemeClr val="tx1">
                    <a:lumMod val="65000"/>
                    <a:lumOff val="35000"/>
                  </a:schemeClr>
                </a:solidFill>
                <a:ea typeface="+mn-lt"/>
                <a:cs typeface="+mn-lt"/>
              </a:rPr>
              <a:t>Dagmar </a:t>
            </a:r>
            <a:r>
              <a:rPr lang="en-GB" sz="2800" b="1" dirty="0">
                <a:solidFill>
                  <a:schemeClr val="tx1">
                    <a:lumMod val="65000"/>
                    <a:lumOff val="35000"/>
                  </a:schemeClr>
                </a:solidFill>
                <a:ea typeface="+mn-lt"/>
                <a:cs typeface="+mn-lt"/>
              </a:rPr>
              <a:t>Z</a:t>
            </a:r>
            <a:r>
              <a:rPr lang="cs-CZ" sz="2800" b="1" dirty="0">
                <a:solidFill>
                  <a:schemeClr val="tx1">
                    <a:lumMod val="65000"/>
                    <a:lumOff val="35000"/>
                  </a:schemeClr>
                </a:solidFill>
                <a:ea typeface="+mn-lt"/>
                <a:cs typeface="+mn-lt"/>
              </a:rPr>
              <a:t>íková</a:t>
            </a:r>
            <a:r>
              <a:rPr lang="cs-CZ" sz="2800" b="1">
                <a:solidFill>
                  <a:schemeClr val="tx1">
                    <a:lumMod val="65000"/>
                    <a:lumOff val="35000"/>
                  </a:schemeClr>
                </a:solidFill>
                <a:ea typeface="+mn-lt"/>
                <a:cs typeface="+mn-lt"/>
              </a:rPr>
              <a:t>, CMS </a:t>
            </a:r>
            <a:r>
              <a:rPr lang="cs-CZ" sz="2800" b="1" dirty="0">
                <a:solidFill>
                  <a:schemeClr val="tx1">
                    <a:lumMod val="65000"/>
                    <a:lumOff val="35000"/>
                  </a:schemeClr>
                </a:solidFill>
                <a:ea typeface="+mn-lt"/>
                <a:cs typeface="+mn-lt"/>
              </a:rPr>
              <a:t>Secretariat</a:t>
            </a:r>
            <a:r>
              <a:rPr lang="en-US" sz="2800" b="1" dirty="0">
                <a:solidFill>
                  <a:schemeClr val="tx1">
                    <a:lumMod val="65000"/>
                    <a:lumOff val="35000"/>
                  </a:schemeClr>
                </a:solidFill>
              </a:rPr>
              <a:t> </a:t>
            </a:r>
            <a:endParaRPr lang="en-US" dirty="0">
              <a:solidFill>
                <a:schemeClr val="tx1">
                  <a:lumMod val="65000"/>
                  <a:lumOff val="35000"/>
                </a:schemeClr>
              </a:solidFill>
            </a:endParaRPr>
          </a:p>
          <a:p>
            <a:pPr>
              <a:spcBef>
                <a:spcPts val="0"/>
              </a:spcBef>
            </a:pPr>
            <a:endParaRPr lang="en-US" dirty="0">
              <a:solidFill>
                <a:schemeClr val="tx1">
                  <a:lumMod val="65000"/>
                  <a:lumOff val="35000"/>
                </a:schemeClr>
              </a:solidFill>
            </a:endParaRPr>
          </a:p>
          <a:p>
            <a:endParaRPr lang="en-US" dirty="0">
              <a:solidFill>
                <a:schemeClr val="tx1">
                  <a:lumMod val="65000"/>
                  <a:lumOff val="35000"/>
                </a:schemeClr>
              </a:solidFill>
            </a:endParaRPr>
          </a:p>
          <a:p>
            <a:pPr>
              <a:spcBef>
                <a:spcPts val="600"/>
              </a:spcBef>
            </a:pPr>
            <a:r>
              <a:rPr lang="en-US" sz="1200" dirty="0">
                <a:solidFill>
                  <a:schemeClr val="tx1">
                    <a:lumMod val="65000"/>
                    <a:lumOff val="35000"/>
                  </a:schemeClr>
                </a:solidFill>
              </a:rPr>
              <a:t>8-12 October, Vasto, Italy  </a:t>
            </a:r>
          </a:p>
          <a:p>
            <a:r>
              <a:rPr lang="en-US" dirty="0"/>
              <a:t> </a:t>
            </a:r>
          </a:p>
        </p:txBody>
      </p:sp>
      <p:sp>
        <p:nvSpPr>
          <p:cNvPr id="34" name="Rectangle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7197518" y="0"/>
            <a:ext cx="2895600" cy="6858000"/>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B958707A-7EA0-B3F9-F629-133051600B0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02548" y="307371"/>
            <a:ext cx="695765" cy="941330"/>
          </a:xfrm>
          <a:prstGeom prst="rect">
            <a:avLst/>
          </a:prstGeom>
        </p:spPr>
      </p:pic>
      <p:pic>
        <p:nvPicPr>
          <p:cNvPr id="7" name="Picture Placeholder 6">
            <a:extLst>
              <a:ext uri="{FF2B5EF4-FFF2-40B4-BE49-F238E27FC236}">
                <a16:creationId xmlns:a16="http://schemas.microsoft.com/office/drawing/2014/main" id="{5A492D51-4DBA-40BC-82AA-A33BD0D3F740}"/>
              </a:ext>
            </a:extLst>
          </p:cNvPr>
          <p:cNvPicPr>
            <a:picLocks noGrp="1" noChangeAspect="1"/>
          </p:cNvPicPr>
          <p:nvPr>
            <p:ph type="pic" sz="quarter" idx="11"/>
          </p:nvPr>
        </p:nvPicPr>
        <p:blipFill>
          <a:blip r:embed="rId4" cstate="print">
            <a:extLst>
              <a:ext uri="{28A0092B-C50C-407E-A947-70E740481C1C}">
                <a14:useLocalDpi xmlns:a14="http://schemas.microsoft.com/office/drawing/2010/main"/>
              </a:ext>
            </a:extLst>
          </a:blip>
          <a:srcRect l="29875" r="15715"/>
          <a:stretch>
            <a:fillRect/>
          </a:stretch>
        </p:blipFill>
        <p:spPr>
          <a:xfrm>
            <a:off x="8143875" y="947737"/>
            <a:ext cx="4048124" cy="4962525"/>
          </a:xfrm>
        </p:spPr>
      </p:pic>
    </p:spTree>
    <p:extLst>
      <p:ext uri="{BB962C8B-B14F-4D97-AF65-F5344CB8AC3E}">
        <p14:creationId xmlns:p14="http://schemas.microsoft.com/office/powerpoint/2010/main" val="972569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21AF15D1-E91D-9A6B-2F57-27D089FD188F}"/>
              </a:ext>
            </a:extLst>
          </p:cNvPr>
          <p:cNvSpPr txBox="1">
            <a:spLocks/>
          </p:cNvSpPr>
          <p:nvPr/>
        </p:nvSpPr>
        <p:spPr>
          <a:xfrm>
            <a:off x="410402" y="525106"/>
            <a:ext cx="10796314"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t-IT" sz="4000" b="1">
                <a:solidFill>
                  <a:schemeClr val="tx1">
                    <a:lumMod val="75000"/>
                    <a:lumOff val="25000"/>
                  </a:schemeClr>
                </a:solidFill>
              </a:rPr>
              <a:t>Convention on the Conservation of Migratory Species of Wild Animals  </a:t>
            </a:r>
            <a:r>
              <a:rPr lang="cs-CZ" sz="4000" b="1">
                <a:solidFill>
                  <a:schemeClr val="tx1">
                    <a:lumMod val="75000"/>
                    <a:lumOff val="25000"/>
                  </a:schemeClr>
                </a:solidFill>
              </a:rPr>
              <a:t>(CMS)</a:t>
            </a:r>
            <a:r>
              <a:rPr lang="it-IT" sz="4000" b="1">
                <a:solidFill>
                  <a:schemeClr val="tx1">
                    <a:lumMod val="75000"/>
                    <a:lumOff val="25000"/>
                  </a:schemeClr>
                </a:solidFill>
              </a:rPr>
              <a:t> </a:t>
            </a:r>
            <a:endParaRPr lang="en-DE" sz="4000" b="1">
              <a:solidFill>
                <a:schemeClr val="tx1">
                  <a:lumMod val="75000"/>
                  <a:lumOff val="25000"/>
                </a:schemeClr>
              </a:solidFill>
            </a:endParaRPr>
          </a:p>
        </p:txBody>
      </p:sp>
      <p:sp>
        <p:nvSpPr>
          <p:cNvPr id="9" name="Subtitle 2">
            <a:extLst>
              <a:ext uri="{FF2B5EF4-FFF2-40B4-BE49-F238E27FC236}">
                <a16:creationId xmlns:a16="http://schemas.microsoft.com/office/drawing/2014/main" id="{BEB01DEF-659B-F7E1-D128-5D9394FA2B32}"/>
              </a:ext>
            </a:extLst>
          </p:cNvPr>
          <p:cNvSpPr txBox="1">
            <a:spLocks/>
          </p:cNvSpPr>
          <p:nvPr/>
        </p:nvSpPr>
        <p:spPr>
          <a:xfrm>
            <a:off x="205202" y="1955820"/>
            <a:ext cx="6667872" cy="4377074"/>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tint val="75000"/>
                  </a:schemeClr>
                </a:solidFill>
                <a:latin typeface="Montserrat Medium" panose="00000600000000000000" pitchFamily="2"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85744" marR="0" lvl="0" indent="-285744"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cs-CZ" sz="2200" dirty="0">
                <a:solidFill>
                  <a:schemeClr val="tx1">
                    <a:lumMod val="75000"/>
                    <a:lumOff val="25000"/>
                  </a:schemeClr>
                </a:solidFill>
                <a:latin typeface="+mn-lt"/>
              </a:rPr>
              <a:t>Provides </a:t>
            </a:r>
            <a:r>
              <a:rPr lang="en-US" sz="2200" dirty="0">
                <a:solidFill>
                  <a:schemeClr val="tx1">
                    <a:lumMod val="75000"/>
                    <a:lumOff val="25000"/>
                  </a:schemeClr>
                </a:solidFill>
                <a:latin typeface="+mn-lt"/>
              </a:rPr>
              <a:t>a global platform for the conservation and sustainable use of migratory animals and their habitats</a:t>
            </a:r>
            <a:endParaRPr lang="cs-CZ" sz="2200" dirty="0">
              <a:solidFill>
                <a:schemeClr val="tx1">
                  <a:lumMod val="75000"/>
                  <a:lumOff val="25000"/>
                </a:schemeClr>
              </a:solidFill>
              <a:latin typeface="+mn-lt"/>
            </a:endParaRPr>
          </a:p>
          <a:p>
            <a:pPr marL="285744" marR="0" lvl="0" indent="-285744"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2200" dirty="0">
                <a:solidFill>
                  <a:schemeClr val="tx1">
                    <a:lumMod val="75000"/>
                    <a:lumOff val="25000"/>
                  </a:schemeClr>
                </a:solidFill>
                <a:latin typeface="+mn-lt"/>
              </a:rPr>
              <a:t>133 Parties </a:t>
            </a:r>
            <a:r>
              <a:rPr lang="cs-CZ" sz="2200" dirty="0">
                <a:solidFill>
                  <a:schemeClr val="tx1">
                    <a:lumMod val="75000"/>
                    <a:lumOff val="25000"/>
                  </a:schemeClr>
                </a:solidFill>
                <a:latin typeface="+mn-lt"/>
              </a:rPr>
              <a:t>worldwide</a:t>
            </a:r>
          </a:p>
          <a:p>
            <a:pPr marL="285744" marR="0" lvl="0" indent="-285744"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cs-CZ" sz="2200" b="0" i="0" u="none" strike="noStrike" kern="1200" cap="none" spc="0" normalizeH="0" baseline="0" noProof="0" dirty="0">
                <a:ln>
                  <a:noFill/>
                </a:ln>
                <a:solidFill>
                  <a:schemeClr val="tx1">
                    <a:lumMod val="75000"/>
                    <a:lumOff val="25000"/>
                  </a:schemeClr>
                </a:solidFill>
                <a:effectLst/>
                <a:uLnTx/>
                <a:uFillTx/>
                <a:latin typeface="+mn-lt"/>
              </a:rPr>
              <a:t>Protects</a:t>
            </a:r>
            <a:r>
              <a:rPr kumimoji="0" lang="en-US" sz="2200" b="0" i="0" u="none" strike="noStrike" kern="1200" cap="none" spc="0" normalizeH="0" baseline="0" noProof="0" dirty="0">
                <a:ln>
                  <a:noFill/>
                </a:ln>
                <a:solidFill>
                  <a:schemeClr val="tx1">
                    <a:lumMod val="75000"/>
                    <a:lumOff val="25000"/>
                  </a:schemeClr>
                </a:solidFill>
                <a:effectLst/>
                <a:uLnTx/>
                <a:uFillTx/>
                <a:latin typeface="+mn-lt"/>
              </a:rPr>
              <a:t> avian, marine, freshwater and terrestrial species and their habitats.</a:t>
            </a:r>
            <a:endParaRPr kumimoji="0" lang="cs-CZ" sz="2200" b="0" i="0" u="none" strike="noStrike" kern="1200" cap="none" spc="0" normalizeH="0" baseline="0" noProof="0" dirty="0">
              <a:ln>
                <a:noFill/>
              </a:ln>
              <a:solidFill>
                <a:schemeClr val="tx1">
                  <a:lumMod val="75000"/>
                  <a:lumOff val="25000"/>
                </a:schemeClr>
              </a:solidFill>
              <a:effectLst/>
              <a:uLnTx/>
              <a:uFillTx/>
              <a:latin typeface="+mn-lt"/>
            </a:endParaRPr>
          </a:p>
          <a:p>
            <a:pPr marL="285744" indent="-285744" defTabSz="457200">
              <a:spcBef>
                <a:spcPts val="600"/>
              </a:spcBef>
              <a:buFont typeface="Arial" panose="020B0604020202020204" pitchFamily="34" charset="0"/>
              <a:buChar char="•"/>
              <a:defRPr/>
            </a:pPr>
            <a:r>
              <a:rPr lang="cs-CZ" sz="2200" dirty="0">
                <a:solidFill>
                  <a:schemeClr val="tx1">
                    <a:lumMod val="75000"/>
                    <a:lumOff val="25000"/>
                  </a:schemeClr>
                </a:solidFill>
                <a:latin typeface="+mn-lt"/>
              </a:rPr>
              <a:t>Facilitates international cooperation for protection of migratory species through concluding agreements, memoranda of understanding and other instruments</a:t>
            </a:r>
            <a:r>
              <a:rPr lang="en-US" sz="2200" dirty="0">
                <a:solidFill>
                  <a:schemeClr val="tx1">
                    <a:lumMod val="75000"/>
                    <a:lumOff val="25000"/>
                  </a:schemeClr>
                </a:solidFill>
                <a:latin typeface="+mn-lt"/>
              </a:rPr>
              <a:t> </a:t>
            </a:r>
            <a:endParaRPr lang="cs-CZ" sz="2200" dirty="0">
              <a:solidFill>
                <a:schemeClr val="tx1">
                  <a:lumMod val="75000"/>
                  <a:lumOff val="25000"/>
                </a:schemeClr>
              </a:solidFill>
              <a:latin typeface="+mn-lt"/>
            </a:endParaRPr>
          </a:p>
          <a:p>
            <a:pPr marL="285744" marR="0" lvl="0" indent="-285744"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cs-CZ" sz="2200" dirty="0">
                <a:solidFill>
                  <a:schemeClr val="tx1">
                    <a:lumMod val="75000"/>
                    <a:lumOff val="25000"/>
                  </a:schemeClr>
                </a:solidFill>
                <a:latin typeface="+mn-lt"/>
              </a:rPr>
              <a:t>Adresses crosscutting issues (climate change, pollution, animal health, etc.)</a:t>
            </a:r>
          </a:p>
        </p:txBody>
      </p:sp>
      <p:sp>
        <p:nvSpPr>
          <p:cNvPr id="4" name="Slide Number Placeholder 3">
            <a:extLst>
              <a:ext uri="{FF2B5EF4-FFF2-40B4-BE49-F238E27FC236}">
                <a16:creationId xmlns:a16="http://schemas.microsoft.com/office/drawing/2014/main" id="{3EE06DED-8CDF-1888-9D95-262CB65A542E}"/>
              </a:ext>
            </a:extLst>
          </p:cNvPr>
          <p:cNvSpPr>
            <a:spLocks noGrp="1"/>
          </p:cNvSpPr>
          <p:nvPr>
            <p:ph type="sldNum" sz="quarter" idx="12"/>
          </p:nvPr>
        </p:nvSpPr>
        <p:spPr/>
        <p:txBody>
          <a:bodyPr/>
          <a:lstStyle/>
          <a:p>
            <a:fld id="{9CD8D479-8942-46E8-A226-A4E01F7A105C}" type="slidenum">
              <a:rPr lang="en-US" smtClean="0"/>
              <a:pPr/>
              <a:t>2</a:t>
            </a:fld>
            <a:endParaRPr lang="en-US"/>
          </a:p>
        </p:txBody>
      </p:sp>
      <p:sp>
        <p:nvSpPr>
          <p:cNvPr id="6" name="Date Placeholder 4">
            <a:extLst>
              <a:ext uri="{FF2B5EF4-FFF2-40B4-BE49-F238E27FC236}">
                <a16:creationId xmlns:a16="http://schemas.microsoft.com/office/drawing/2014/main" id="{DECAFE7C-5DDF-7983-E857-4AED6F7BBE87}"/>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3" name="Footer Placeholder 5">
            <a:extLst>
              <a:ext uri="{FF2B5EF4-FFF2-40B4-BE49-F238E27FC236}">
                <a16:creationId xmlns:a16="http://schemas.microsoft.com/office/drawing/2014/main" id="{A2BF57DC-31B5-8972-0189-1FB724434952}"/>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pic>
        <p:nvPicPr>
          <p:cNvPr id="3" name="Picture 2">
            <a:extLst>
              <a:ext uri="{FF2B5EF4-FFF2-40B4-BE49-F238E27FC236}">
                <a16:creationId xmlns:a16="http://schemas.microsoft.com/office/drawing/2014/main" id="{918836BE-092C-D049-9690-121E33A917E3}"/>
              </a:ext>
            </a:extLst>
          </p:cNvPr>
          <p:cNvPicPr>
            <a:picLocks noChangeAspect="1"/>
          </p:cNvPicPr>
          <p:nvPr/>
        </p:nvPicPr>
        <p:blipFill>
          <a:blip r:embed="rId3" cstate="print">
            <a:extLst>
              <a:ext uri="{28A0092B-C50C-407E-A947-70E740481C1C}">
                <a14:useLocalDpi xmlns:a14="http://schemas.microsoft.com/office/drawing/2010/main"/>
              </a:ext>
            </a:extLst>
          </a:blip>
          <a:srcRect l="37973" r="17145"/>
          <a:stretch>
            <a:fillRect/>
          </a:stretch>
        </p:blipFill>
        <p:spPr>
          <a:xfrm>
            <a:off x="8651144" y="1766170"/>
            <a:ext cx="3335653" cy="4955305"/>
          </a:xfrm>
          <a:prstGeom prst="rect">
            <a:avLst/>
          </a:prstGeom>
        </p:spPr>
      </p:pic>
    </p:spTree>
    <p:extLst>
      <p:ext uri="{BB962C8B-B14F-4D97-AF65-F5344CB8AC3E}">
        <p14:creationId xmlns:p14="http://schemas.microsoft.com/office/powerpoint/2010/main" val="151505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7DBE8E2-71E9-40A8-B25F-2D4F23E76688}"/>
              </a:ext>
            </a:extLst>
          </p:cNvPr>
          <p:cNvPicPr>
            <a:picLocks noGrp="1" noChangeAspect="1"/>
          </p:cNvPicPr>
          <p:nvPr>
            <p:ph type="pic" sz="quarter" idx="14"/>
          </p:nvPr>
        </p:nvPicPr>
        <p:blipFill>
          <a:blip r:embed="rId3" cstate="print">
            <a:extLst>
              <a:ext uri="{28A0092B-C50C-407E-A947-70E740481C1C}">
                <a14:useLocalDpi xmlns:a14="http://schemas.microsoft.com/office/drawing/2010/main"/>
              </a:ext>
            </a:extLst>
          </a:blip>
          <a:srcRect l="4587" t="17004" r="20466" b="17004"/>
          <a:stretch>
            <a:fillRect/>
          </a:stretch>
        </p:blipFill>
        <p:spPr>
          <a:xfrm flipH="1">
            <a:off x="598402" y="598401"/>
            <a:ext cx="9645056" cy="5661198"/>
          </a:xfrm>
        </p:spPr>
      </p:pic>
      <p:sp>
        <p:nvSpPr>
          <p:cNvPr id="3" name="Rectangle 2">
            <a:extLst>
              <a:ext uri="{FF2B5EF4-FFF2-40B4-BE49-F238E27FC236}">
                <a16:creationId xmlns:a16="http://schemas.microsoft.com/office/drawing/2014/main" id="{BE942B66-8077-DA9A-3769-BD6DDF43D300}"/>
              </a:ext>
              <a:ext uri="{C183D7F6-B498-43B3-948B-1728B52AA6E4}">
                <adec:decorative xmlns:adec="http://schemas.microsoft.com/office/drawing/2017/decorative" val="1"/>
              </a:ext>
            </a:extLst>
          </p:cNvPr>
          <p:cNvSpPr/>
          <p:nvPr/>
        </p:nvSpPr>
        <p:spPr>
          <a:xfrm>
            <a:off x="6473536" y="2934812"/>
            <a:ext cx="5718464" cy="2904879"/>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23">
            <a:extLst>
              <a:ext uri="{FF2B5EF4-FFF2-40B4-BE49-F238E27FC236}">
                <a16:creationId xmlns:a16="http://schemas.microsoft.com/office/drawing/2014/main" id="{3413C595-4D01-4997-9A0A-E7606687AB79}"/>
              </a:ext>
            </a:extLst>
          </p:cNvPr>
          <p:cNvSpPr>
            <a:spLocks noGrp="1"/>
          </p:cNvSpPr>
          <p:nvPr>
            <p:ph type="title"/>
          </p:nvPr>
        </p:nvSpPr>
        <p:spPr>
          <a:xfrm>
            <a:off x="6133402" y="3797536"/>
            <a:ext cx="6022021" cy="882499"/>
          </a:xfrm>
          <a:noFill/>
        </p:spPr>
        <p:txBody>
          <a:bodyPr/>
          <a:lstStyle/>
          <a:p>
            <a:r>
              <a:rPr lang="cs-CZ" b="1" cap="none" dirty="0"/>
              <a:t>Current mandates to develop the CMS Atlas on Animal Migration</a:t>
            </a:r>
            <a:endParaRPr lang="en-US" b="1" cap="none" dirty="0"/>
          </a:p>
        </p:txBody>
      </p:sp>
      <p:pic>
        <p:nvPicPr>
          <p:cNvPr id="4" name="Picture 3">
            <a:extLst>
              <a:ext uri="{FF2B5EF4-FFF2-40B4-BE49-F238E27FC236}">
                <a16:creationId xmlns:a16="http://schemas.microsoft.com/office/drawing/2014/main" id="{DA01A428-F031-66DC-86BE-4D71A82CF65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spTree>
    <p:extLst>
      <p:ext uri="{BB962C8B-B14F-4D97-AF65-F5344CB8AC3E}">
        <p14:creationId xmlns:p14="http://schemas.microsoft.com/office/powerpoint/2010/main" val="399313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2BAD29-44AD-3862-7940-D2FA56F2A922}"/>
              </a:ext>
            </a:extLst>
          </p:cNvPr>
          <p:cNvSpPr txBox="1"/>
          <p:nvPr/>
        </p:nvSpPr>
        <p:spPr>
          <a:xfrm>
            <a:off x="410401" y="738426"/>
            <a:ext cx="8111242" cy="5786199"/>
          </a:xfrm>
          <a:prstGeom prst="rect">
            <a:avLst/>
          </a:prstGeom>
          <a:noFill/>
        </p:spPr>
        <p:txBody>
          <a:bodyPr wrap="square">
            <a:spAutoFit/>
          </a:bodyPr>
          <a:lstStyle/>
          <a:p>
            <a:pPr>
              <a:lnSpc>
                <a:spcPct val="150000"/>
              </a:lnSpc>
            </a:pPr>
            <a:r>
              <a:rPr lang="en-US" b="1">
                <a:solidFill>
                  <a:schemeClr val="tx1">
                    <a:lumMod val="75000"/>
                    <a:lumOff val="25000"/>
                  </a:schemeClr>
                </a:solidFill>
              </a:rPr>
              <a:t>Atlas of Animal Migration</a:t>
            </a:r>
            <a:endParaRPr lang="en-US">
              <a:solidFill>
                <a:schemeClr val="tx1">
                  <a:lumMod val="75000"/>
                  <a:lumOff val="25000"/>
                </a:schemeClr>
              </a:solidFill>
            </a:endParaRPr>
          </a:p>
          <a:p>
            <a:pPr>
              <a:lnSpc>
                <a:spcPct val="150000"/>
              </a:lnSpc>
            </a:pPr>
            <a:r>
              <a:rPr lang="en-US">
                <a:solidFill>
                  <a:schemeClr val="tx1">
                    <a:lumMod val="75000"/>
                    <a:lumOff val="25000"/>
                  </a:schemeClr>
                </a:solidFill>
              </a:rPr>
              <a:t> 15.21 The Scientific Council is requested, subject to the availability of resources, to:  </a:t>
            </a:r>
          </a:p>
          <a:p>
            <a:endParaRPr lang="en-US">
              <a:solidFill>
                <a:schemeClr val="tx1">
                  <a:lumMod val="75000"/>
                  <a:lumOff val="25000"/>
                </a:schemeClr>
              </a:solidFill>
            </a:endParaRPr>
          </a:p>
          <a:p>
            <a:pPr marL="342900" indent="-342900">
              <a:buAutoNum type="alphaLcParenR"/>
            </a:pPr>
            <a:r>
              <a:rPr lang="en-US">
                <a:solidFill>
                  <a:schemeClr val="tx1">
                    <a:lumMod val="75000"/>
                    <a:lumOff val="25000"/>
                  </a:schemeClr>
                </a:solidFill>
              </a:rPr>
              <a:t>through its Working Group on Ecological Connectivity, </a:t>
            </a:r>
            <a:r>
              <a:rPr lang="en-US" b="1">
                <a:solidFill>
                  <a:schemeClr val="tx1">
                    <a:lumMod val="75000"/>
                    <a:lumOff val="25000"/>
                  </a:schemeClr>
                </a:solidFill>
              </a:rPr>
              <a:t>make recommendations </a:t>
            </a:r>
            <a:r>
              <a:rPr lang="en-US">
                <a:solidFill>
                  <a:schemeClr val="tx1">
                    <a:lumMod val="75000"/>
                    <a:lumOff val="25000"/>
                  </a:schemeClr>
                </a:solidFill>
              </a:rPr>
              <a:t>on the future development of the Atlas, including on:  </a:t>
            </a:r>
          </a:p>
          <a:p>
            <a:pPr marL="857250" lvl="1" indent="-400050">
              <a:buAutoNum type="romanLcPeriod"/>
            </a:pPr>
            <a:r>
              <a:rPr lang="en-US" sz="1600" b="1">
                <a:solidFill>
                  <a:schemeClr val="tx1">
                    <a:lumMod val="75000"/>
                    <a:lumOff val="25000"/>
                  </a:schemeClr>
                </a:solidFill>
              </a:rPr>
              <a:t>sharing experience </a:t>
            </a:r>
            <a:r>
              <a:rPr lang="en-US" sz="1600">
                <a:solidFill>
                  <a:schemeClr val="tx1">
                    <a:lumMod val="75000"/>
                    <a:lumOff val="25000"/>
                  </a:schemeClr>
                </a:solidFill>
              </a:rPr>
              <a:t>from the Atlas of Bird Migration in the Eurasian-African Region and other existing Atlas modules with experts on other taxonomic groups regarding data hosting, methodology, analytical tools and the use of the best available data for the Atlas;  </a:t>
            </a:r>
          </a:p>
          <a:p>
            <a:pPr marL="857250" lvl="1" indent="-400050">
              <a:buAutoNum type="romanLcPeriod"/>
            </a:pPr>
            <a:r>
              <a:rPr lang="en-US" sz="1600">
                <a:solidFill>
                  <a:schemeClr val="tx1">
                    <a:lumMod val="75000"/>
                    <a:lumOff val="25000"/>
                  </a:schemeClr>
                </a:solidFill>
              </a:rPr>
              <a:t>options for a</a:t>
            </a:r>
            <a:r>
              <a:rPr lang="en-US" sz="1600" b="1">
                <a:solidFill>
                  <a:schemeClr val="tx1">
                    <a:lumMod val="75000"/>
                    <a:lumOff val="25000"/>
                  </a:schemeClr>
                </a:solidFill>
              </a:rPr>
              <a:t> more comprehensive and effective approach </a:t>
            </a:r>
            <a:r>
              <a:rPr lang="en-US" sz="1600">
                <a:solidFill>
                  <a:schemeClr val="tx1">
                    <a:lumMod val="75000"/>
                    <a:lumOff val="25000"/>
                  </a:schemeClr>
                </a:solidFill>
              </a:rPr>
              <a:t>to ensure the Atlas fulfils its purpose, including for enhancing the interoperability of the various data sets, and for improving its usability for conservation policies and translating movement data into policy/conservation action;    </a:t>
            </a:r>
          </a:p>
          <a:p>
            <a:pPr marL="857250" lvl="1" indent="-400050">
              <a:buAutoNum type="romanLcPeriod"/>
            </a:pPr>
            <a:r>
              <a:rPr lang="en-US" sz="1600">
                <a:solidFill>
                  <a:schemeClr val="tx1">
                    <a:lumMod val="75000"/>
                    <a:lumOff val="25000"/>
                  </a:schemeClr>
                </a:solidFill>
              </a:rPr>
              <a:t>how the existing and future modules of the CMS Atlas on Animal Migration can contribute to </a:t>
            </a:r>
            <a:r>
              <a:rPr lang="en-US" sz="1600" b="1">
                <a:solidFill>
                  <a:schemeClr val="tx1">
                    <a:lumMod val="75000"/>
                    <a:lumOff val="25000"/>
                  </a:schemeClr>
                </a:solidFill>
              </a:rPr>
              <a:t>identification of key habitats, areas, corridors and networked sites </a:t>
            </a:r>
            <a:r>
              <a:rPr lang="en-US" sz="1600">
                <a:solidFill>
                  <a:schemeClr val="tx1">
                    <a:lumMod val="75000"/>
                    <a:lumOff val="25000"/>
                  </a:schemeClr>
                </a:solidFill>
              </a:rPr>
              <a:t>that are of greatest global importance for the conservation of migratory species, taking into account the progress made in identifying KBAs, and other important habitats, such as IMMAs, ISRAs and the List of internationally important sites for migratory birds of prey in Africa and Eurasia</a:t>
            </a:r>
            <a:r>
              <a:rPr lang="en-US">
                <a:solidFill>
                  <a:schemeClr val="tx1">
                    <a:lumMod val="75000"/>
                    <a:lumOff val="25000"/>
                  </a:schemeClr>
                </a:solidFill>
              </a:rPr>
              <a:t>;  </a:t>
            </a:r>
          </a:p>
          <a:p>
            <a:endParaRPr lang="en-US">
              <a:solidFill>
                <a:schemeClr val="tx1">
                  <a:lumMod val="75000"/>
                  <a:lumOff val="25000"/>
                </a:schemeClr>
              </a:solidFill>
            </a:endParaRPr>
          </a:p>
          <a:p>
            <a:r>
              <a:rPr lang="en-US">
                <a:solidFill>
                  <a:schemeClr val="tx1">
                    <a:lumMod val="75000"/>
                    <a:lumOff val="25000"/>
                  </a:schemeClr>
                </a:solidFill>
              </a:rPr>
              <a:t>b) </a:t>
            </a:r>
            <a:r>
              <a:rPr lang="en-US" b="1">
                <a:solidFill>
                  <a:schemeClr val="tx1">
                    <a:lumMod val="75000"/>
                    <a:lumOff val="25000"/>
                  </a:schemeClr>
                </a:solidFill>
              </a:rPr>
              <a:t>promote</a:t>
            </a:r>
            <a:r>
              <a:rPr lang="en-US">
                <a:solidFill>
                  <a:schemeClr val="tx1">
                    <a:lumMod val="75000"/>
                    <a:lumOff val="25000"/>
                  </a:schemeClr>
                </a:solidFill>
              </a:rPr>
              <a:t> the knowledge and the use of existing modules of the Atlas;  </a:t>
            </a:r>
          </a:p>
        </p:txBody>
      </p:sp>
      <p:sp>
        <p:nvSpPr>
          <p:cNvPr id="4" name="Date Placeholder 4">
            <a:extLst>
              <a:ext uri="{FF2B5EF4-FFF2-40B4-BE49-F238E27FC236}">
                <a16:creationId xmlns:a16="http://schemas.microsoft.com/office/drawing/2014/main" id="{FD21B739-4057-80D4-97A8-0BAA58A45E78}"/>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6" name="Footer Placeholder 5">
            <a:extLst>
              <a:ext uri="{FF2B5EF4-FFF2-40B4-BE49-F238E27FC236}">
                <a16:creationId xmlns:a16="http://schemas.microsoft.com/office/drawing/2014/main" id="{47CD2AF2-24A7-DA28-57E5-79CC703047D8}"/>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7" name="Slide Number Placeholder 6">
            <a:extLst>
              <a:ext uri="{FF2B5EF4-FFF2-40B4-BE49-F238E27FC236}">
                <a16:creationId xmlns:a16="http://schemas.microsoft.com/office/drawing/2014/main" id="{122E2DA8-B548-531E-8C19-6F6457121F62}"/>
              </a:ext>
            </a:extLst>
          </p:cNvPr>
          <p:cNvSpPr>
            <a:spLocks noGrp="1"/>
          </p:cNvSpPr>
          <p:nvPr>
            <p:ph type="sldNum" sz="quarter" idx="12"/>
          </p:nvPr>
        </p:nvSpPr>
        <p:spPr/>
        <p:txBody>
          <a:bodyPr/>
          <a:lstStyle/>
          <a:p>
            <a:fld id="{9CD8D479-8942-46E8-A226-A4E01F7A105C}" type="slidenum">
              <a:rPr lang="en-US" smtClean="0"/>
              <a:pPr/>
              <a:t>4</a:t>
            </a:fld>
            <a:endParaRPr lang="en-US"/>
          </a:p>
        </p:txBody>
      </p:sp>
      <p:pic>
        <p:nvPicPr>
          <p:cNvPr id="5" name="Picture 4" descr="A bat on a tree branch&#10;&#10;Description automatically generated with medium confidence">
            <a:extLst>
              <a:ext uri="{FF2B5EF4-FFF2-40B4-BE49-F238E27FC236}">
                <a16:creationId xmlns:a16="http://schemas.microsoft.com/office/drawing/2014/main" id="{88CD8152-31A2-66C9-F0C3-C245D01934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455" t="388" r="11659" b="412"/>
          <a:stretch/>
        </p:blipFill>
        <p:spPr>
          <a:xfrm>
            <a:off x="8819102" y="1944267"/>
            <a:ext cx="3048000" cy="4680132"/>
          </a:xfrm>
          <a:prstGeom prst="rect">
            <a:avLst/>
          </a:prstGeom>
        </p:spPr>
      </p:pic>
      <p:sp>
        <p:nvSpPr>
          <p:cNvPr id="9" name="Title 3">
            <a:extLst>
              <a:ext uri="{FF2B5EF4-FFF2-40B4-BE49-F238E27FC236}">
                <a16:creationId xmlns:a16="http://schemas.microsoft.com/office/drawing/2014/main" id="{3F5B79D3-F2B4-8A18-D8D5-AF7432BF088A}"/>
              </a:ext>
            </a:extLst>
          </p:cNvPr>
          <p:cNvSpPr txBox="1">
            <a:spLocks/>
          </p:cNvSpPr>
          <p:nvPr/>
        </p:nvSpPr>
        <p:spPr>
          <a:xfrm>
            <a:off x="410401" y="233601"/>
            <a:ext cx="11456701" cy="762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tx1">
                    <a:lumMod val="75000"/>
                    <a:lumOff val="25000"/>
                  </a:schemeClr>
                </a:solidFill>
              </a:rPr>
              <a:t>COP 15 Decisions relevant for the Atlas of Animal Migration</a:t>
            </a:r>
          </a:p>
        </p:txBody>
      </p:sp>
    </p:spTree>
    <p:extLst>
      <p:ext uri="{BB962C8B-B14F-4D97-AF65-F5344CB8AC3E}">
        <p14:creationId xmlns:p14="http://schemas.microsoft.com/office/powerpoint/2010/main" val="335436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B2682E-463C-2D41-379A-73AC4842432A}"/>
              </a:ext>
            </a:extLst>
          </p:cNvPr>
          <p:cNvSpPr txBox="1"/>
          <p:nvPr/>
        </p:nvSpPr>
        <p:spPr>
          <a:xfrm>
            <a:off x="453402" y="803000"/>
            <a:ext cx="8271499" cy="5386090"/>
          </a:xfrm>
          <a:prstGeom prst="rect">
            <a:avLst/>
          </a:prstGeom>
          <a:noFill/>
        </p:spPr>
        <p:txBody>
          <a:bodyPr wrap="square">
            <a:spAutoFit/>
          </a:bodyPr>
          <a:lstStyle/>
          <a:p>
            <a:endParaRPr lang="en-US" sz="1000" b="0" i="0" u="none" strike="noStrike" baseline="0">
              <a:solidFill>
                <a:schemeClr val="tx1">
                  <a:lumMod val="75000"/>
                  <a:lumOff val="25000"/>
                </a:schemeClr>
              </a:solidFill>
              <a:latin typeface="Arial" panose="020B0604020202020204" pitchFamily="34" charset="0"/>
            </a:endParaRPr>
          </a:p>
          <a:p>
            <a:r>
              <a:rPr lang="en-US" b="1">
                <a:solidFill>
                  <a:schemeClr val="tx1">
                    <a:lumMod val="75000"/>
                    <a:lumOff val="25000"/>
                  </a:schemeClr>
                </a:solidFill>
              </a:rPr>
              <a:t>Freshwater Fish </a:t>
            </a:r>
          </a:p>
          <a:p>
            <a:endParaRPr lang="en-US" b="1">
              <a:solidFill>
                <a:schemeClr val="tx1">
                  <a:lumMod val="75000"/>
                  <a:lumOff val="25000"/>
                </a:schemeClr>
              </a:solidFill>
            </a:endParaRPr>
          </a:p>
          <a:p>
            <a:r>
              <a:rPr lang="en-US">
                <a:solidFill>
                  <a:schemeClr val="tx1">
                    <a:lumMod val="75000"/>
                    <a:lumOff val="25000"/>
                  </a:schemeClr>
                </a:solidFill>
              </a:rPr>
              <a:t>15.108 	The Scientific Council is requested to, subject to the availability of resources: </a:t>
            </a:r>
          </a:p>
          <a:p>
            <a:pPr marL="400050" indent="-400050">
              <a:buFont typeface="+mj-lt"/>
              <a:buAutoNum type="romanLcPeriod"/>
            </a:pPr>
            <a:endParaRPr lang="en-US">
              <a:solidFill>
                <a:schemeClr val="tx1">
                  <a:lumMod val="75000"/>
                  <a:lumOff val="25000"/>
                </a:schemeClr>
              </a:solidFill>
            </a:endParaRPr>
          </a:p>
          <a:p>
            <a:pPr marL="400050" indent="-400050">
              <a:buFont typeface="+mj-lt"/>
              <a:buAutoNum type="romanLcPeriod"/>
            </a:pPr>
            <a:r>
              <a:rPr lang="en-US">
                <a:solidFill>
                  <a:schemeClr val="tx1">
                    <a:lumMod val="75000"/>
                    <a:lumOff val="25000"/>
                  </a:schemeClr>
                </a:solidFill>
              </a:rPr>
              <a:t>work closely with the Secretariat on the possibility </a:t>
            </a:r>
            <a:r>
              <a:rPr lang="en-US" b="1">
                <a:solidFill>
                  <a:schemeClr val="tx1">
                    <a:lumMod val="75000"/>
                    <a:lumOff val="25000"/>
                  </a:schemeClr>
                </a:solidFill>
              </a:rPr>
              <a:t>of developing a dedicated freshwater fishes’ module </a:t>
            </a:r>
            <a:r>
              <a:rPr lang="en-US">
                <a:solidFill>
                  <a:schemeClr val="tx1">
                    <a:lumMod val="75000"/>
                    <a:lumOff val="25000"/>
                  </a:schemeClr>
                </a:solidFill>
              </a:rPr>
              <a:t>for the Atlas of Animal Migration;</a:t>
            </a:r>
          </a:p>
          <a:p>
            <a:endParaRPr lang="en-US" b="1">
              <a:solidFill>
                <a:schemeClr val="tx1">
                  <a:lumMod val="75000"/>
                  <a:lumOff val="25000"/>
                </a:schemeClr>
              </a:solidFill>
            </a:endParaRPr>
          </a:p>
          <a:p>
            <a:endParaRPr lang="en-US" sz="1000" b="0" i="0" u="none" strike="noStrike" baseline="0">
              <a:solidFill>
                <a:schemeClr val="tx1">
                  <a:lumMod val="75000"/>
                  <a:lumOff val="25000"/>
                </a:schemeClr>
              </a:solidFill>
              <a:latin typeface="Arial" panose="020B0604020202020204" pitchFamily="34" charset="0"/>
            </a:endParaRPr>
          </a:p>
          <a:p>
            <a:r>
              <a:rPr lang="en-US" b="1">
                <a:solidFill>
                  <a:schemeClr val="tx1">
                    <a:lumMod val="75000"/>
                    <a:lumOff val="25000"/>
                  </a:schemeClr>
                </a:solidFill>
              </a:rPr>
              <a:t>Ecological Connectivity </a:t>
            </a:r>
            <a:r>
              <a:rPr lang="en-US">
                <a:solidFill>
                  <a:schemeClr val="tx1">
                    <a:lumMod val="75000"/>
                    <a:lumOff val="25000"/>
                  </a:schemeClr>
                </a:solidFill>
              </a:rPr>
              <a:t>	</a:t>
            </a:r>
          </a:p>
          <a:p>
            <a:r>
              <a:rPr lang="en-US">
                <a:solidFill>
                  <a:schemeClr val="tx1">
                    <a:lumMod val="75000"/>
                    <a:lumOff val="25000"/>
                  </a:schemeClr>
                </a:solidFill>
              </a:rPr>
              <a:t>15.197 	The Secretariat shall, subject to the availability of resources: </a:t>
            </a:r>
          </a:p>
          <a:p>
            <a:endParaRPr lang="en-US">
              <a:solidFill>
                <a:schemeClr val="tx1">
                  <a:lumMod val="75000"/>
                  <a:lumOff val="25000"/>
                </a:schemeClr>
              </a:solidFill>
            </a:endParaRPr>
          </a:p>
          <a:p>
            <a:pPr marL="400050" indent="-400050">
              <a:buFont typeface="+mj-lt"/>
              <a:buAutoNum type="alphaLcParenR"/>
            </a:pPr>
            <a:r>
              <a:rPr lang="en-US" b="1">
                <a:solidFill>
                  <a:schemeClr val="tx1">
                    <a:lumMod val="75000"/>
                    <a:lumOff val="25000"/>
                  </a:schemeClr>
                </a:solidFill>
              </a:rPr>
              <a:t>convene</a:t>
            </a:r>
            <a:r>
              <a:rPr lang="en-US">
                <a:solidFill>
                  <a:schemeClr val="tx1">
                    <a:lumMod val="75000"/>
                    <a:lumOff val="25000"/>
                  </a:schemeClr>
                </a:solidFill>
              </a:rPr>
              <a:t>, in cooperation with the Scientific Council and its Working Group on Infrastructure and Migratory Species, an expert workshop to consider options and develop proposals for creating relevant data- and knowledge-holding capacity and for enhancing analysis capabilities under the auspices of the CMS, building, inter alia, on the outcomes of the Survey on Ecological Connectivity and Infrastructure and the recommendations from the Scientific Council’s Working Group on Infrastructure; </a:t>
            </a:r>
          </a:p>
          <a:p>
            <a:r>
              <a:rPr lang="en-US">
                <a:solidFill>
                  <a:schemeClr val="tx1">
                    <a:lumMod val="75000"/>
                    <a:lumOff val="25000"/>
                  </a:schemeClr>
                </a:solidFill>
              </a:rPr>
              <a:t>	</a:t>
            </a:r>
          </a:p>
        </p:txBody>
      </p:sp>
      <p:sp>
        <p:nvSpPr>
          <p:cNvPr id="4" name="Date Placeholder 4">
            <a:extLst>
              <a:ext uri="{FF2B5EF4-FFF2-40B4-BE49-F238E27FC236}">
                <a16:creationId xmlns:a16="http://schemas.microsoft.com/office/drawing/2014/main" id="{EE5A5A9D-3AB7-3F89-34C4-C7DD61496C55}"/>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6" name="Footer Placeholder 5">
            <a:extLst>
              <a:ext uri="{FF2B5EF4-FFF2-40B4-BE49-F238E27FC236}">
                <a16:creationId xmlns:a16="http://schemas.microsoft.com/office/drawing/2014/main" id="{A36A04B1-AE42-DE4F-DDAC-1D83F89A2C5A}"/>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7" name="Slide Number Placeholder 6">
            <a:extLst>
              <a:ext uri="{FF2B5EF4-FFF2-40B4-BE49-F238E27FC236}">
                <a16:creationId xmlns:a16="http://schemas.microsoft.com/office/drawing/2014/main" id="{6E2B5F18-F8CE-7825-D4D7-851519A0DA71}"/>
              </a:ext>
            </a:extLst>
          </p:cNvPr>
          <p:cNvSpPr>
            <a:spLocks noGrp="1"/>
          </p:cNvSpPr>
          <p:nvPr>
            <p:ph type="sldNum" sz="quarter" idx="12"/>
          </p:nvPr>
        </p:nvSpPr>
        <p:spPr/>
        <p:txBody>
          <a:bodyPr/>
          <a:lstStyle/>
          <a:p>
            <a:fld id="{9CD8D479-8942-46E8-A226-A4E01F7A105C}" type="slidenum">
              <a:rPr lang="en-US" smtClean="0"/>
              <a:pPr/>
              <a:t>5</a:t>
            </a:fld>
            <a:endParaRPr lang="en-US"/>
          </a:p>
        </p:txBody>
      </p:sp>
      <p:sp>
        <p:nvSpPr>
          <p:cNvPr id="2" name="TextBox 1">
            <a:extLst>
              <a:ext uri="{FF2B5EF4-FFF2-40B4-BE49-F238E27FC236}">
                <a16:creationId xmlns:a16="http://schemas.microsoft.com/office/drawing/2014/main" id="{E72AEB48-00B7-D0E5-0D69-58AE915E4D39}"/>
              </a:ext>
            </a:extLst>
          </p:cNvPr>
          <p:cNvSpPr txBox="1"/>
          <p:nvPr/>
        </p:nvSpPr>
        <p:spPr>
          <a:xfrm>
            <a:off x="205201" y="405517"/>
            <a:ext cx="4746751" cy="584775"/>
          </a:xfrm>
          <a:prstGeom prst="rect">
            <a:avLst/>
          </a:prstGeom>
          <a:noFill/>
        </p:spPr>
        <p:txBody>
          <a:bodyPr wrap="square" rtlCol="0">
            <a:spAutoFit/>
          </a:bodyPr>
          <a:lstStyle/>
          <a:p>
            <a:r>
              <a:rPr lang="en-US" sz="3200" b="1">
                <a:solidFill>
                  <a:schemeClr val="tx1">
                    <a:lumMod val="75000"/>
                    <a:lumOff val="25000"/>
                  </a:schemeClr>
                </a:solidFill>
              </a:rPr>
              <a:t>COP 15 Decisions (cont.)</a:t>
            </a:r>
            <a:endParaRPr lang="en-US" sz="3200"/>
          </a:p>
        </p:txBody>
      </p:sp>
      <p:pic>
        <p:nvPicPr>
          <p:cNvPr id="9" name="Picture 8">
            <a:extLst>
              <a:ext uri="{FF2B5EF4-FFF2-40B4-BE49-F238E27FC236}">
                <a16:creationId xmlns:a16="http://schemas.microsoft.com/office/drawing/2014/main" id="{82ED8C0A-557F-7D40-B3CB-32D9B0FA0BF8}"/>
              </a:ext>
            </a:extLst>
          </p:cNvPr>
          <p:cNvPicPr>
            <a:picLocks noChangeAspect="1"/>
          </p:cNvPicPr>
          <p:nvPr/>
        </p:nvPicPr>
        <p:blipFill>
          <a:blip r:embed="rId2" cstate="print">
            <a:extLst>
              <a:ext uri="{28A0092B-C50C-407E-A947-70E740481C1C}">
                <a14:useLocalDpi xmlns:a14="http://schemas.microsoft.com/office/drawing/2010/main"/>
              </a:ext>
            </a:extLst>
          </a:blip>
          <a:srcRect l="35632" r="19486"/>
          <a:stretch>
            <a:fillRect/>
          </a:stretch>
        </p:blipFill>
        <p:spPr>
          <a:xfrm>
            <a:off x="8791825" y="2029216"/>
            <a:ext cx="3096603" cy="4600184"/>
          </a:xfrm>
          <a:prstGeom prst="rect">
            <a:avLst/>
          </a:prstGeom>
        </p:spPr>
      </p:pic>
    </p:spTree>
    <p:extLst>
      <p:ext uri="{BB962C8B-B14F-4D97-AF65-F5344CB8AC3E}">
        <p14:creationId xmlns:p14="http://schemas.microsoft.com/office/powerpoint/2010/main" val="2699934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A62ED-6E3F-BD0B-2078-8EAA0D7EE051}"/>
            </a:ext>
          </a:extLst>
        </p:cNvPr>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FC34534-F562-656C-5965-9530B468EAED}"/>
              </a:ext>
            </a:extLst>
          </p:cNvPr>
          <p:cNvPicPr>
            <a:picLocks noGrp="1" noChangeAspect="1"/>
          </p:cNvPicPr>
          <p:nvPr>
            <p:ph type="pic" sz="quarter" idx="14"/>
          </p:nvPr>
        </p:nvPicPr>
        <p:blipFill>
          <a:blip r:embed="rId3" cstate="print">
            <a:extLst>
              <a:ext uri="{28A0092B-C50C-407E-A947-70E740481C1C}">
                <a14:useLocalDpi xmlns:a14="http://schemas.microsoft.com/office/drawing/2010/main"/>
              </a:ext>
            </a:extLst>
          </a:blip>
          <a:srcRect l="-1809" t="6104" r="14018" b="6104"/>
          <a:stretch>
            <a:fillRect/>
          </a:stretch>
        </p:blipFill>
        <p:spPr>
          <a:xfrm flipH="1">
            <a:off x="598402" y="598401"/>
            <a:ext cx="9645056" cy="5661198"/>
          </a:xfrm>
        </p:spPr>
      </p:pic>
      <p:sp>
        <p:nvSpPr>
          <p:cNvPr id="3" name="Rectangle 2">
            <a:extLst>
              <a:ext uri="{FF2B5EF4-FFF2-40B4-BE49-F238E27FC236}">
                <a16:creationId xmlns:a16="http://schemas.microsoft.com/office/drawing/2014/main" id="{E937E2CB-0B46-3AD7-2EC6-969259757CB8}"/>
              </a:ext>
              <a:ext uri="{C183D7F6-B498-43B3-948B-1728B52AA6E4}">
                <adec:decorative xmlns:adec="http://schemas.microsoft.com/office/drawing/2017/decorative" val="1"/>
              </a:ext>
            </a:extLst>
          </p:cNvPr>
          <p:cNvSpPr/>
          <p:nvPr/>
        </p:nvSpPr>
        <p:spPr>
          <a:xfrm>
            <a:off x="6473536" y="2934812"/>
            <a:ext cx="5718464" cy="2904879"/>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23">
            <a:extLst>
              <a:ext uri="{FF2B5EF4-FFF2-40B4-BE49-F238E27FC236}">
                <a16:creationId xmlns:a16="http://schemas.microsoft.com/office/drawing/2014/main" id="{6175124C-0EBF-25C8-D983-5363D91BCCA7}"/>
              </a:ext>
            </a:extLst>
          </p:cNvPr>
          <p:cNvSpPr>
            <a:spLocks noGrp="1"/>
          </p:cNvSpPr>
          <p:nvPr>
            <p:ph type="title"/>
          </p:nvPr>
        </p:nvSpPr>
        <p:spPr>
          <a:xfrm>
            <a:off x="6361050" y="3776064"/>
            <a:ext cx="6022021" cy="882499"/>
          </a:xfrm>
          <a:noFill/>
        </p:spPr>
        <p:txBody>
          <a:bodyPr/>
          <a:lstStyle/>
          <a:p>
            <a:r>
              <a:rPr lang="cs-CZ" b="1" cap="none" dirty="0"/>
              <a:t>CMS Atlas on Animal Migration – past developments</a:t>
            </a:r>
            <a:endParaRPr lang="en-US" b="1" cap="none" dirty="0"/>
          </a:p>
        </p:txBody>
      </p:sp>
      <p:pic>
        <p:nvPicPr>
          <p:cNvPr id="4" name="Picture 3">
            <a:extLst>
              <a:ext uri="{FF2B5EF4-FFF2-40B4-BE49-F238E27FC236}">
                <a16:creationId xmlns:a16="http://schemas.microsoft.com/office/drawing/2014/main" id="{CECA5DD3-D21D-3C2B-B705-43BB4B4F3009}"/>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spTree>
    <p:extLst>
      <p:ext uri="{BB962C8B-B14F-4D97-AF65-F5344CB8AC3E}">
        <p14:creationId xmlns:p14="http://schemas.microsoft.com/office/powerpoint/2010/main" val="437784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6217AE-75FE-5309-08F4-84238B99F61D}"/>
              </a:ext>
            </a:extLst>
          </p:cNvPr>
          <p:cNvSpPr txBox="1">
            <a:spLocks/>
          </p:cNvSpPr>
          <p:nvPr/>
        </p:nvSpPr>
        <p:spPr>
          <a:xfrm>
            <a:off x="410401" y="359636"/>
            <a:ext cx="11456701" cy="762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tx1">
                    <a:lumMod val="75000"/>
                    <a:lumOff val="25000"/>
                  </a:schemeClr>
                </a:solidFill>
              </a:rPr>
              <a:t>Tracking Animal movement: Atlas of Animal Migration</a:t>
            </a:r>
          </a:p>
        </p:txBody>
      </p:sp>
      <p:sp>
        <p:nvSpPr>
          <p:cNvPr id="7" name="Subtitle 2">
            <a:extLst>
              <a:ext uri="{FF2B5EF4-FFF2-40B4-BE49-F238E27FC236}">
                <a16:creationId xmlns:a16="http://schemas.microsoft.com/office/drawing/2014/main" id="{513FBC66-B4DD-4074-B159-861F2E7C2698}"/>
              </a:ext>
            </a:extLst>
          </p:cNvPr>
          <p:cNvSpPr txBox="1">
            <a:spLocks/>
          </p:cNvSpPr>
          <p:nvPr/>
        </p:nvSpPr>
        <p:spPr>
          <a:xfrm>
            <a:off x="329026" y="1235936"/>
            <a:ext cx="8676448" cy="5507764"/>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tint val="75000"/>
                  </a:schemeClr>
                </a:solidFill>
                <a:latin typeface="Montserrat Medium" panose="00000600000000000000" pitchFamily="2"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04815" indent="-304815">
              <a:spcBef>
                <a:spcPts val="1200"/>
              </a:spcBef>
              <a:buFont typeface="Arial" panose="020B0604020202020204" pitchFamily="34" charset="0"/>
              <a:buChar char="•"/>
            </a:pPr>
            <a:r>
              <a:rPr lang="cs-CZ" sz="2400" dirty="0">
                <a:solidFill>
                  <a:srgbClr val="333333"/>
                </a:solidFill>
                <a:latin typeface="Corbel" panose="020B0503020204020204" pitchFamily="34" charset="0"/>
              </a:rPr>
              <a:t>Tracking animal migration to stimulate </a:t>
            </a:r>
            <a:r>
              <a:rPr lang="en-US" sz="2400" dirty="0">
                <a:solidFill>
                  <a:srgbClr val="333333"/>
                </a:solidFill>
                <a:latin typeface="Corbel" panose="020B0503020204020204" pitchFamily="34" charset="0"/>
              </a:rPr>
              <a:t>research on drivers, mechanisms, threats and conservation solutions </a:t>
            </a:r>
            <a:r>
              <a:rPr lang="cs-CZ" sz="2400" dirty="0">
                <a:solidFill>
                  <a:srgbClr val="333333"/>
                </a:solidFill>
                <a:latin typeface="Corbel" panose="020B0503020204020204" pitchFamily="34" charset="0"/>
              </a:rPr>
              <a:t>for migratory species</a:t>
            </a:r>
          </a:p>
          <a:p>
            <a:pPr marL="304815" indent="-304815">
              <a:spcBef>
                <a:spcPts val="1200"/>
              </a:spcBef>
              <a:buFont typeface="Arial" panose="020B0604020202020204" pitchFamily="34" charset="0"/>
              <a:buChar char="•"/>
            </a:pPr>
            <a:r>
              <a:rPr lang="en-US" sz="2400" dirty="0">
                <a:solidFill>
                  <a:srgbClr val="333333"/>
                </a:solidFill>
                <a:latin typeface="Corbel" panose="020B0503020204020204" pitchFamily="34" charset="0"/>
              </a:rPr>
              <a:t>Shows changes in animal movement over time (for example as a result of climate change) </a:t>
            </a:r>
          </a:p>
          <a:p>
            <a:pPr marL="304815" indent="-304815">
              <a:spcBef>
                <a:spcPts val="1200"/>
              </a:spcBef>
              <a:buFont typeface="Arial" panose="020B0604020202020204" pitchFamily="34" charset="0"/>
              <a:buChar char="•"/>
            </a:pPr>
            <a:r>
              <a:rPr lang="cs-CZ" sz="2400" dirty="0">
                <a:solidFill>
                  <a:srgbClr val="333333"/>
                </a:solidFill>
                <a:latin typeface="Corbel" panose="020B0503020204020204" pitchFamily="34" charset="0"/>
              </a:rPr>
              <a:t>The work started in 2014 at </a:t>
            </a:r>
            <a:r>
              <a:rPr lang="en-US" sz="2400" dirty="0">
                <a:solidFill>
                  <a:srgbClr val="333333"/>
                </a:solidFill>
                <a:latin typeface="Corbel" panose="020B0503020204020204" pitchFamily="34" charset="0"/>
              </a:rPr>
              <a:t>CMS COP11</a:t>
            </a:r>
            <a:endParaRPr lang="cs-CZ" sz="2400" b="0" i="0" dirty="0">
              <a:solidFill>
                <a:srgbClr val="333333"/>
              </a:solidFill>
              <a:effectLst/>
              <a:latin typeface="Corbel" panose="020B0503020204020204" pitchFamily="34" charset="0"/>
            </a:endParaRPr>
          </a:p>
          <a:p>
            <a:pPr marL="304815" indent="-304815">
              <a:spcBef>
                <a:spcPts val="1200"/>
              </a:spcBef>
              <a:buFont typeface="Arial" panose="020B0604020202020204" pitchFamily="34" charset="0"/>
              <a:buChar char="•"/>
            </a:pPr>
            <a:r>
              <a:rPr lang="cs-CZ" sz="2400" dirty="0">
                <a:solidFill>
                  <a:srgbClr val="333333"/>
                </a:solidFill>
                <a:latin typeface="Corbel" panose="020B0503020204020204" pitchFamily="34" charset="0"/>
              </a:rPr>
              <a:t>Long-term project</a:t>
            </a:r>
          </a:p>
          <a:p>
            <a:pPr marL="304815" indent="-304815">
              <a:spcBef>
                <a:spcPts val="1200"/>
              </a:spcBef>
              <a:buFont typeface="Arial" panose="020B0604020202020204" pitchFamily="34" charset="0"/>
              <a:buChar char="•"/>
            </a:pPr>
            <a:r>
              <a:rPr lang="cs-CZ" sz="2400" dirty="0">
                <a:solidFill>
                  <a:srgbClr val="333333"/>
                </a:solidFill>
                <a:latin typeface="Corbel" panose="020B0503020204020204" pitchFamily="34" charset="0"/>
              </a:rPr>
              <a:t>Organised in species-specific modules</a:t>
            </a:r>
          </a:p>
          <a:p>
            <a:pPr marL="304815" indent="-304815">
              <a:spcBef>
                <a:spcPts val="1200"/>
              </a:spcBef>
              <a:buFont typeface="Arial" panose="020B0604020202020204" pitchFamily="34" charset="0"/>
              <a:buChar char="•"/>
            </a:pPr>
            <a:r>
              <a:rPr lang="cs-CZ" sz="2400" b="1" dirty="0">
                <a:solidFill>
                  <a:srgbClr val="333333"/>
                </a:solidFill>
                <a:latin typeface="Corbel" panose="020B0503020204020204" pitchFamily="34" charset="0"/>
              </a:rPr>
              <a:t>Five modules have been developed since 2014</a:t>
            </a:r>
          </a:p>
        </p:txBody>
      </p:sp>
      <p:sp>
        <p:nvSpPr>
          <p:cNvPr id="13" name="Date Placeholder 4">
            <a:extLst>
              <a:ext uri="{FF2B5EF4-FFF2-40B4-BE49-F238E27FC236}">
                <a16:creationId xmlns:a16="http://schemas.microsoft.com/office/drawing/2014/main" id="{CBEEA451-CA83-F32D-BF5D-F0F54A93A7EF}"/>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5" name="Footer Placeholder 5">
            <a:extLst>
              <a:ext uri="{FF2B5EF4-FFF2-40B4-BE49-F238E27FC236}">
                <a16:creationId xmlns:a16="http://schemas.microsoft.com/office/drawing/2014/main" id="{FD5A1DB5-735F-747C-AFB8-D7F348822A58}"/>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16" name="Slide Number Placeholder 15">
            <a:extLst>
              <a:ext uri="{FF2B5EF4-FFF2-40B4-BE49-F238E27FC236}">
                <a16:creationId xmlns:a16="http://schemas.microsoft.com/office/drawing/2014/main" id="{4ADE2D00-846E-EC3B-96D5-A77DFF6BEF7C}"/>
              </a:ext>
            </a:extLst>
          </p:cNvPr>
          <p:cNvSpPr>
            <a:spLocks noGrp="1"/>
          </p:cNvSpPr>
          <p:nvPr>
            <p:ph type="sldNum" sz="quarter" idx="12"/>
          </p:nvPr>
        </p:nvSpPr>
        <p:spPr/>
        <p:txBody>
          <a:bodyPr/>
          <a:lstStyle/>
          <a:p>
            <a:fld id="{9CD8D479-8942-46E8-A226-A4E01F7A105C}" type="slidenum">
              <a:rPr lang="en-US" smtClean="0"/>
              <a:pPr/>
              <a:t>7</a:t>
            </a:fld>
            <a:endParaRPr lang="en-US"/>
          </a:p>
        </p:txBody>
      </p:sp>
      <p:pic>
        <p:nvPicPr>
          <p:cNvPr id="3" name="Picture 2">
            <a:extLst>
              <a:ext uri="{FF2B5EF4-FFF2-40B4-BE49-F238E27FC236}">
                <a16:creationId xmlns:a16="http://schemas.microsoft.com/office/drawing/2014/main" id="{2DCB25BB-B4AC-79EE-43DA-B73DD90E9C20}"/>
              </a:ext>
            </a:extLst>
          </p:cNvPr>
          <p:cNvPicPr>
            <a:picLocks noChangeAspect="1"/>
          </p:cNvPicPr>
          <p:nvPr/>
        </p:nvPicPr>
        <p:blipFill>
          <a:blip r:embed="rId2" cstate="print">
            <a:extLst>
              <a:ext uri="{28A0092B-C50C-407E-A947-70E740481C1C}">
                <a14:useLocalDpi xmlns:a14="http://schemas.microsoft.com/office/drawing/2010/main"/>
              </a:ext>
            </a:extLst>
          </a:blip>
          <a:srcRect l="32355" t="24354" r="33667" b="51"/>
          <a:stretch>
            <a:fillRect/>
          </a:stretch>
        </p:blipFill>
        <p:spPr>
          <a:xfrm>
            <a:off x="8849840" y="2016689"/>
            <a:ext cx="3013134" cy="4476185"/>
          </a:xfrm>
          <a:prstGeom prst="rect">
            <a:avLst/>
          </a:prstGeom>
        </p:spPr>
      </p:pic>
    </p:spTree>
    <p:extLst>
      <p:ext uri="{BB962C8B-B14F-4D97-AF65-F5344CB8AC3E}">
        <p14:creationId xmlns:p14="http://schemas.microsoft.com/office/powerpoint/2010/main" val="223245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8B57531-FE2C-CC2B-10D7-FF022E2F8BCE}"/>
              </a:ext>
            </a:extLst>
          </p:cNvPr>
          <p:cNvSpPr txBox="1"/>
          <p:nvPr/>
        </p:nvSpPr>
        <p:spPr>
          <a:xfrm>
            <a:off x="262351" y="1235936"/>
            <a:ext cx="6797258" cy="5262979"/>
          </a:xfrm>
          <a:prstGeom prst="rect">
            <a:avLst/>
          </a:prstGeom>
          <a:noFill/>
        </p:spPr>
        <p:txBody>
          <a:bodyPr wrap="square">
            <a:spAutoFit/>
          </a:bodyPr>
          <a:lstStyle/>
          <a:p>
            <a:pPr marL="342900" indent="-252413">
              <a:buFont typeface="Arial" panose="020B0604020202020204" pitchFamily="34" charset="0"/>
              <a:buChar char="•"/>
              <a:tabLst>
                <a:tab pos="361950" algn="l"/>
              </a:tabLst>
            </a:pPr>
            <a:r>
              <a:rPr lang="en-US" sz="2400"/>
              <a:t>First published in 2019 as CMS Technical Series No. 41; second edition launched in June 2025.</a:t>
            </a:r>
          </a:p>
          <a:p>
            <a:pPr marL="342900" indent="-252413">
              <a:buFont typeface="Arial" panose="020B0604020202020204" pitchFamily="34" charset="0"/>
              <a:buChar char="•"/>
              <a:tabLst>
                <a:tab pos="361950" algn="l"/>
              </a:tabLst>
            </a:pPr>
            <a:r>
              <a:rPr lang="en-US" sz="2400"/>
              <a:t>Features updated maps and data on ten migratory mammal species, ecological corridors and linear infrastructure across eight Central Asian countries.</a:t>
            </a:r>
          </a:p>
          <a:p>
            <a:pPr marL="342900" indent="-252413">
              <a:buFont typeface="Arial" panose="020B0604020202020204" pitchFamily="34" charset="0"/>
              <a:buChar char="•"/>
              <a:tabLst>
                <a:tab pos="361950" algn="l"/>
              </a:tabLst>
            </a:pPr>
            <a:r>
              <a:rPr lang="en-US" sz="2400"/>
              <a:t>Includes an </a:t>
            </a:r>
            <a:r>
              <a:rPr lang="en-US" sz="2400">
                <a:hlinkClick r:id="rId2"/>
              </a:rPr>
              <a:t>interactive online web tool </a:t>
            </a:r>
            <a:r>
              <a:rPr lang="en-US" sz="2400"/>
              <a:t>to enhance accessibility and support evidence-based decision-making.</a:t>
            </a:r>
          </a:p>
          <a:p>
            <a:pPr marL="342900" indent="-252413">
              <a:buFont typeface="Arial" panose="020B0604020202020204" pitchFamily="34" charset="0"/>
              <a:buChar char="•"/>
              <a:tabLst>
                <a:tab pos="361950" algn="l"/>
              </a:tabLst>
            </a:pPr>
            <a:r>
              <a:rPr lang="en-US" sz="2400"/>
              <a:t>Updated under the Central Asian Mammals and Climate Adaptation (CAMCA) project, funded by the International Climate Initiative (IKI) of the German Government.</a:t>
            </a:r>
          </a:p>
          <a:p>
            <a:pPr marL="342900" indent="-252413">
              <a:buFont typeface="Arial" panose="020B0604020202020204" pitchFamily="34" charset="0"/>
              <a:buChar char="•"/>
              <a:tabLst>
                <a:tab pos="361950" algn="l"/>
              </a:tabLst>
            </a:pPr>
            <a:endParaRPr lang="en-DE" sz="2400"/>
          </a:p>
        </p:txBody>
      </p:sp>
      <p:sp>
        <p:nvSpPr>
          <p:cNvPr id="8" name="Slide Number Placeholder 1">
            <a:extLst>
              <a:ext uri="{FF2B5EF4-FFF2-40B4-BE49-F238E27FC236}">
                <a16:creationId xmlns:a16="http://schemas.microsoft.com/office/drawing/2014/main" id="{681A1005-14D4-F756-D1A9-0F07EB656368}"/>
              </a:ext>
            </a:extLst>
          </p:cNvPr>
          <p:cNvSpPr txBox="1">
            <a:spLocks/>
          </p:cNvSpPr>
          <p:nvPr/>
        </p:nvSpPr>
        <p:spPr>
          <a:xfrm>
            <a:off x="0" y="6629400"/>
            <a:ext cx="410402"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D8D479-8942-46E8-A226-A4E01F7A105C}" type="slidenum">
              <a:rPr lang="en-US" smtClean="0"/>
              <a:pPr/>
              <a:t>8</a:t>
            </a:fld>
            <a:endParaRPr lang="en-US"/>
          </a:p>
        </p:txBody>
      </p:sp>
      <p:sp>
        <p:nvSpPr>
          <p:cNvPr id="6" name="Date Placeholder 4">
            <a:extLst>
              <a:ext uri="{FF2B5EF4-FFF2-40B4-BE49-F238E27FC236}">
                <a16:creationId xmlns:a16="http://schemas.microsoft.com/office/drawing/2014/main" id="{13A27786-B228-F45D-A37B-0F34EBF9081A}"/>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1" name="Footer Placeholder 5">
            <a:extLst>
              <a:ext uri="{FF2B5EF4-FFF2-40B4-BE49-F238E27FC236}">
                <a16:creationId xmlns:a16="http://schemas.microsoft.com/office/drawing/2014/main" id="{B4E95242-2DD5-910B-C53A-E8E2A5D1C4F6}"/>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12" name="Slide Number Placeholder 11">
            <a:extLst>
              <a:ext uri="{FF2B5EF4-FFF2-40B4-BE49-F238E27FC236}">
                <a16:creationId xmlns:a16="http://schemas.microsoft.com/office/drawing/2014/main" id="{B5E0B93D-604A-FE04-D8FA-61471417BD74}"/>
              </a:ext>
            </a:extLst>
          </p:cNvPr>
          <p:cNvSpPr>
            <a:spLocks noGrp="1"/>
          </p:cNvSpPr>
          <p:nvPr>
            <p:ph type="sldNum" sz="quarter" idx="12"/>
          </p:nvPr>
        </p:nvSpPr>
        <p:spPr/>
        <p:txBody>
          <a:bodyPr/>
          <a:lstStyle/>
          <a:p>
            <a:fld id="{9CD8D479-8942-46E8-A226-A4E01F7A105C}" type="slidenum">
              <a:rPr lang="en-US" smtClean="0"/>
              <a:pPr/>
              <a:t>8</a:t>
            </a:fld>
            <a:endParaRPr lang="en-US"/>
          </a:p>
        </p:txBody>
      </p:sp>
      <p:sp>
        <p:nvSpPr>
          <p:cNvPr id="14" name="Title 3">
            <a:extLst>
              <a:ext uri="{FF2B5EF4-FFF2-40B4-BE49-F238E27FC236}">
                <a16:creationId xmlns:a16="http://schemas.microsoft.com/office/drawing/2014/main" id="{41FC58EC-EFA5-4086-3A0F-826333420580}"/>
              </a:ext>
            </a:extLst>
          </p:cNvPr>
          <p:cNvSpPr txBox="1">
            <a:spLocks/>
          </p:cNvSpPr>
          <p:nvPr/>
        </p:nvSpPr>
        <p:spPr>
          <a:xfrm>
            <a:off x="410401" y="373943"/>
            <a:ext cx="11643913" cy="592028"/>
          </a:xfrm>
          <a:prstGeom prst="rect">
            <a:avLst/>
          </a:prstGeom>
        </p:spPr>
        <p:txBody>
          <a:bodyP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tx1">
                    <a:lumMod val="75000"/>
                    <a:lumOff val="25000"/>
                  </a:schemeClr>
                </a:solidFill>
              </a:rPr>
              <a:t>Central Asian Mammals Migration and Linear Infrastructure Atlas (2025)</a:t>
            </a:r>
          </a:p>
        </p:txBody>
      </p:sp>
      <p:pic>
        <p:nvPicPr>
          <p:cNvPr id="4" name="Picture 3">
            <a:extLst>
              <a:ext uri="{FF2B5EF4-FFF2-40B4-BE49-F238E27FC236}">
                <a16:creationId xmlns:a16="http://schemas.microsoft.com/office/drawing/2014/main" id="{0A6CA11C-2959-EC72-EC71-32FC225EE4F2}"/>
              </a:ext>
            </a:extLst>
          </p:cNvPr>
          <p:cNvPicPr>
            <a:picLocks noChangeAspect="1"/>
          </p:cNvPicPr>
          <p:nvPr/>
        </p:nvPicPr>
        <p:blipFill>
          <a:blip r:embed="rId3"/>
          <a:stretch>
            <a:fillRect/>
          </a:stretch>
        </p:blipFill>
        <p:spPr>
          <a:xfrm>
            <a:off x="7711511" y="1141353"/>
            <a:ext cx="3747890" cy="5312664"/>
          </a:xfrm>
          <a:prstGeom prst="rect">
            <a:avLst/>
          </a:prstGeom>
        </p:spPr>
      </p:pic>
    </p:spTree>
    <p:extLst>
      <p:ext uri="{BB962C8B-B14F-4D97-AF65-F5344CB8AC3E}">
        <p14:creationId xmlns:p14="http://schemas.microsoft.com/office/powerpoint/2010/main" val="124454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C28DA3-3E02-F5EB-A6D2-945F96C830A4}"/>
              </a:ext>
            </a:extLst>
          </p:cNvPr>
          <p:cNvSpPr>
            <a:spLocks noGrp="1"/>
          </p:cNvSpPr>
          <p:nvPr>
            <p:ph type="sldNum" sz="quarter" idx="12"/>
          </p:nvPr>
        </p:nvSpPr>
        <p:spPr/>
        <p:txBody>
          <a:bodyPr/>
          <a:lstStyle/>
          <a:p>
            <a:fld id="{9CD8D479-8942-46E8-A226-A4E01F7A105C}" type="slidenum">
              <a:rPr lang="en-US" smtClean="0"/>
              <a:pPr/>
              <a:t>9</a:t>
            </a:fld>
            <a:endParaRPr lang="en-US"/>
          </a:p>
        </p:txBody>
      </p:sp>
      <p:sp>
        <p:nvSpPr>
          <p:cNvPr id="4" name="Date Placeholder 4">
            <a:extLst>
              <a:ext uri="{FF2B5EF4-FFF2-40B4-BE49-F238E27FC236}">
                <a16:creationId xmlns:a16="http://schemas.microsoft.com/office/drawing/2014/main" id="{5BC36BA1-0D86-1C53-FD48-A1B00374701D}"/>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6" name="Footer Placeholder 5">
            <a:extLst>
              <a:ext uri="{FF2B5EF4-FFF2-40B4-BE49-F238E27FC236}">
                <a16:creationId xmlns:a16="http://schemas.microsoft.com/office/drawing/2014/main" id="{C4265727-2428-9919-22AA-F09C128DB261}"/>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pic>
        <p:nvPicPr>
          <p:cNvPr id="8" name="Picture 7">
            <a:extLst>
              <a:ext uri="{FF2B5EF4-FFF2-40B4-BE49-F238E27FC236}">
                <a16:creationId xmlns:a16="http://schemas.microsoft.com/office/drawing/2014/main" id="{79A345E2-1181-C41B-88BD-CC71B34F8FF6}"/>
              </a:ext>
            </a:extLst>
          </p:cNvPr>
          <p:cNvPicPr>
            <a:picLocks noChangeAspect="1"/>
          </p:cNvPicPr>
          <p:nvPr/>
        </p:nvPicPr>
        <p:blipFill>
          <a:blip r:embed="rId2"/>
          <a:stretch>
            <a:fillRect/>
          </a:stretch>
        </p:blipFill>
        <p:spPr>
          <a:xfrm>
            <a:off x="1357074" y="15823"/>
            <a:ext cx="9477851" cy="6613577"/>
          </a:xfrm>
          <a:prstGeom prst="rect">
            <a:avLst/>
          </a:prstGeom>
        </p:spPr>
      </p:pic>
    </p:spTree>
    <p:extLst>
      <p:ext uri="{BB962C8B-B14F-4D97-AF65-F5344CB8AC3E}">
        <p14:creationId xmlns:p14="http://schemas.microsoft.com/office/powerpoint/2010/main" val="43373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F2E20-C137-D420-957E-B90645F5A9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0D4C40B-A8D4-B68E-A11A-5D78D3BBB3F4}"/>
              </a:ext>
            </a:extLst>
          </p:cNvPr>
          <p:cNvPicPr>
            <a:picLocks noChangeAspect="1"/>
          </p:cNvPicPr>
          <p:nvPr/>
        </p:nvPicPr>
        <p:blipFill>
          <a:blip r:embed="rId3"/>
          <a:stretch>
            <a:fillRect/>
          </a:stretch>
        </p:blipFill>
        <p:spPr>
          <a:xfrm>
            <a:off x="1" y="3728336"/>
            <a:ext cx="12192000" cy="2901064"/>
          </a:xfrm>
          <a:prstGeom prst="rect">
            <a:avLst/>
          </a:prstGeom>
        </p:spPr>
      </p:pic>
      <p:sp>
        <p:nvSpPr>
          <p:cNvPr id="5" name="TextBox 4">
            <a:extLst>
              <a:ext uri="{FF2B5EF4-FFF2-40B4-BE49-F238E27FC236}">
                <a16:creationId xmlns:a16="http://schemas.microsoft.com/office/drawing/2014/main" id="{FF648A8B-4309-523B-6A79-6ADC5087F0E0}"/>
              </a:ext>
            </a:extLst>
          </p:cNvPr>
          <p:cNvSpPr txBox="1"/>
          <p:nvPr/>
        </p:nvSpPr>
        <p:spPr>
          <a:xfrm>
            <a:off x="410400" y="1244533"/>
            <a:ext cx="11171999" cy="1885131"/>
          </a:xfrm>
          <a:prstGeom prst="rect">
            <a:avLst/>
          </a:prstGeom>
          <a:noFill/>
        </p:spPr>
        <p:txBody>
          <a:bodyPr wrap="square">
            <a:spAutoFit/>
          </a:bodyPr>
          <a:lstStyle/>
          <a:p>
            <a:pPr algn="l"/>
            <a:endParaRPr lang="en-US" sz="1000" b="0" i="0">
              <a:solidFill>
                <a:srgbClr val="333333"/>
              </a:solidFill>
              <a:effectLst/>
              <a:latin typeface="Corbel" panose="020B0503020204020204" pitchFamily="34" charset="0"/>
            </a:endParaRPr>
          </a:p>
          <a:p>
            <a:pPr marL="342900" indent="-342900">
              <a:buFont typeface="Arial" panose="020B0604020202020204" pitchFamily="34" charset="0"/>
              <a:buChar char="•"/>
            </a:pPr>
            <a:r>
              <a:rPr lang="cs-CZ" sz="2400">
                <a:solidFill>
                  <a:srgbClr val="333333"/>
                </a:solidFill>
                <a:latin typeface="Corbel" panose="020B0503020204020204" pitchFamily="34" charset="0"/>
              </a:rPr>
              <a:t>Developed</a:t>
            </a:r>
            <a:r>
              <a:rPr lang="en-US" sz="2400" b="0" i="0">
                <a:solidFill>
                  <a:srgbClr val="333333"/>
                </a:solidFill>
                <a:effectLst/>
                <a:latin typeface="Corbel" panose="020B0503020204020204" pitchFamily="34" charset="0"/>
              </a:rPr>
              <a:t> by Queensland’s Department of Environment and Science (DES) in collaboration with CMS</a:t>
            </a:r>
            <a:r>
              <a:rPr lang="cs-CZ" sz="2400">
                <a:solidFill>
                  <a:srgbClr val="333333"/>
                </a:solidFill>
                <a:latin typeface="Corbel" panose="020B0503020204020204" pitchFamily="34" charset="0"/>
              </a:rPr>
              <a:t>.</a:t>
            </a:r>
          </a:p>
          <a:p>
            <a:endParaRPr lang="cs-CZ" sz="1050" b="0" i="0">
              <a:solidFill>
                <a:srgbClr val="333333"/>
              </a:solidFill>
              <a:effectLst/>
              <a:latin typeface="Corbel" panose="020B0503020204020204" pitchFamily="34" charset="0"/>
            </a:endParaRPr>
          </a:p>
          <a:p>
            <a:pPr marL="342900" indent="-342900">
              <a:buFont typeface="Arial" panose="020B0604020202020204" pitchFamily="34" charset="0"/>
              <a:buChar char="•"/>
            </a:pPr>
            <a:r>
              <a:rPr lang="cs-CZ" sz="2400" b="0" i="0">
                <a:solidFill>
                  <a:srgbClr val="333333"/>
                </a:solidFill>
                <a:effectLst/>
                <a:latin typeface="Corbel" panose="020B0503020204020204" pitchFamily="34" charset="0"/>
              </a:rPr>
              <a:t>Builds on decades </a:t>
            </a:r>
            <a:r>
              <a:rPr lang="en-US" sz="2400" b="0" i="0">
                <a:solidFill>
                  <a:srgbClr val="333333"/>
                </a:solidFill>
                <a:effectLst/>
                <a:latin typeface="Corbel" panose="020B0503020204020204" pitchFamily="34" charset="0"/>
              </a:rPr>
              <a:t>of Australian and global data on </a:t>
            </a:r>
            <a:r>
              <a:rPr lang="cs-CZ" sz="2400" b="0" i="0">
                <a:solidFill>
                  <a:srgbClr val="333333"/>
                </a:solidFill>
                <a:effectLst/>
                <a:latin typeface="Corbel" panose="020B0503020204020204" pitchFamily="34" charset="0"/>
              </a:rPr>
              <a:t>marine turtles biology and </a:t>
            </a:r>
            <a:r>
              <a:rPr lang="en-US" sz="2400" b="0" i="0">
                <a:solidFill>
                  <a:srgbClr val="333333"/>
                </a:solidFill>
                <a:effectLst/>
                <a:latin typeface="Corbel" panose="020B0503020204020204" pitchFamily="34" charset="0"/>
              </a:rPr>
              <a:t>migration.</a:t>
            </a:r>
            <a:endParaRPr lang="cs-CZ" sz="2400" b="0" i="0">
              <a:solidFill>
                <a:srgbClr val="333333"/>
              </a:solidFill>
              <a:effectLst/>
              <a:latin typeface="Corbel" panose="020B0503020204020204" pitchFamily="34" charset="0"/>
            </a:endParaRPr>
          </a:p>
        </p:txBody>
      </p:sp>
      <p:sp>
        <p:nvSpPr>
          <p:cNvPr id="8" name="Slide Number Placeholder 1">
            <a:extLst>
              <a:ext uri="{FF2B5EF4-FFF2-40B4-BE49-F238E27FC236}">
                <a16:creationId xmlns:a16="http://schemas.microsoft.com/office/drawing/2014/main" id="{EA48F1A1-AD06-FBE2-FA97-613911318496}"/>
              </a:ext>
            </a:extLst>
          </p:cNvPr>
          <p:cNvSpPr txBox="1">
            <a:spLocks/>
          </p:cNvSpPr>
          <p:nvPr/>
        </p:nvSpPr>
        <p:spPr>
          <a:xfrm>
            <a:off x="0" y="6629400"/>
            <a:ext cx="410402"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D8D479-8942-46E8-A226-A4E01F7A105C}" type="slidenum">
              <a:rPr lang="en-US" smtClean="0"/>
              <a:pPr/>
              <a:t>10</a:t>
            </a:fld>
            <a:endParaRPr lang="en-US"/>
          </a:p>
        </p:txBody>
      </p:sp>
      <p:sp>
        <p:nvSpPr>
          <p:cNvPr id="4" name="Date Placeholder 4">
            <a:extLst>
              <a:ext uri="{FF2B5EF4-FFF2-40B4-BE49-F238E27FC236}">
                <a16:creationId xmlns:a16="http://schemas.microsoft.com/office/drawing/2014/main" id="{55378EE8-F29C-335B-4203-6399D4167E5D}"/>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0" name="Footer Placeholder 5">
            <a:extLst>
              <a:ext uri="{FF2B5EF4-FFF2-40B4-BE49-F238E27FC236}">
                <a16:creationId xmlns:a16="http://schemas.microsoft.com/office/drawing/2014/main" id="{37405BDD-EB1C-D376-5329-F3AE12161012}"/>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12" name="Title 3">
            <a:extLst>
              <a:ext uri="{FF2B5EF4-FFF2-40B4-BE49-F238E27FC236}">
                <a16:creationId xmlns:a16="http://schemas.microsoft.com/office/drawing/2014/main" id="{11D8CFA4-ED1B-4E7B-BA9F-E78C452D01D5}"/>
              </a:ext>
            </a:extLst>
          </p:cNvPr>
          <p:cNvSpPr txBox="1">
            <a:spLocks/>
          </p:cNvSpPr>
          <p:nvPr/>
        </p:nvSpPr>
        <p:spPr>
          <a:xfrm>
            <a:off x="410401" y="373943"/>
            <a:ext cx="11352518" cy="1045151"/>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tx1">
                    <a:lumMod val="75000"/>
                    <a:lumOff val="25000"/>
                  </a:schemeClr>
                </a:solidFill>
              </a:rPr>
              <a:t>Marine Turtle Breeding and Migration Atlas "</a:t>
            </a:r>
            <a:r>
              <a:rPr lang="en-US" sz="3200" b="1" err="1">
                <a:solidFill>
                  <a:schemeClr val="tx1">
                    <a:lumMod val="75000"/>
                    <a:lumOff val="25000"/>
                  </a:schemeClr>
                </a:solidFill>
              </a:rPr>
              <a:t>TurtleNet</a:t>
            </a:r>
            <a:r>
              <a:rPr lang="en-US" sz="3200" b="1">
                <a:solidFill>
                  <a:schemeClr val="tx1">
                    <a:lumMod val="75000"/>
                    <a:lumOff val="25000"/>
                  </a:schemeClr>
                </a:solidFill>
              </a:rPr>
              <a:t>” (2021) </a:t>
            </a:r>
            <a:endParaRPr lang="en-DE" sz="3200" b="1">
              <a:solidFill>
                <a:schemeClr val="tx1">
                  <a:lumMod val="75000"/>
                  <a:lumOff val="25000"/>
                </a:schemeClr>
              </a:solidFill>
            </a:endParaRPr>
          </a:p>
        </p:txBody>
      </p:sp>
      <p:sp>
        <p:nvSpPr>
          <p:cNvPr id="13" name="Slide Number Placeholder 12">
            <a:extLst>
              <a:ext uri="{FF2B5EF4-FFF2-40B4-BE49-F238E27FC236}">
                <a16:creationId xmlns:a16="http://schemas.microsoft.com/office/drawing/2014/main" id="{C4CEE98D-704D-45C0-EAFF-8F1C0762ECFE}"/>
              </a:ext>
            </a:extLst>
          </p:cNvPr>
          <p:cNvSpPr>
            <a:spLocks noGrp="1"/>
          </p:cNvSpPr>
          <p:nvPr>
            <p:ph type="sldNum" sz="quarter" idx="12"/>
          </p:nvPr>
        </p:nvSpPr>
        <p:spPr/>
        <p:txBody>
          <a:bodyPr/>
          <a:lstStyle/>
          <a:p>
            <a:fld id="{9CD8D479-8942-46E8-A226-A4E01F7A105C}" type="slidenum">
              <a:rPr lang="en-US" smtClean="0"/>
              <a:pPr/>
              <a:t>10</a:t>
            </a:fld>
            <a:endParaRPr lang="en-US"/>
          </a:p>
        </p:txBody>
      </p:sp>
    </p:spTree>
    <p:extLst>
      <p:ext uri="{BB962C8B-B14F-4D97-AF65-F5344CB8AC3E}">
        <p14:creationId xmlns:p14="http://schemas.microsoft.com/office/powerpoint/2010/main" val="70830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21AF15D1-E91D-9A6B-2F57-27D089FD188F}"/>
              </a:ext>
            </a:extLst>
          </p:cNvPr>
          <p:cNvSpPr txBox="1">
            <a:spLocks/>
          </p:cNvSpPr>
          <p:nvPr/>
        </p:nvSpPr>
        <p:spPr>
          <a:xfrm>
            <a:off x="248932" y="100577"/>
            <a:ext cx="6079156" cy="1045151"/>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tx1">
                    <a:lumMod val="75000"/>
                    <a:lumOff val="25000"/>
                  </a:schemeClr>
                </a:solidFill>
              </a:rPr>
              <a:t>The Eurasian African Bird Migration Atlas</a:t>
            </a:r>
            <a:r>
              <a:rPr lang="cs-CZ" sz="3200" b="1">
                <a:solidFill>
                  <a:schemeClr val="tx1">
                    <a:lumMod val="75000"/>
                    <a:lumOff val="25000"/>
                  </a:schemeClr>
                </a:solidFill>
              </a:rPr>
              <a:t> (2022)</a:t>
            </a:r>
            <a:endParaRPr lang="en-DE" sz="3200" b="1">
              <a:solidFill>
                <a:schemeClr val="tx1">
                  <a:lumMod val="75000"/>
                  <a:lumOff val="25000"/>
                </a:schemeClr>
              </a:solidFill>
            </a:endParaRPr>
          </a:p>
        </p:txBody>
      </p:sp>
      <p:sp>
        <p:nvSpPr>
          <p:cNvPr id="9" name="Subtitle 2">
            <a:extLst>
              <a:ext uri="{FF2B5EF4-FFF2-40B4-BE49-F238E27FC236}">
                <a16:creationId xmlns:a16="http://schemas.microsoft.com/office/drawing/2014/main" id="{BEB01DEF-659B-F7E1-D128-5D9394FA2B32}"/>
              </a:ext>
            </a:extLst>
          </p:cNvPr>
          <p:cNvSpPr txBox="1">
            <a:spLocks/>
          </p:cNvSpPr>
          <p:nvPr/>
        </p:nvSpPr>
        <p:spPr>
          <a:xfrm>
            <a:off x="168442" y="1085654"/>
            <a:ext cx="6134410" cy="5543746"/>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tint val="75000"/>
                  </a:schemeClr>
                </a:solidFill>
                <a:latin typeface="Montserrat Medium" panose="00000600000000000000" pitchFamily="2"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80975" lvl="1" indent="-180975" algn="just">
              <a:buFont typeface="Arial" panose="020B0604020202020204" pitchFamily="34" charset="0"/>
              <a:buChar char="•"/>
            </a:pPr>
            <a:r>
              <a:rPr lang="en-US" sz="2400">
                <a:solidFill>
                  <a:schemeClr val="tx1">
                    <a:lumMod val="75000"/>
                    <a:lumOff val="25000"/>
                  </a:schemeClr>
                </a:solidFill>
              </a:rPr>
              <a:t>Researchers from 10 institutions and data gathered by over 50 organizations</a:t>
            </a:r>
            <a:endParaRPr lang="cs-CZ" sz="2400">
              <a:solidFill>
                <a:schemeClr val="tx1">
                  <a:lumMod val="75000"/>
                  <a:lumOff val="25000"/>
                </a:schemeClr>
              </a:solidFill>
            </a:endParaRPr>
          </a:p>
          <a:p>
            <a:pPr marL="180975" lvl="1" indent="-180975" algn="just">
              <a:buFont typeface="Arial" panose="020B0604020202020204" pitchFamily="34" charset="0"/>
              <a:buChar char="•"/>
            </a:pPr>
            <a:r>
              <a:rPr lang="cs-CZ" sz="2400">
                <a:solidFill>
                  <a:schemeClr val="tx1">
                    <a:lumMod val="75000"/>
                    <a:lumOff val="25000"/>
                  </a:schemeClr>
                </a:solidFill>
              </a:rPr>
              <a:t>Funded by the Italian Government</a:t>
            </a:r>
          </a:p>
          <a:p>
            <a:pPr marL="180975" lvl="1" indent="-180975" algn="just">
              <a:buFont typeface="Arial" panose="020B0604020202020204" pitchFamily="34" charset="0"/>
              <a:buChar char="•"/>
            </a:pPr>
            <a:r>
              <a:rPr lang="cs-CZ" sz="2400">
                <a:solidFill>
                  <a:schemeClr val="tx1">
                    <a:lumMod val="75000"/>
                    <a:lumOff val="25000"/>
                  </a:schemeClr>
                </a:solidFill>
              </a:rPr>
              <a:t>B</a:t>
            </a:r>
            <a:r>
              <a:rPr lang="en-US" sz="2400" err="1">
                <a:solidFill>
                  <a:schemeClr val="tx1">
                    <a:lumMod val="75000"/>
                    <a:lumOff val="25000"/>
                  </a:schemeClr>
                </a:solidFill>
              </a:rPr>
              <a:t>ird</a:t>
            </a:r>
            <a:r>
              <a:rPr lang="cs-CZ" sz="2400">
                <a:solidFill>
                  <a:schemeClr val="tx1">
                    <a:lumMod val="75000"/>
                    <a:lumOff val="25000"/>
                  </a:schemeClr>
                </a:solidFill>
              </a:rPr>
              <a:t> </a:t>
            </a:r>
            <a:r>
              <a:rPr lang="en-US" sz="2400">
                <a:solidFill>
                  <a:schemeClr val="tx1">
                    <a:lumMod val="75000"/>
                    <a:lumOff val="25000"/>
                  </a:schemeClr>
                </a:solidFill>
              </a:rPr>
              <a:t>ringing data collected over more than 100 years on 300 species</a:t>
            </a:r>
            <a:r>
              <a:rPr lang="cs-CZ" sz="2400">
                <a:solidFill>
                  <a:schemeClr val="tx1">
                    <a:lumMod val="75000"/>
                    <a:lumOff val="25000"/>
                  </a:schemeClr>
                </a:solidFill>
              </a:rPr>
              <a:t> </a:t>
            </a:r>
            <a:r>
              <a:rPr lang="en-US" sz="2400">
                <a:solidFill>
                  <a:schemeClr val="tx1">
                    <a:lumMod val="75000"/>
                    <a:lumOff val="25000"/>
                  </a:schemeClr>
                </a:solidFill>
              </a:rPr>
              <a:t>collated, analyzed, synthesized</a:t>
            </a:r>
          </a:p>
          <a:p>
            <a:pPr marL="180975" lvl="1" indent="-180975" algn="just">
              <a:buFont typeface="Arial" panose="020B0604020202020204" pitchFamily="34" charset="0"/>
              <a:buChar char="•"/>
            </a:pPr>
            <a:r>
              <a:rPr lang="cs-CZ" sz="2400">
                <a:solidFill>
                  <a:schemeClr val="tx1">
                    <a:lumMod val="75000"/>
                    <a:lumOff val="25000"/>
                  </a:schemeClr>
                </a:solidFill>
              </a:rPr>
              <a:t>F</a:t>
            </a:r>
            <a:r>
              <a:rPr lang="en-US" sz="2400">
                <a:solidFill>
                  <a:schemeClr val="tx1">
                    <a:lumMod val="75000"/>
                    <a:lumOff val="25000"/>
                  </a:schemeClr>
                </a:solidFill>
              </a:rPr>
              <a:t>our research modules address different aspects of bird migration and relationships between birds and people</a:t>
            </a:r>
            <a:endParaRPr lang="cs-CZ" sz="2400">
              <a:solidFill>
                <a:schemeClr val="tx1">
                  <a:lumMod val="75000"/>
                  <a:lumOff val="25000"/>
                </a:schemeClr>
              </a:solidFill>
            </a:endParaRPr>
          </a:p>
          <a:p>
            <a:pPr marL="638175" lvl="2" indent="-180975" algn="just">
              <a:buFont typeface="Arial" panose="020B0604020202020204" pitchFamily="34" charset="0"/>
              <a:buChar char="•"/>
            </a:pPr>
            <a:r>
              <a:rPr lang="en-US" sz="2000">
                <a:solidFill>
                  <a:schemeClr val="tx1">
                    <a:lumMod val="75000"/>
                    <a:lumOff val="25000"/>
                  </a:schemeClr>
                </a:solidFill>
              </a:rPr>
              <a:t>Historical changes in migration patterns</a:t>
            </a:r>
          </a:p>
          <a:p>
            <a:pPr marL="638175" lvl="2" indent="-180975" algn="just">
              <a:buFont typeface="Arial" panose="020B0604020202020204" pitchFamily="34" charset="0"/>
              <a:buChar char="•"/>
            </a:pPr>
            <a:r>
              <a:rPr lang="en-US" sz="2000">
                <a:solidFill>
                  <a:schemeClr val="tx1">
                    <a:lumMod val="75000"/>
                    <a:lumOff val="25000"/>
                  </a:schemeClr>
                </a:solidFill>
              </a:rPr>
              <a:t>Intentional killing of birds by man</a:t>
            </a:r>
          </a:p>
          <a:p>
            <a:pPr marL="638175" lvl="2" indent="-180975" algn="just">
              <a:buFont typeface="Arial" panose="020B0604020202020204" pitchFamily="34" charset="0"/>
              <a:buChar char="•"/>
            </a:pPr>
            <a:r>
              <a:rPr lang="en-US" sz="2000">
                <a:solidFill>
                  <a:schemeClr val="tx1">
                    <a:lumMod val="75000"/>
                    <a:lumOff val="25000"/>
                  </a:schemeClr>
                </a:solidFill>
              </a:rPr>
              <a:t>Migration seasons of hunted species</a:t>
            </a:r>
          </a:p>
          <a:p>
            <a:pPr marL="638175" lvl="2" indent="-180975" algn="l">
              <a:buFont typeface="Arial" panose="020B0604020202020204" pitchFamily="34" charset="0"/>
              <a:buChar char="•"/>
            </a:pPr>
            <a:r>
              <a:rPr lang="en-US" sz="2000">
                <a:solidFill>
                  <a:schemeClr val="tx1">
                    <a:lumMod val="75000"/>
                    <a:lumOff val="25000"/>
                  </a:schemeClr>
                </a:solidFill>
              </a:rPr>
              <a:t>Migratory connectivity within the European African migration system</a:t>
            </a:r>
            <a:endParaRPr lang="cs-CZ" sz="2000">
              <a:solidFill>
                <a:schemeClr val="tx1">
                  <a:lumMod val="75000"/>
                  <a:lumOff val="25000"/>
                </a:schemeClr>
              </a:solidFill>
            </a:endParaRPr>
          </a:p>
          <a:p>
            <a:pPr marL="609630" lvl="1" indent="-304815" algn="just">
              <a:buFont typeface="Arial" panose="020B0604020202020204" pitchFamily="34" charset="0"/>
              <a:buChar char="•"/>
            </a:pPr>
            <a:endParaRPr lang="en-US" sz="2100">
              <a:solidFill>
                <a:schemeClr val="tx1">
                  <a:lumMod val="75000"/>
                  <a:lumOff val="25000"/>
                </a:schemeClr>
              </a:solidFill>
            </a:endParaRPr>
          </a:p>
        </p:txBody>
      </p:sp>
      <p:pic>
        <p:nvPicPr>
          <p:cNvPr id="6" name="Picture 5">
            <a:extLst>
              <a:ext uri="{FF2B5EF4-FFF2-40B4-BE49-F238E27FC236}">
                <a16:creationId xmlns:a16="http://schemas.microsoft.com/office/drawing/2014/main" id="{C8561380-11D5-3276-222F-22E12843ED78}"/>
              </a:ext>
            </a:extLst>
          </p:cNvPr>
          <p:cNvPicPr>
            <a:picLocks noChangeAspect="1"/>
          </p:cNvPicPr>
          <p:nvPr/>
        </p:nvPicPr>
        <p:blipFill>
          <a:blip r:embed="rId2"/>
          <a:stretch>
            <a:fillRect/>
          </a:stretch>
        </p:blipFill>
        <p:spPr>
          <a:xfrm>
            <a:off x="6371821" y="82535"/>
            <a:ext cx="5820179" cy="5811970"/>
          </a:xfrm>
          <a:prstGeom prst="rect">
            <a:avLst/>
          </a:prstGeom>
        </p:spPr>
      </p:pic>
      <p:sp>
        <p:nvSpPr>
          <p:cNvPr id="11" name="TextBox 10">
            <a:extLst>
              <a:ext uri="{FF2B5EF4-FFF2-40B4-BE49-F238E27FC236}">
                <a16:creationId xmlns:a16="http://schemas.microsoft.com/office/drawing/2014/main" id="{AEB37FA3-6051-5776-A4E9-26A442C3890B}"/>
              </a:ext>
            </a:extLst>
          </p:cNvPr>
          <p:cNvSpPr txBox="1"/>
          <p:nvPr/>
        </p:nvSpPr>
        <p:spPr>
          <a:xfrm>
            <a:off x="6284356" y="5829181"/>
            <a:ext cx="5907644" cy="800219"/>
          </a:xfrm>
          <a:prstGeom prst="rect">
            <a:avLst/>
          </a:prstGeom>
          <a:noFill/>
        </p:spPr>
        <p:txBody>
          <a:bodyPr wrap="square">
            <a:spAutoFit/>
          </a:bodyPr>
          <a:lstStyle/>
          <a:p>
            <a:pPr marL="0" lvl="1" algn="just"/>
            <a:r>
              <a:rPr lang="cs-CZ" sz="1800">
                <a:solidFill>
                  <a:schemeClr val="tx1">
                    <a:lumMod val="75000"/>
                    <a:lumOff val="25000"/>
                  </a:schemeClr>
                </a:solidFill>
              </a:rPr>
              <a:t> </a:t>
            </a:r>
            <a:r>
              <a:rPr lang="cs-CZ" sz="1400">
                <a:solidFill>
                  <a:schemeClr val="tx1">
                    <a:lumMod val="75000"/>
                    <a:lumOff val="25000"/>
                  </a:schemeClr>
                </a:solidFill>
              </a:rPr>
              <a:t>This module was developed </a:t>
            </a:r>
            <a:r>
              <a:rPr lang="en-US" sz="1400">
                <a:solidFill>
                  <a:schemeClr val="tx1">
                    <a:lumMod val="75000"/>
                    <a:lumOff val="25000"/>
                  </a:schemeClr>
                </a:solidFill>
              </a:rPr>
              <a:t>by the European Union for Bird Ringing (EURING) in collaboration with the Max Planck Institute of Animal Behavior under an agreement with the CMS Secretariat</a:t>
            </a:r>
            <a:endParaRPr lang="cs-CZ" sz="1400">
              <a:solidFill>
                <a:schemeClr val="tx1">
                  <a:lumMod val="75000"/>
                  <a:lumOff val="25000"/>
                </a:schemeClr>
              </a:solidFill>
            </a:endParaRPr>
          </a:p>
        </p:txBody>
      </p:sp>
      <p:sp>
        <p:nvSpPr>
          <p:cNvPr id="5" name="Date Placeholder 4">
            <a:extLst>
              <a:ext uri="{FF2B5EF4-FFF2-40B4-BE49-F238E27FC236}">
                <a16:creationId xmlns:a16="http://schemas.microsoft.com/office/drawing/2014/main" id="{D70A34A0-DEFC-54BB-B5DF-3140BADB1EE6}"/>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2" name="Footer Placeholder 5">
            <a:extLst>
              <a:ext uri="{FF2B5EF4-FFF2-40B4-BE49-F238E27FC236}">
                <a16:creationId xmlns:a16="http://schemas.microsoft.com/office/drawing/2014/main" id="{58D70375-EF87-9F49-7A25-F6DB4A0E9B31}"/>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13" name="Slide Number Placeholder 12">
            <a:extLst>
              <a:ext uri="{FF2B5EF4-FFF2-40B4-BE49-F238E27FC236}">
                <a16:creationId xmlns:a16="http://schemas.microsoft.com/office/drawing/2014/main" id="{A159CE77-2C7A-A15E-D8B2-736AB76E7AF3}"/>
              </a:ext>
            </a:extLst>
          </p:cNvPr>
          <p:cNvSpPr>
            <a:spLocks noGrp="1"/>
          </p:cNvSpPr>
          <p:nvPr>
            <p:ph type="sldNum" sz="quarter" idx="12"/>
          </p:nvPr>
        </p:nvSpPr>
        <p:spPr/>
        <p:txBody>
          <a:bodyPr/>
          <a:lstStyle/>
          <a:p>
            <a:fld id="{9CD8D479-8942-46E8-A226-A4E01F7A105C}" type="slidenum">
              <a:rPr lang="en-US" smtClean="0"/>
              <a:pPr/>
              <a:t>11</a:t>
            </a:fld>
            <a:endParaRPr lang="en-US"/>
          </a:p>
        </p:txBody>
      </p:sp>
    </p:spTree>
    <p:extLst>
      <p:ext uri="{BB962C8B-B14F-4D97-AF65-F5344CB8AC3E}">
        <p14:creationId xmlns:p14="http://schemas.microsoft.com/office/powerpoint/2010/main" val="3228580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DDC5A95-CDFE-DD61-D884-920FCD733671}"/>
              </a:ext>
            </a:extLst>
          </p:cNvPr>
          <p:cNvSpPr txBox="1"/>
          <p:nvPr/>
        </p:nvSpPr>
        <p:spPr>
          <a:xfrm>
            <a:off x="410402" y="1571693"/>
            <a:ext cx="4053610" cy="4216539"/>
          </a:xfrm>
          <a:prstGeom prst="rect">
            <a:avLst/>
          </a:prstGeom>
          <a:noFill/>
        </p:spPr>
        <p:txBody>
          <a:bodyPr wrap="square">
            <a:spAutoFit/>
          </a:bodyPr>
          <a:lstStyle/>
          <a:p>
            <a:pPr marL="457200" indent="-457200">
              <a:buFont typeface="Arial" panose="020B0604020202020204" pitchFamily="34" charset="0"/>
              <a:buChar char="•"/>
            </a:pPr>
            <a:r>
              <a:rPr lang="cs-CZ" sz="2400">
                <a:solidFill>
                  <a:schemeClr val="tx1">
                    <a:lumMod val="75000"/>
                    <a:lumOff val="25000"/>
                  </a:schemeClr>
                </a:solidFill>
              </a:rPr>
              <a:t>Launched by GIUM (Global Initiative on Ungulate Migration) and CMS </a:t>
            </a:r>
            <a:r>
              <a:rPr lang="en-US" sz="2400">
                <a:solidFill>
                  <a:schemeClr val="tx1">
                    <a:lumMod val="75000"/>
                    <a:lumOff val="25000"/>
                  </a:schemeClr>
                </a:solidFill>
              </a:rPr>
              <a:t>in 2024 </a:t>
            </a:r>
            <a:endParaRPr lang="cs-CZ" sz="2400">
              <a:solidFill>
                <a:schemeClr val="tx1">
                  <a:lumMod val="75000"/>
                  <a:lumOff val="25000"/>
                </a:schemeClr>
              </a:solidFill>
            </a:endParaRPr>
          </a:p>
          <a:p>
            <a:pPr marL="457200" indent="-457200">
              <a:buFont typeface="Arial" panose="020B0604020202020204" pitchFamily="34" charset="0"/>
              <a:buChar char="•"/>
            </a:pPr>
            <a:r>
              <a:rPr lang="en-US" sz="2400">
                <a:solidFill>
                  <a:schemeClr val="tx1">
                    <a:lumMod val="75000"/>
                    <a:lumOff val="25000"/>
                  </a:schemeClr>
                </a:solidFill>
              </a:rPr>
              <a:t>20 migratory populations from around the world</a:t>
            </a:r>
            <a:r>
              <a:rPr lang="cs-CZ" sz="2400">
                <a:solidFill>
                  <a:schemeClr val="tx1">
                    <a:lumMod val="75000"/>
                    <a:lumOff val="25000"/>
                  </a:schemeClr>
                </a:solidFill>
              </a:rPr>
              <a:t> mapped</a:t>
            </a:r>
          </a:p>
          <a:p>
            <a:pPr marL="457200" indent="-457200">
              <a:buFont typeface="Arial" panose="020B0604020202020204" pitchFamily="34" charset="0"/>
              <a:buChar char="•"/>
            </a:pPr>
            <a:r>
              <a:rPr lang="cs-CZ" sz="2400">
                <a:solidFill>
                  <a:schemeClr val="tx1">
                    <a:lumMod val="75000"/>
                    <a:lumOff val="25000"/>
                  </a:schemeClr>
                </a:solidFill>
              </a:rPr>
              <a:t>Documented impact of linear infrastructure on animal movement</a:t>
            </a:r>
          </a:p>
          <a:p>
            <a:pPr marL="457200" indent="-457200">
              <a:buFont typeface="Arial" panose="020B0604020202020204" pitchFamily="34" charset="0"/>
              <a:buChar char="•"/>
            </a:pPr>
            <a:endParaRPr lang="en-DE" sz="2800">
              <a:solidFill>
                <a:schemeClr val="tx1">
                  <a:lumMod val="75000"/>
                  <a:lumOff val="25000"/>
                </a:schemeClr>
              </a:solidFill>
            </a:endParaRPr>
          </a:p>
        </p:txBody>
      </p:sp>
      <p:pic>
        <p:nvPicPr>
          <p:cNvPr id="8" name="Picture 7">
            <a:extLst>
              <a:ext uri="{FF2B5EF4-FFF2-40B4-BE49-F238E27FC236}">
                <a16:creationId xmlns:a16="http://schemas.microsoft.com/office/drawing/2014/main" id="{4D377108-6A40-97F7-8665-D1B176B8700B}"/>
              </a:ext>
            </a:extLst>
          </p:cNvPr>
          <p:cNvPicPr>
            <a:picLocks noChangeAspect="1"/>
          </p:cNvPicPr>
          <p:nvPr/>
        </p:nvPicPr>
        <p:blipFill>
          <a:blip r:embed="rId2"/>
          <a:stretch>
            <a:fillRect/>
          </a:stretch>
        </p:blipFill>
        <p:spPr>
          <a:xfrm>
            <a:off x="4753202" y="1617216"/>
            <a:ext cx="7301408" cy="5027874"/>
          </a:xfrm>
          <a:prstGeom prst="rect">
            <a:avLst/>
          </a:prstGeom>
        </p:spPr>
      </p:pic>
      <p:pic>
        <p:nvPicPr>
          <p:cNvPr id="4" name="Picture 3" descr="A qr code on a white background&#10;&#10;Description automatically generated">
            <a:extLst>
              <a:ext uri="{FF2B5EF4-FFF2-40B4-BE49-F238E27FC236}">
                <a16:creationId xmlns:a16="http://schemas.microsoft.com/office/drawing/2014/main" id="{BA7DCF41-B4B1-5BE5-4E60-EA90C0DCE8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1064" y="67554"/>
            <a:ext cx="2820936" cy="2820936"/>
          </a:xfrm>
          <a:prstGeom prst="rect">
            <a:avLst/>
          </a:prstGeom>
        </p:spPr>
      </p:pic>
      <p:sp>
        <p:nvSpPr>
          <p:cNvPr id="6" name="TextBox 5">
            <a:extLst>
              <a:ext uri="{FF2B5EF4-FFF2-40B4-BE49-F238E27FC236}">
                <a16:creationId xmlns:a16="http://schemas.microsoft.com/office/drawing/2014/main" id="{022F69F7-10A2-9C4D-E29D-491EA773B614}"/>
              </a:ext>
            </a:extLst>
          </p:cNvPr>
          <p:cNvSpPr txBox="1"/>
          <p:nvPr/>
        </p:nvSpPr>
        <p:spPr>
          <a:xfrm>
            <a:off x="7353300" y="1202361"/>
            <a:ext cx="2103229" cy="369332"/>
          </a:xfrm>
          <a:prstGeom prst="rect">
            <a:avLst/>
          </a:prstGeom>
          <a:noFill/>
        </p:spPr>
        <p:txBody>
          <a:bodyPr wrap="square">
            <a:spAutoFit/>
          </a:bodyPr>
          <a:lstStyle/>
          <a:p>
            <a:r>
              <a:rPr lang="cs-CZ" sz="1800">
                <a:solidFill>
                  <a:schemeClr val="tx1">
                    <a:lumMod val="75000"/>
                    <a:lumOff val="25000"/>
                  </a:schemeClr>
                </a:solidFill>
              </a:rPr>
              <a:t>Access </a:t>
            </a:r>
            <a:r>
              <a:rPr lang="en-US" sz="1800">
                <a:solidFill>
                  <a:schemeClr val="tx1">
                    <a:lumMod val="75000"/>
                    <a:lumOff val="25000"/>
                  </a:schemeClr>
                </a:solidFill>
              </a:rPr>
              <a:t>to </a:t>
            </a:r>
            <a:r>
              <a:rPr lang="cs-CZ" sz="1800">
                <a:solidFill>
                  <a:schemeClr val="tx1">
                    <a:lumMod val="75000"/>
                    <a:lumOff val="25000"/>
                  </a:schemeClr>
                </a:solidFill>
              </a:rPr>
              <a:t>the Atlas:</a:t>
            </a:r>
            <a:endParaRPr lang="en-DE">
              <a:solidFill>
                <a:schemeClr val="tx1">
                  <a:lumMod val="75000"/>
                  <a:lumOff val="25000"/>
                </a:schemeClr>
              </a:solidFill>
            </a:endParaRPr>
          </a:p>
        </p:txBody>
      </p:sp>
      <p:sp>
        <p:nvSpPr>
          <p:cNvPr id="15" name="Date Placeholder 4">
            <a:extLst>
              <a:ext uri="{FF2B5EF4-FFF2-40B4-BE49-F238E27FC236}">
                <a16:creationId xmlns:a16="http://schemas.microsoft.com/office/drawing/2014/main" id="{778EAC47-6775-58CE-3481-B8897CDCE570}"/>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7" name="Footer Placeholder 5">
            <a:extLst>
              <a:ext uri="{FF2B5EF4-FFF2-40B4-BE49-F238E27FC236}">
                <a16:creationId xmlns:a16="http://schemas.microsoft.com/office/drawing/2014/main" id="{958D3C02-52F7-D1D0-B650-F67828469EC4}"/>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19" name="Title 3">
            <a:extLst>
              <a:ext uri="{FF2B5EF4-FFF2-40B4-BE49-F238E27FC236}">
                <a16:creationId xmlns:a16="http://schemas.microsoft.com/office/drawing/2014/main" id="{02A28C4E-F72B-2231-8611-CBC3D0D0C9E0}"/>
              </a:ext>
            </a:extLst>
          </p:cNvPr>
          <p:cNvSpPr txBox="1">
            <a:spLocks/>
          </p:cNvSpPr>
          <p:nvPr/>
        </p:nvSpPr>
        <p:spPr>
          <a:xfrm>
            <a:off x="429081" y="385669"/>
            <a:ext cx="11606537" cy="68971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cs-CZ" sz="3200" b="1">
                <a:solidFill>
                  <a:schemeClr val="tx1">
                    <a:lumMod val="75000"/>
                    <a:lumOff val="25000"/>
                  </a:schemeClr>
                </a:solidFill>
              </a:rPr>
              <a:t>Atlas </a:t>
            </a:r>
            <a:r>
              <a:rPr lang="en-US" sz="3200" b="1">
                <a:solidFill>
                  <a:schemeClr val="tx1">
                    <a:lumMod val="75000"/>
                    <a:lumOff val="25000"/>
                  </a:schemeClr>
                </a:solidFill>
              </a:rPr>
              <a:t>of Ungulate migration</a:t>
            </a:r>
            <a:endParaRPr lang="en-DE" sz="3200" b="1">
              <a:solidFill>
                <a:schemeClr val="tx1">
                  <a:lumMod val="75000"/>
                  <a:lumOff val="25000"/>
                </a:schemeClr>
              </a:solidFill>
            </a:endParaRPr>
          </a:p>
        </p:txBody>
      </p:sp>
      <p:sp>
        <p:nvSpPr>
          <p:cNvPr id="20" name="Slide Number Placeholder 19">
            <a:extLst>
              <a:ext uri="{FF2B5EF4-FFF2-40B4-BE49-F238E27FC236}">
                <a16:creationId xmlns:a16="http://schemas.microsoft.com/office/drawing/2014/main" id="{7D78DE54-1F7F-736B-833A-DAD1032F50C8}"/>
              </a:ext>
            </a:extLst>
          </p:cNvPr>
          <p:cNvSpPr>
            <a:spLocks noGrp="1"/>
          </p:cNvSpPr>
          <p:nvPr>
            <p:ph type="sldNum" sz="quarter" idx="12"/>
          </p:nvPr>
        </p:nvSpPr>
        <p:spPr/>
        <p:txBody>
          <a:bodyPr/>
          <a:lstStyle/>
          <a:p>
            <a:fld id="{9CD8D479-8942-46E8-A226-A4E01F7A105C}" type="slidenum">
              <a:rPr lang="en-US" smtClean="0"/>
              <a:pPr/>
              <a:t>12</a:t>
            </a:fld>
            <a:endParaRPr lang="en-US"/>
          </a:p>
        </p:txBody>
      </p:sp>
    </p:spTree>
    <p:extLst>
      <p:ext uri="{BB962C8B-B14F-4D97-AF65-F5344CB8AC3E}">
        <p14:creationId xmlns:p14="http://schemas.microsoft.com/office/powerpoint/2010/main" val="277865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60D0DF-1226-D566-298D-D6FAE5A49425}"/>
              </a:ext>
            </a:extLst>
          </p:cNvPr>
          <p:cNvSpPr>
            <a:spLocks noGrp="1"/>
          </p:cNvSpPr>
          <p:nvPr>
            <p:ph type="title"/>
          </p:nvPr>
        </p:nvSpPr>
        <p:spPr/>
        <p:txBody>
          <a:bodyPr>
            <a:normAutofit fontScale="90000"/>
          </a:bodyPr>
          <a:lstStyle/>
          <a:p>
            <a:pPr algn="ctr"/>
            <a:endParaRPr lang="es-ES" dirty="0"/>
          </a:p>
        </p:txBody>
      </p:sp>
      <p:pic>
        <p:nvPicPr>
          <p:cNvPr id="4" name="Marcador de contenido 3">
            <a:extLst>
              <a:ext uri="{FF2B5EF4-FFF2-40B4-BE49-F238E27FC236}">
                <a16:creationId xmlns:a16="http://schemas.microsoft.com/office/drawing/2014/main" id="{AC79D9B7-F25F-9F81-3BDC-6BD73C23C0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7616" y="1185134"/>
            <a:ext cx="9476767" cy="5355215"/>
          </a:xfrm>
          <a:prstGeom prst="rect">
            <a:avLst/>
          </a:prstGeom>
          <a:noFill/>
        </p:spPr>
      </p:pic>
      <p:sp>
        <p:nvSpPr>
          <p:cNvPr id="5" name="TextBox 4">
            <a:extLst>
              <a:ext uri="{FF2B5EF4-FFF2-40B4-BE49-F238E27FC236}">
                <a16:creationId xmlns:a16="http://schemas.microsoft.com/office/drawing/2014/main" id="{DEC4CDC2-F18E-E9CE-B018-74558BEF8140}"/>
              </a:ext>
            </a:extLst>
          </p:cNvPr>
          <p:cNvSpPr txBox="1"/>
          <p:nvPr/>
        </p:nvSpPr>
        <p:spPr>
          <a:xfrm>
            <a:off x="1357616" y="213313"/>
            <a:ext cx="10376140" cy="1061829"/>
          </a:xfrm>
          <a:prstGeom prst="rect">
            <a:avLst/>
          </a:prstGeom>
          <a:noFill/>
        </p:spPr>
        <p:txBody>
          <a:bodyPr wrap="square">
            <a:spAutoFit/>
          </a:bodyPr>
          <a:lstStyle/>
          <a:p>
            <a:r>
              <a:rPr lang="cs-CZ" sz="3600" b="1" dirty="0">
                <a:solidFill>
                  <a:schemeClr val="tx1">
                    <a:lumMod val="75000"/>
                    <a:lumOff val="25000"/>
                  </a:schemeClr>
                </a:solidFill>
              </a:rPr>
              <a:t>Atlas </a:t>
            </a:r>
            <a:r>
              <a:rPr lang="en-US" sz="3600" b="1" dirty="0">
                <a:solidFill>
                  <a:schemeClr val="tx1">
                    <a:lumMod val="75000"/>
                    <a:lumOff val="25000"/>
                  </a:schemeClr>
                </a:solidFill>
              </a:rPr>
              <a:t>for the Americas Flyways</a:t>
            </a:r>
            <a:br>
              <a:rPr lang="en-US" sz="3600" b="1" dirty="0">
                <a:solidFill>
                  <a:schemeClr val="tx1">
                    <a:lumMod val="75000"/>
                    <a:lumOff val="25000"/>
                  </a:schemeClr>
                </a:solidFill>
              </a:rPr>
            </a:br>
            <a:r>
              <a:rPr lang="en-US" sz="2700" b="1" i="1" dirty="0">
                <a:solidFill>
                  <a:schemeClr val="tx1">
                    <a:lumMod val="75000"/>
                    <a:lumOff val="25000"/>
                  </a:schemeClr>
                </a:solidFill>
              </a:rPr>
              <a:t>Using citizen science to support Americas Flyways Initiative</a:t>
            </a:r>
            <a:endParaRPr lang="en-DE" dirty="0"/>
          </a:p>
        </p:txBody>
      </p:sp>
    </p:spTree>
    <p:extLst>
      <p:ext uri="{BB962C8B-B14F-4D97-AF65-F5344CB8AC3E}">
        <p14:creationId xmlns:p14="http://schemas.microsoft.com/office/powerpoint/2010/main" val="634485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468EE220-05FF-CCE3-F411-FBA4EEF20A75}"/>
              </a:ext>
            </a:extLst>
          </p:cNvPr>
          <p:cNvSpPr txBox="1">
            <a:spLocks/>
          </p:cNvSpPr>
          <p:nvPr/>
        </p:nvSpPr>
        <p:spPr>
          <a:xfrm>
            <a:off x="429081" y="376144"/>
            <a:ext cx="11606537" cy="68971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cs-CZ" sz="3200" b="1">
                <a:solidFill>
                  <a:schemeClr val="tx1">
                    <a:lumMod val="75000"/>
                    <a:lumOff val="25000"/>
                  </a:schemeClr>
                </a:solidFill>
              </a:rPr>
              <a:t>Atlas on Animal Migration and </a:t>
            </a:r>
            <a:r>
              <a:rPr lang="en-US" sz="3200" b="1">
                <a:solidFill>
                  <a:schemeClr val="tx1">
                    <a:lumMod val="75000"/>
                    <a:lumOff val="25000"/>
                  </a:schemeClr>
                </a:solidFill>
              </a:rPr>
              <a:t>E</a:t>
            </a:r>
            <a:r>
              <a:rPr lang="cs-CZ" sz="3200" b="1">
                <a:solidFill>
                  <a:schemeClr val="tx1">
                    <a:lumMod val="75000"/>
                    <a:lumOff val="25000"/>
                  </a:schemeClr>
                </a:solidFill>
              </a:rPr>
              <a:t>cological</a:t>
            </a:r>
            <a:r>
              <a:rPr lang="en-US" sz="3200" b="1">
                <a:solidFill>
                  <a:schemeClr val="tx1">
                    <a:lumMod val="75000"/>
                    <a:lumOff val="25000"/>
                  </a:schemeClr>
                </a:solidFill>
              </a:rPr>
              <a:t> Connectivity</a:t>
            </a:r>
            <a:endParaRPr lang="en-DE" sz="3200" b="1">
              <a:solidFill>
                <a:schemeClr val="tx1">
                  <a:lumMod val="75000"/>
                  <a:lumOff val="25000"/>
                </a:schemeClr>
              </a:solidFill>
            </a:endParaRPr>
          </a:p>
        </p:txBody>
      </p:sp>
      <p:sp>
        <p:nvSpPr>
          <p:cNvPr id="16" name="Subtitle 2">
            <a:extLst>
              <a:ext uri="{FF2B5EF4-FFF2-40B4-BE49-F238E27FC236}">
                <a16:creationId xmlns:a16="http://schemas.microsoft.com/office/drawing/2014/main" id="{7C1BD9AE-4C2F-DC93-FB26-513C655FE8C9}"/>
              </a:ext>
            </a:extLst>
          </p:cNvPr>
          <p:cNvSpPr txBox="1">
            <a:spLocks/>
          </p:cNvSpPr>
          <p:nvPr/>
        </p:nvSpPr>
        <p:spPr>
          <a:xfrm>
            <a:off x="410402" y="1235936"/>
            <a:ext cx="8620125" cy="4904389"/>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tint val="75000"/>
                  </a:schemeClr>
                </a:solidFill>
                <a:latin typeface="Montserrat Medium" panose="00000600000000000000" pitchFamily="2"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spcBef>
                <a:spcPts val="1200"/>
              </a:spcBef>
            </a:pPr>
            <a:r>
              <a:rPr lang="cs-CZ" sz="2400" b="1">
                <a:solidFill>
                  <a:schemeClr val="tx1">
                    <a:lumMod val="75000"/>
                    <a:lumOff val="25000"/>
                  </a:schemeClr>
                </a:solidFill>
                <a:latin typeface="+mn-lt"/>
              </a:rPr>
              <a:t>Data for conservation of migratory species provide bac</a:t>
            </a:r>
            <a:r>
              <a:rPr lang="en-US" sz="2400" b="1">
                <a:solidFill>
                  <a:schemeClr val="tx1">
                    <a:lumMod val="75000"/>
                    <a:lumOff val="25000"/>
                  </a:schemeClr>
                </a:solidFill>
                <a:latin typeface="+mn-lt"/>
              </a:rPr>
              <a:t>k</a:t>
            </a:r>
            <a:r>
              <a:rPr lang="cs-CZ" sz="2400" b="1">
                <a:solidFill>
                  <a:schemeClr val="tx1">
                    <a:lumMod val="75000"/>
                    <a:lumOff val="25000"/>
                  </a:schemeClr>
                </a:solidFill>
                <a:latin typeface="+mn-lt"/>
              </a:rPr>
              <a:t>ground for:</a:t>
            </a:r>
            <a:endParaRPr lang="en-US" sz="2400" b="1">
              <a:solidFill>
                <a:schemeClr val="tx1">
                  <a:lumMod val="75000"/>
                  <a:lumOff val="25000"/>
                </a:schemeClr>
              </a:solidFill>
              <a:latin typeface="+mn-lt"/>
            </a:endParaRPr>
          </a:p>
          <a:p>
            <a:pPr marL="342900" indent="-342900" algn="just">
              <a:spcBef>
                <a:spcPts val="1200"/>
              </a:spcBef>
              <a:buFont typeface="Arial" panose="020B0604020202020204" pitchFamily="34" charset="0"/>
              <a:buChar char="•"/>
            </a:pPr>
            <a:r>
              <a:rPr lang="en-US" sz="2200">
                <a:solidFill>
                  <a:schemeClr val="tx1">
                    <a:lumMod val="75000"/>
                    <a:lumOff val="25000"/>
                  </a:schemeClr>
                </a:solidFill>
                <a:latin typeface="+mj-lt"/>
              </a:rPr>
              <a:t>Designation of protected areas</a:t>
            </a:r>
          </a:p>
          <a:p>
            <a:pPr marL="342900" indent="-342900" algn="just">
              <a:spcBef>
                <a:spcPts val="1200"/>
              </a:spcBef>
              <a:buFont typeface="Arial" panose="020B0604020202020204" pitchFamily="34" charset="0"/>
              <a:buChar char="•"/>
            </a:pPr>
            <a:r>
              <a:rPr lang="en-US" sz="2200">
                <a:solidFill>
                  <a:schemeClr val="tx1">
                    <a:lumMod val="75000"/>
                    <a:lumOff val="25000"/>
                  </a:schemeClr>
                </a:solidFill>
                <a:latin typeface="+mj-lt"/>
              </a:rPr>
              <a:t>Identifying and removing problematic </a:t>
            </a:r>
            <a:r>
              <a:rPr lang="cs-CZ" sz="2200">
                <a:solidFill>
                  <a:schemeClr val="tx1">
                    <a:lumMod val="75000"/>
                    <a:lumOff val="25000"/>
                  </a:schemeClr>
                </a:solidFill>
                <a:latin typeface="+mj-lt"/>
              </a:rPr>
              <a:t>barriers</a:t>
            </a:r>
            <a:r>
              <a:rPr lang="en-US" sz="2200">
                <a:solidFill>
                  <a:schemeClr val="tx1">
                    <a:lumMod val="75000"/>
                    <a:lumOff val="25000"/>
                  </a:schemeClr>
                </a:solidFill>
                <a:latin typeface="+mj-lt"/>
              </a:rPr>
              <a:t> </a:t>
            </a:r>
          </a:p>
          <a:p>
            <a:pPr marL="342900" indent="-342900" algn="just">
              <a:spcBef>
                <a:spcPts val="1200"/>
              </a:spcBef>
              <a:buFont typeface="Arial" panose="020B0604020202020204" pitchFamily="34" charset="0"/>
              <a:buChar char="•"/>
            </a:pPr>
            <a:r>
              <a:rPr lang="en-US" sz="2200">
                <a:solidFill>
                  <a:schemeClr val="tx1">
                    <a:lumMod val="75000"/>
                    <a:lumOff val="25000"/>
                  </a:schemeClr>
                </a:solidFill>
                <a:latin typeface="+mj-lt"/>
              </a:rPr>
              <a:t>Conservation planning for energy </a:t>
            </a:r>
            <a:r>
              <a:rPr lang="cs-CZ" sz="2200">
                <a:solidFill>
                  <a:schemeClr val="tx1">
                    <a:lumMod val="75000"/>
                    <a:lumOff val="25000"/>
                  </a:schemeClr>
                </a:solidFill>
                <a:latin typeface="+mj-lt"/>
              </a:rPr>
              <a:t> and transport infrastructure </a:t>
            </a:r>
            <a:r>
              <a:rPr lang="en-US" sz="2200">
                <a:solidFill>
                  <a:schemeClr val="tx1">
                    <a:lumMod val="75000"/>
                    <a:lumOff val="25000"/>
                  </a:schemeClr>
                </a:solidFill>
                <a:latin typeface="+mj-lt"/>
              </a:rPr>
              <a:t>development </a:t>
            </a:r>
          </a:p>
          <a:p>
            <a:pPr marL="342900" indent="-342900" algn="just">
              <a:spcBef>
                <a:spcPts val="1200"/>
              </a:spcBef>
              <a:buFont typeface="Arial" panose="020B0604020202020204" pitchFamily="34" charset="0"/>
              <a:buChar char="•"/>
            </a:pPr>
            <a:r>
              <a:rPr lang="cs-CZ" sz="2200">
                <a:solidFill>
                  <a:schemeClr val="tx1">
                    <a:lumMod val="75000"/>
                    <a:lumOff val="25000"/>
                  </a:schemeClr>
                </a:solidFill>
                <a:latin typeface="+mj-lt"/>
              </a:rPr>
              <a:t>Addressing threats (such as deliberate killing of animals)</a:t>
            </a:r>
            <a:endParaRPr lang="en-US" sz="2200">
              <a:solidFill>
                <a:schemeClr val="tx1">
                  <a:lumMod val="75000"/>
                  <a:lumOff val="25000"/>
                </a:schemeClr>
              </a:solidFill>
              <a:latin typeface="+mj-lt"/>
            </a:endParaRPr>
          </a:p>
          <a:p>
            <a:pPr algn="just">
              <a:spcBef>
                <a:spcPts val="1200"/>
              </a:spcBef>
            </a:pPr>
            <a:r>
              <a:rPr lang="cs-CZ" sz="2400" b="1">
                <a:solidFill>
                  <a:schemeClr val="tx1">
                    <a:lumMod val="75000"/>
                    <a:lumOff val="25000"/>
                  </a:schemeClr>
                </a:solidFill>
                <a:latin typeface="+mn-lt"/>
              </a:rPr>
              <a:t>Challenges</a:t>
            </a:r>
          </a:p>
          <a:p>
            <a:pPr marL="304815" indent="-304815">
              <a:spcBef>
                <a:spcPts val="1200"/>
              </a:spcBef>
              <a:buFont typeface="Arial" panose="020B0604020202020204" pitchFamily="34" charset="0"/>
              <a:buChar char="•"/>
            </a:pPr>
            <a:r>
              <a:rPr lang="cs-CZ" sz="2200">
                <a:solidFill>
                  <a:schemeClr val="tx1">
                    <a:lumMod val="75000"/>
                    <a:lumOff val="25000"/>
                  </a:schemeClr>
                </a:solidFill>
                <a:latin typeface="+mn-lt"/>
              </a:rPr>
              <a:t>Bring scientific data from scientists to policy makers</a:t>
            </a:r>
          </a:p>
          <a:p>
            <a:pPr marL="304815" indent="-304815">
              <a:spcBef>
                <a:spcPts val="1200"/>
              </a:spcBef>
              <a:buFont typeface="Arial" panose="020B0604020202020204" pitchFamily="34" charset="0"/>
              <a:buChar char="•"/>
            </a:pPr>
            <a:r>
              <a:rPr lang="cs-CZ" sz="2200">
                <a:solidFill>
                  <a:schemeClr val="tx1">
                    <a:lumMod val="75000"/>
                    <a:lumOff val="25000"/>
                  </a:schemeClr>
                </a:solidFill>
                <a:latin typeface="+mn-lt"/>
              </a:rPr>
              <a:t>Use of scientific data for conservation in policy formulation</a:t>
            </a:r>
          </a:p>
          <a:p>
            <a:pPr marL="304815" indent="-304815">
              <a:spcBef>
                <a:spcPts val="1200"/>
              </a:spcBef>
              <a:buFont typeface="Arial" panose="020B0604020202020204" pitchFamily="34" charset="0"/>
              <a:buChar char="•"/>
            </a:pPr>
            <a:r>
              <a:rPr lang="cs-CZ" sz="2200">
                <a:solidFill>
                  <a:schemeClr val="tx1">
                    <a:lumMod val="75000"/>
                    <a:lumOff val="25000"/>
                  </a:schemeClr>
                </a:solidFill>
                <a:latin typeface="+mn-lt"/>
              </a:rPr>
              <a:t>Promote integration of ecological connectivity into spatial planning</a:t>
            </a:r>
          </a:p>
          <a:p>
            <a:pPr marL="1073150" lvl="1" indent="-123825" algn="l">
              <a:spcBef>
                <a:spcPts val="1000"/>
              </a:spcBef>
              <a:buFont typeface="Arial" panose="020B0604020202020204" pitchFamily="34" charset="0"/>
              <a:buChar char="•"/>
            </a:pPr>
            <a:endParaRPr lang="en-US" sz="2400">
              <a:solidFill>
                <a:srgbClr val="2D7271"/>
              </a:solidFill>
            </a:endParaRPr>
          </a:p>
        </p:txBody>
      </p:sp>
      <p:sp>
        <p:nvSpPr>
          <p:cNvPr id="7" name="Date Placeholder 4">
            <a:extLst>
              <a:ext uri="{FF2B5EF4-FFF2-40B4-BE49-F238E27FC236}">
                <a16:creationId xmlns:a16="http://schemas.microsoft.com/office/drawing/2014/main" id="{CE3EB417-12B2-5742-4BF2-69ED05A22DE9}"/>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9" name="Footer Placeholder 5">
            <a:extLst>
              <a:ext uri="{FF2B5EF4-FFF2-40B4-BE49-F238E27FC236}">
                <a16:creationId xmlns:a16="http://schemas.microsoft.com/office/drawing/2014/main" id="{1D8A8269-6AC8-C80D-6379-FE4CCCDDE9E6}"/>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11" name="Slide Number Placeholder 10">
            <a:extLst>
              <a:ext uri="{FF2B5EF4-FFF2-40B4-BE49-F238E27FC236}">
                <a16:creationId xmlns:a16="http://schemas.microsoft.com/office/drawing/2014/main" id="{9AB35FA4-F2B5-E74B-CFD8-672BE9C36069}"/>
              </a:ext>
            </a:extLst>
          </p:cNvPr>
          <p:cNvSpPr>
            <a:spLocks noGrp="1"/>
          </p:cNvSpPr>
          <p:nvPr>
            <p:ph type="sldNum" sz="quarter" idx="12"/>
          </p:nvPr>
        </p:nvSpPr>
        <p:spPr/>
        <p:txBody>
          <a:bodyPr/>
          <a:lstStyle/>
          <a:p>
            <a:fld id="{9CD8D479-8942-46E8-A226-A4E01F7A105C}" type="slidenum">
              <a:rPr lang="en-US" smtClean="0"/>
              <a:pPr/>
              <a:t>14</a:t>
            </a:fld>
            <a:endParaRPr lang="en-US"/>
          </a:p>
        </p:txBody>
      </p:sp>
      <p:pic>
        <p:nvPicPr>
          <p:cNvPr id="3" name="Picture 2">
            <a:extLst>
              <a:ext uri="{FF2B5EF4-FFF2-40B4-BE49-F238E27FC236}">
                <a16:creationId xmlns:a16="http://schemas.microsoft.com/office/drawing/2014/main" id="{68597EC0-95D5-965D-3E93-37B3056D0203}"/>
              </a:ext>
            </a:extLst>
          </p:cNvPr>
          <p:cNvPicPr>
            <a:picLocks noChangeAspect="1"/>
          </p:cNvPicPr>
          <p:nvPr/>
        </p:nvPicPr>
        <p:blipFill>
          <a:blip r:embed="rId2" cstate="print">
            <a:extLst>
              <a:ext uri="{28A0092B-C50C-407E-A947-70E740481C1C}">
                <a14:useLocalDpi xmlns:a14="http://schemas.microsoft.com/office/drawing/2010/main"/>
              </a:ext>
            </a:extLst>
          </a:blip>
          <a:srcRect l="50000" t="4372" r="12836" b="1823"/>
          <a:stretch>
            <a:fillRect/>
          </a:stretch>
        </p:blipFill>
        <p:spPr>
          <a:xfrm>
            <a:off x="9196510" y="1735836"/>
            <a:ext cx="3037580" cy="4512501"/>
          </a:xfrm>
          <a:prstGeom prst="rect">
            <a:avLst/>
          </a:prstGeom>
        </p:spPr>
      </p:pic>
    </p:spTree>
    <p:extLst>
      <p:ext uri="{BB962C8B-B14F-4D97-AF65-F5344CB8AC3E}">
        <p14:creationId xmlns:p14="http://schemas.microsoft.com/office/powerpoint/2010/main" val="240361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51978-488D-6552-AD92-39968478D92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6662492-5039-3DBE-86E6-EADC2831946F}"/>
              </a:ext>
            </a:extLst>
          </p:cNvPr>
          <p:cNvPicPr>
            <a:picLocks noChangeAspect="1"/>
          </p:cNvPicPr>
          <p:nvPr/>
        </p:nvPicPr>
        <p:blipFill>
          <a:blip r:embed="rId3" cstate="print">
            <a:extLst>
              <a:ext uri="{28A0092B-C50C-407E-A947-70E740481C1C}">
                <a14:useLocalDpi xmlns:a14="http://schemas.microsoft.com/office/drawing/2010/main"/>
              </a:ext>
            </a:extLst>
          </a:blip>
          <a:srcRect r="4115"/>
          <a:stretch>
            <a:fillRect/>
          </a:stretch>
        </p:blipFill>
        <p:spPr>
          <a:xfrm flipH="1">
            <a:off x="598402" y="598401"/>
            <a:ext cx="9645056" cy="5661198"/>
          </a:xfrm>
          <a:prstGeom prst="rect">
            <a:avLst/>
          </a:prstGeom>
        </p:spPr>
      </p:pic>
      <p:sp>
        <p:nvSpPr>
          <p:cNvPr id="3" name="Rectangle 2">
            <a:extLst>
              <a:ext uri="{FF2B5EF4-FFF2-40B4-BE49-F238E27FC236}">
                <a16:creationId xmlns:a16="http://schemas.microsoft.com/office/drawing/2014/main" id="{E37EDA86-A049-43CA-F48C-3728650524BD}"/>
              </a:ext>
              <a:ext uri="{C183D7F6-B498-43B3-948B-1728B52AA6E4}">
                <adec:decorative xmlns:adec="http://schemas.microsoft.com/office/drawing/2017/decorative" val="1"/>
              </a:ext>
            </a:extLst>
          </p:cNvPr>
          <p:cNvSpPr/>
          <p:nvPr/>
        </p:nvSpPr>
        <p:spPr>
          <a:xfrm>
            <a:off x="6473536" y="2934812"/>
            <a:ext cx="5718464" cy="2904879"/>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23">
            <a:extLst>
              <a:ext uri="{FF2B5EF4-FFF2-40B4-BE49-F238E27FC236}">
                <a16:creationId xmlns:a16="http://schemas.microsoft.com/office/drawing/2014/main" id="{BFD2F513-BE9B-3E1F-028F-CAD8F039CBC6}"/>
              </a:ext>
            </a:extLst>
          </p:cNvPr>
          <p:cNvSpPr>
            <a:spLocks noGrp="1"/>
          </p:cNvSpPr>
          <p:nvPr>
            <p:ph type="title"/>
          </p:nvPr>
        </p:nvSpPr>
        <p:spPr>
          <a:xfrm>
            <a:off x="5718466" y="3773152"/>
            <a:ext cx="6473534" cy="882499"/>
          </a:xfrm>
          <a:noFill/>
        </p:spPr>
        <p:txBody>
          <a:bodyPr/>
          <a:lstStyle/>
          <a:p>
            <a:r>
              <a:rPr lang="cs-CZ" b="1" cap="none" dirty="0"/>
              <a:t>Atlas on Animal Migration and Ecological Connectivity</a:t>
            </a:r>
            <a:endParaRPr lang="en-US" b="1" cap="none" dirty="0"/>
          </a:p>
        </p:txBody>
      </p:sp>
      <p:pic>
        <p:nvPicPr>
          <p:cNvPr id="4" name="Picture 3">
            <a:extLst>
              <a:ext uri="{FF2B5EF4-FFF2-40B4-BE49-F238E27FC236}">
                <a16:creationId xmlns:a16="http://schemas.microsoft.com/office/drawing/2014/main" id="{E450F0B1-E90F-6154-B94A-83503D5F837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spTree>
    <p:extLst>
      <p:ext uri="{BB962C8B-B14F-4D97-AF65-F5344CB8AC3E}">
        <p14:creationId xmlns:p14="http://schemas.microsoft.com/office/powerpoint/2010/main" val="315280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DACD-3FF6-F4E1-FD53-D80152945857}"/>
            </a:ext>
          </a:extLst>
        </p:cNvPr>
        <p:cNvGrpSpPr/>
        <p:nvPr/>
      </p:nvGrpSpPr>
      <p:grpSpPr>
        <a:xfrm>
          <a:off x="0" y="0"/>
          <a:ext cx="0" cy="0"/>
          <a:chOff x="0" y="0"/>
          <a:chExt cx="0" cy="0"/>
        </a:xfrm>
      </p:grpSpPr>
      <p:sp>
        <p:nvSpPr>
          <p:cNvPr id="14" name="Subtitle 2">
            <a:extLst>
              <a:ext uri="{FF2B5EF4-FFF2-40B4-BE49-F238E27FC236}">
                <a16:creationId xmlns:a16="http://schemas.microsoft.com/office/drawing/2014/main" id="{3943919F-8A6A-11C6-7EBF-DAC036BBAE09}"/>
              </a:ext>
            </a:extLst>
          </p:cNvPr>
          <p:cNvSpPr txBox="1">
            <a:spLocks/>
          </p:cNvSpPr>
          <p:nvPr/>
        </p:nvSpPr>
        <p:spPr>
          <a:xfrm>
            <a:off x="410402" y="1672046"/>
            <a:ext cx="7266494" cy="3623271"/>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tint val="75000"/>
                  </a:schemeClr>
                </a:solidFill>
                <a:latin typeface="Montserrat Medium" panose="00000600000000000000" pitchFamily="2"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04815" indent="-304815" algn="just" defTabSz="609630">
              <a:spcBef>
                <a:spcPts val="1200"/>
              </a:spcBef>
              <a:buFont typeface="Wingdings" panose="05000000000000000000" pitchFamily="2" charset="2"/>
              <a:buChar char="Ø"/>
              <a:defRPr/>
            </a:pPr>
            <a:r>
              <a:rPr lang="cs-CZ" sz="2400">
                <a:solidFill>
                  <a:schemeClr val="tx1">
                    <a:lumMod val="75000"/>
                    <a:lumOff val="25000"/>
                  </a:schemeClr>
                </a:solidFill>
                <a:latin typeface="+mn-lt"/>
              </a:rPr>
              <a:t>Information is needed on species movement, infrastructure and connectivity relevant for migratory species</a:t>
            </a:r>
          </a:p>
          <a:p>
            <a:pPr marL="304815" indent="-304815" algn="just" defTabSz="609630">
              <a:spcBef>
                <a:spcPts val="1200"/>
              </a:spcBef>
              <a:buFont typeface="Wingdings" panose="05000000000000000000" pitchFamily="2" charset="2"/>
              <a:buChar char="Ø"/>
              <a:defRPr/>
            </a:pPr>
            <a:r>
              <a:rPr lang="en-US" sz="2400">
                <a:solidFill>
                  <a:schemeClr val="tx1">
                    <a:lumMod val="75000"/>
                    <a:lumOff val="25000"/>
                  </a:schemeClr>
                </a:solidFill>
                <a:latin typeface="+mn-lt"/>
              </a:rPr>
              <a:t>CMS </a:t>
            </a:r>
            <a:r>
              <a:rPr lang="cs-CZ" sz="2400">
                <a:solidFill>
                  <a:schemeClr val="tx1">
                    <a:lumMod val="75000"/>
                    <a:lumOff val="25000"/>
                  </a:schemeClr>
                </a:solidFill>
                <a:latin typeface="+mn-lt"/>
              </a:rPr>
              <a:t>is developing an </a:t>
            </a:r>
            <a:r>
              <a:rPr lang="en-US" sz="2400">
                <a:solidFill>
                  <a:schemeClr val="tx1">
                    <a:lumMod val="75000"/>
                    <a:lumOff val="25000"/>
                  </a:schemeClr>
                </a:solidFill>
                <a:latin typeface="+mn-lt"/>
              </a:rPr>
              <a:t>online library o</a:t>
            </a:r>
            <a:r>
              <a:rPr lang="cs-CZ" sz="2400">
                <a:solidFill>
                  <a:schemeClr val="tx1">
                    <a:lumMod val="75000"/>
                    <a:lumOff val="25000"/>
                  </a:schemeClr>
                </a:solidFill>
                <a:latin typeface="+mn-lt"/>
              </a:rPr>
              <a:t>f</a:t>
            </a:r>
            <a:r>
              <a:rPr lang="en-US" sz="2400">
                <a:solidFill>
                  <a:schemeClr val="tx1">
                    <a:lumMod val="75000"/>
                    <a:lumOff val="25000"/>
                  </a:schemeClr>
                </a:solidFill>
                <a:latin typeface="+mn-lt"/>
              </a:rPr>
              <a:t> existing databases on the movements, habitats, and presence and absence of migratory species  </a:t>
            </a:r>
            <a:endParaRPr lang="cs-CZ" sz="2400">
              <a:solidFill>
                <a:schemeClr val="tx1">
                  <a:lumMod val="75000"/>
                  <a:lumOff val="25000"/>
                </a:schemeClr>
              </a:solidFill>
              <a:latin typeface="+mn-lt"/>
            </a:endParaRPr>
          </a:p>
          <a:p>
            <a:pPr marL="360363" algn="just" defTabSz="609630">
              <a:spcBef>
                <a:spcPts val="1200"/>
              </a:spcBef>
              <a:defRPr/>
            </a:pPr>
            <a:r>
              <a:rPr lang="en-US" sz="18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Online Library of Existing Databases on the Movements, Habitats, and Presence and Absence of Migratory Species | CMS</a:t>
            </a:r>
            <a:endParaRPr lang="cs-CZ" sz="18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pPr lvl="1" algn="just" defTabSz="609630">
              <a:spcBef>
                <a:spcPts val="1200"/>
              </a:spcBef>
              <a:defRPr/>
            </a:pPr>
            <a:endParaRPr lang="cs-CZ" sz="2000">
              <a:solidFill>
                <a:schemeClr val="tx1">
                  <a:lumMod val="75000"/>
                  <a:lumOff val="25000"/>
                </a:schemeClr>
              </a:solidFill>
            </a:endParaRPr>
          </a:p>
          <a:p>
            <a:pPr marL="762015" lvl="1" indent="-304815" algn="just" defTabSz="609630">
              <a:spcBef>
                <a:spcPts val="1200"/>
              </a:spcBef>
              <a:buFont typeface="Wingdings" panose="05000000000000000000" pitchFamily="2" charset="2"/>
              <a:buChar char="Ø"/>
              <a:defRPr/>
            </a:pPr>
            <a:endParaRPr lang="cs-CZ" sz="2000">
              <a:solidFill>
                <a:schemeClr val="tx1">
                  <a:lumMod val="75000"/>
                  <a:lumOff val="25000"/>
                </a:schemeClr>
              </a:solidFill>
            </a:endParaRPr>
          </a:p>
          <a:p>
            <a:pPr lvl="1" algn="just" defTabSz="609630">
              <a:spcBef>
                <a:spcPts val="1200"/>
              </a:spcBef>
              <a:defRPr/>
            </a:pPr>
            <a:endParaRPr lang="cs-CZ" sz="2000">
              <a:solidFill>
                <a:schemeClr val="tx1">
                  <a:lumMod val="75000"/>
                  <a:lumOff val="25000"/>
                </a:schemeClr>
              </a:solidFill>
            </a:endParaRPr>
          </a:p>
          <a:p>
            <a:pPr algn="just" defTabSz="609630">
              <a:defRPr/>
            </a:pPr>
            <a:endParaRPr lang="en-GB" sz="2133">
              <a:solidFill>
                <a:schemeClr val="tx1">
                  <a:lumMod val="75000"/>
                  <a:lumOff val="25000"/>
                </a:schemeClr>
              </a:solidFill>
              <a:latin typeface="+mn-lt"/>
            </a:endParaRPr>
          </a:p>
          <a:p>
            <a:pPr defTabSz="609630">
              <a:defRPr/>
            </a:pPr>
            <a:endParaRPr lang="en-GB" sz="1333">
              <a:solidFill>
                <a:schemeClr val="tx1">
                  <a:lumMod val="75000"/>
                  <a:lumOff val="25000"/>
                </a:schemeClr>
              </a:solidFill>
              <a:latin typeface="+mn-lt"/>
            </a:endParaRPr>
          </a:p>
        </p:txBody>
      </p:sp>
      <p:sp>
        <p:nvSpPr>
          <p:cNvPr id="6" name="Title 3">
            <a:extLst>
              <a:ext uri="{FF2B5EF4-FFF2-40B4-BE49-F238E27FC236}">
                <a16:creationId xmlns:a16="http://schemas.microsoft.com/office/drawing/2014/main" id="{306E040B-8FB2-E48F-1E12-AFBCF6286D9F}"/>
              </a:ext>
            </a:extLst>
          </p:cNvPr>
          <p:cNvSpPr txBox="1">
            <a:spLocks/>
          </p:cNvSpPr>
          <p:nvPr/>
        </p:nvSpPr>
        <p:spPr>
          <a:xfrm>
            <a:off x="453402" y="362265"/>
            <a:ext cx="11700128" cy="74263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cs-CZ" sz="3200" b="1" dirty="0">
                <a:solidFill>
                  <a:schemeClr val="tx1">
                    <a:lumMod val="75000"/>
                    <a:lumOff val="25000"/>
                  </a:schemeClr>
                </a:solidFill>
              </a:rPr>
              <a:t>Animal movement data in support CMS Implementation</a:t>
            </a:r>
            <a:endParaRPr lang="en-DE" sz="3200" b="1" dirty="0">
              <a:solidFill>
                <a:schemeClr val="tx1">
                  <a:lumMod val="75000"/>
                  <a:lumOff val="25000"/>
                </a:schemeClr>
              </a:solidFill>
            </a:endParaRPr>
          </a:p>
          <a:p>
            <a:pPr algn="l"/>
            <a:r>
              <a:rPr lang="it-IT" sz="3200" b="1" dirty="0">
                <a:solidFill>
                  <a:schemeClr val="tx1">
                    <a:lumMod val="75000"/>
                    <a:lumOff val="25000"/>
                  </a:schemeClr>
                </a:solidFill>
              </a:rPr>
              <a:t> </a:t>
            </a:r>
            <a:endParaRPr lang="en-DE" sz="3200" b="1" dirty="0">
              <a:solidFill>
                <a:schemeClr val="tx1">
                  <a:lumMod val="75000"/>
                  <a:lumOff val="25000"/>
                </a:schemeClr>
              </a:solidFill>
            </a:endParaRPr>
          </a:p>
        </p:txBody>
      </p:sp>
      <p:sp>
        <p:nvSpPr>
          <p:cNvPr id="7" name="Date Placeholder 4">
            <a:extLst>
              <a:ext uri="{FF2B5EF4-FFF2-40B4-BE49-F238E27FC236}">
                <a16:creationId xmlns:a16="http://schemas.microsoft.com/office/drawing/2014/main" id="{CF6DB9A6-9937-6F6C-781F-547B0A6AF364}"/>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0" name="Footer Placeholder 5">
            <a:extLst>
              <a:ext uri="{FF2B5EF4-FFF2-40B4-BE49-F238E27FC236}">
                <a16:creationId xmlns:a16="http://schemas.microsoft.com/office/drawing/2014/main" id="{B16364B6-5DE4-1906-A195-AC38543F07C1}"/>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13" name="Slide Number Placeholder 12">
            <a:extLst>
              <a:ext uri="{FF2B5EF4-FFF2-40B4-BE49-F238E27FC236}">
                <a16:creationId xmlns:a16="http://schemas.microsoft.com/office/drawing/2014/main" id="{18CD1992-C6F1-848D-B633-C34623E3F334}"/>
              </a:ext>
            </a:extLst>
          </p:cNvPr>
          <p:cNvSpPr>
            <a:spLocks noGrp="1"/>
          </p:cNvSpPr>
          <p:nvPr>
            <p:ph type="sldNum" sz="quarter" idx="12"/>
          </p:nvPr>
        </p:nvSpPr>
        <p:spPr/>
        <p:txBody>
          <a:bodyPr/>
          <a:lstStyle/>
          <a:p>
            <a:fld id="{9CD8D479-8942-46E8-A226-A4E01F7A105C}" type="slidenum">
              <a:rPr lang="en-US" smtClean="0"/>
              <a:pPr/>
              <a:t>16</a:t>
            </a:fld>
            <a:endParaRPr lang="en-US"/>
          </a:p>
        </p:txBody>
      </p:sp>
      <p:pic>
        <p:nvPicPr>
          <p:cNvPr id="4" name="Picture 3">
            <a:extLst>
              <a:ext uri="{FF2B5EF4-FFF2-40B4-BE49-F238E27FC236}">
                <a16:creationId xmlns:a16="http://schemas.microsoft.com/office/drawing/2014/main" id="{B1023C63-9BBC-0E9D-6AA9-DCFD1B6887C6}"/>
              </a:ext>
            </a:extLst>
          </p:cNvPr>
          <p:cNvPicPr>
            <a:picLocks noChangeAspect="1"/>
          </p:cNvPicPr>
          <p:nvPr/>
        </p:nvPicPr>
        <p:blipFill>
          <a:blip r:embed="rId3" cstate="print">
            <a:extLst>
              <a:ext uri="{28A0092B-C50C-407E-A947-70E740481C1C}">
                <a14:useLocalDpi xmlns:a14="http://schemas.microsoft.com/office/drawing/2010/main"/>
              </a:ext>
            </a:extLst>
          </a:blip>
          <a:srcRect l="40841" t="3165" r="15568" b="100"/>
          <a:stretch>
            <a:fillRect/>
          </a:stretch>
        </p:blipFill>
        <p:spPr>
          <a:xfrm>
            <a:off x="8665347" y="1841326"/>
            <a:ext cx="3223081" cy="4788074"/>
          </a:xfrm>
          <a:prstGeom prst="rect">
            <a:avLst/>
          </a:prstGeom>
        </p:spPr>
      </p:pic>
    </p:spTree>
    <p:extLst>
      <p:ext uri="{BB962C8B-B14F-4D97-AF65-F5344CB8AC3E}">
        <p14:creationId xmlns:p14="http://schemas.microsoft.com/office/powerpoint/2010/main" val="249745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8">
            <a:extLst>
              <a:ext uri="{FF2B5EF4-FFF2-40B4-BE49-F238E27FC236}">
                <a16:creationId xmlns:a16="http://schemas.microsoft.com/office/drawing/2014/main" id="{E6B59E42-DD04-66AF-A95E-46744B31BFC6}"/>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t="15" b="15"/>
          <a:stretch>
            <a:fillRect/>
          </a:stretch>
        </p:blipFill>
        <p:spPr>
          <a:xfrm>
            <a:off x="598488" y="598488"/>
            <a:ext cx="9645650" cy="5661025"/>
          </a:xfrm>
        </p:spPr>
      </p:pic>
      <p:sp>
        <p:nvSpPr>
          <p:cNvPr id="3" name="Rectangle 2">
            <a:extLst>
              <a:ext uri="{FF2B5EF4-FFF2-40B4-BE49-F238E27FC236}">
                <a16:creationId xmlns:a16="http://schemas.microsoft.com/office/drawing/2014/main" id="{BE942B66-8077-DA9A-3769-BD6DDF43D300}"/>
              </a:ext>
              <a:ext uri="{C183D7F6-B498-43B3-948B-1728B52AA6E4}">
                <adec:decorative xmlns:adec="http://schemas.microsoft.com/office/drawing/2017/decorative" val="1"/>
              </a:ext>
            </a:extLst>
          </p:cNvPr>
          <p:cNvSpPr/>
          <p:nvPr/>
        </p:nvSpPr>
        <p:spPr>
          <a:xfrm>
            <a:off x="6324600" y="4057650"/>
            <a:ext cx="5641642" cy="2559216"/>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23">
            <a:extLst>
              <a:ext uri="{FF2B5EF4-FFF2-40B4-BE49-F238E27FC236}">
                <a16:creationId xmlns:a16="http://schemas.microsoft.com/office/drawing/2014/main" id="{3413C595-4D01-4997-9A0A-E7606687AB79}"/>
              </a:ext>
            </a:extLst>
          </p:cNvPr>
          <p:cNvSpPr>
            <a:spLocks noGrp="1"/>
          </p:cNvSpPr>
          <p:nvPr>
            <p:ph type="title"/>
          </p:nvPr>
        </p:nvSpPr>
        <p:spPr>
          <a:xfrm>
            <a:off x="5795333" y="3580960"/>
            <a:ext cx="6022021" cy="882499"/>
          </a:xfrm>
          <a:noFill/>
        </p:spPr>
        <p:txBody>
          <a:bodyPr>
            <a:normAutofit fontScale="90000"/>
          </a:bodyPr>
          <a:lstStyle/>
          <a:p>
            <a:br>
              <a:rPr lang="en-US" b="1" cap="none"/>
            </a:br>
            <a:br>
              <a:rPr lang="en-US" b="1" cap="none"/>
            </a:br>
            <a:r>
              <a:rPr lang="en-US" b="1" cap="none"/>
              <a:t>Global Partnership on Ecological Connectivity</a:t>
            </a:r>
          </a:p>
        </p:txBody>
      </p:sp>
      <p:pic>
        <p:nvPicPr>
          <p:cNvPr id="4" name="Picture 3">
            <a:extLst>
              <a:ext uri="{FF2B5EF4-FFF2-40B4-BE49-F238E27FC236}">
                <a16:creationId xmlns:a16="http://schemas.microsoft.com/office/drawing/2014/main" id="{DA01A428-F031-66DC-86BE-4D71A82CF65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pic>
        <p:nvPicPr>
          <p:cNvPr id="11" name="Picture 10">
            <a:extLst>
              <a:ext uri="{FF2B5EF4-FFF2-40B4-BE49-F238E27FC236}">
                <a16:creationId xmlns:a16="http://schemas.microsoft.com/office/drawing/2014/main" id="{582DEDED-C0E3-68B1-02AF-82064C19E6D2}"/>
              </a:ext>
            </a:extLst>
          </p:cNvPr>
          <p:cNvPicPr>
            <a:picLocks noChangeAspect="1"/>
          </p:cNvPicPr>
          <p:nvPr/>
        </p:nvPicPr>
        <p:blipFill>
          <a:blip r:embed="rId5"/>
          <a:stretch>
            <a:fillRect/>
          </a:stretch>
        </p:blipFill>
        <p:spPr>
          <a:xfrm>
            <a:off x="7671052" y="4463459"/>
            <a:ext cx="2948737" cy="2948737"/>
          </a:xfrm>
          <a:prstGeom prst="rect">
            <a:avLst/>
          </a:prstGeom>
        </p:spPr>
      </p:pic>
      <p:sp>
        <p:nvSpPr>
          <p:cNvPr id="8" name="Date Placeholder 4">
            <a:extLst>
              <a:ext uri="{FF2B5EF4-FFF2-40B4-BE49-F238E27FC236}">
                <a16:creationId xmlns:a16="http://schemas.microsoft.com/office/drawing/2014/main" id="{30994428-FBF5-05E2-1809-CCA90D709DE9}"/>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0" name="Footer Placeholder 5">
            <a:extLst>
              <a:ext uri="{FF2B5EF4-FFF2-40B4-BE49-F238E27FC236}">
                <a16:creationId xmlns:a16="http://schemas.microsoft.com/office/drawing/2014/main" id="{EA655203-1473-7A2F-447C-74438BA6BB22}"/>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Tree>
    <p:extLst>
      <p:ext uri="{BB962C8B-B14F-4D97-AF65-F5344CB8AC3E}">
        <p14:creationId xmlns:p14="http://schemas.microsoft.com/office/powerpoint/2010/main" val="2586725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088016-2770-06C9-E751-2FC2B675B7D0}"/>
              </a:ext>
              <a:ext uri="{C183D7F6-B498-43B3-948B-1728B52AA6E4}">
                <adec:decorative xmlns:adec="http://schemas.microsoft.com/office/drawing/2017/decorative" val="1"/>
              </a:ext>
            </a:extLst>
          </p:cNvPr>
          <p:cNvSpPr/>
          <p:nvPr/>
        </p:nvSpPr>
        <p:spPr>
          <a:xfrm>
            <a:off x="733713" y="1"/>
            <a:ext cx="2349500" cy="479668"/>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3E9C6B7-1C0B-5252-49BB-942AAD80953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pic>
        <p:nvPicPr>
          <p:cNvPr id="11" name="Picture 10">
            <a:extLst>
              <a:ext uri="{FF2B5EF4-FFF2-40B4-BE49-F238E27FC236}">
                <a16:creationId xmlns:a16="http://schemas.microsoft.com/office/drawing/2014/main" id="{B527FDBA-A5CB-7756-F023-6F8BE324CD90}"/>
              </a:ext>
            </a:extLst>
          </p:cNvPr>
          <p:cNvPicPr>
            <a:picLocks noChangeAspect="1"/>
          </p:cNvPicPr>
          <p:nvPr/>
        </p:nvPicPr>
        <p:blipFill>
          <a:blip r:embed="rId4"/>
          <a:stretch>
            <a:fillRect/>
          </a:stretch>
        </p:blipFill>
        <p:spPr>
          <a:xfrm>
            <a:off x="5514735" y="167585"/>
            <a:ext cx="6049011" cy="6348962"/>
          </a:xfrm>
          <a:prstGeom prst="rect">
            <a:avLst/>
          </a:prstGeom>
        </p:spPr>
      </p:pic>
      <p:pic>
        <p:nvPicPr>
          <p:cNvPr id="15" name="Picture 14">
            <a:extLst>
              <a:ext uri="{FF2B5EF4-FFF2-40B4-BE49-F238E27FC236}">
                <a16:creationId xmlns:a16="http://schemas.microsoft.com/office/drawing/2014/main" id="{1841B7E5-2A19-5F4C-578A-61457714D7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05278" y="1802968"/>
            <a:ext cx="551100" cy="711941"/>
          </a:xfrm>
          <a:prstGeom prst="rect">
            <a:avLst/>
          </a:prstGeom>
        </p:spPr>
      </p:pic>
      <p:pic>
        <p:nvPicPr>
          <p:cNvPr id="17" name="Picture 16">
            <a:extLst>
              <a:ext uri="{FF2B5EF4-FFF2-40B4-BE49-F238E27FC236}">
                <a16:creationId xmlns:a16="http://schemas.microsoft.com/office/drawing/2014/main" id="{76A7183F-981C-BA60-FE01-39441E9BCF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25779" y="1364575"/>
            <a:ext cx="347002" cy="488093"/>
          </a:xfrm>
          <a:prstGeom prst="rect">
            <a:avLst/>
          </a:prstGeom>
        </p:spPr>
      </p:pic>
      <p:pic>
        <p:nvPicPr>
          <p:cNvPr id="19" name="Picture 18">
            <a:extLst>
              <a:ext uri="{FF2B5EF4-FFF2-40B4-BE49-F238E27FC236}">
                <a16:creationId xmlns:a16="http://schemas.microsoft.com/office/drawing/2014/main" id="{5CC82197-B341-C3CD-3810-FFEADC0321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88805" y="1350197"/>
            <a:ext cx="1459931" cy="536364"/>
          </a:xfrm>
          <a:prstGeom prst="rect">
            <a:avLst/>
          </a:prstGeom>
        </p:spPr>
      </p:pic>
      <p:pic>
        <p:nvPicPr>
          <p:cNvPr id="21" name="Picture 20">
            <a:extLst>
              <a:ext uri="{FF2B5EF4-FFF2-40B4-BE49-F238E27FC236}">
                <a16:creationId xmlns:a16="http://schemas.microsoft.com/office/drawing/2014/main" id="{B2EF0266-4BCB-840D-BDB8-AF27C5A92CF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32229" y="2287798"/>
            <a:ext cx="915921" cy="466725"/>
          </a:xfrm>
          <a:prstGeom prst="rect">
            <a:avLst/>
          </a:prstGeom>
        </p:spPr>
      </p:pic>
      <p:pic>
        <p:nvPicPr>
          <p:cNvPr id="23" name="Picture 22">
            <a:extLst>
              <a:ext uri="{FF2B5EF4-FFF2-40B4-BE49-F238E27FC236}">
                <a16:creationId xmlns:a16="http://schemas.microsoft.com/office/drawing/2014/main" id="{546920E5-8227-7473-0ED9-36560A43F9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41294" y="1966686"/>
            <a:ext cx="1121536" cy="377084"/>
          </a:xfrm>
          <a:prstGeom prst="rect">
            <a:avLst/>
          </a:prstGeom>
        </p:spPr>
      </p:pic>
      <p:sp>
        <p:nvSpPr>
          <p:cNvPr id="24" name="TextBox 23">
            <a:extLst>
              <a:ext uri="{FF2B5EF4-FFF2-40B4-BE49-F238E27FC236}">
                <a16:creationId xmlns:a16="http://schemas.microsoft.com/office/drawing/2014/main" id="{6E281820-80B1-F898-F1D7-7D237B8A621F}"/>
              </a:ext>
            </a:extLst>
          </p:cNvPr>
          <p:cNvSpPr txBox="1"/>
          <p:nvPr/>
        </p:nvSpPr>
        <p:spPr>
          <a:xfrm>
            <a:off x="167799" y="2084450"/>
            <a:ext cx="5454241" cy="4093428"/>
          </a:xfrm>
          <a:prstGeom prst="rect">
            <a:avLst/>
          </a:prstGeom>
          <a:noFill/>
        </p:spPr>
        <p:txBody>
          <a:bodyPr wrap="square" rtlCol="0">
            <a:spAutoFit/>
          </a:bodyPr>
          <a:lstStyle/>
          <a:p>
            <a:pPr marL="742950" lvl="1" indent="-285750">
              <a:buFont typeface="Arial" panose="020B0604020202020204" pitchFamily="34" charset="0"/>
              <a:buChar char="•"/>
            </a:pPr>
            <a:r>
              <a:rPr lang="en-GB" sz="2000"/>
              <a:t>Knowledge and information exchange</a:t>
            </a:r>
          </a:p>
          <a:p>
            <a:pPr lvl="1"/>
            <a:endParaRPr lang="en-GB" sz="2000"/>
          </a:p>
          <a:p>
            <a:pPr marL="742950" lvl="1" indent="-285750">
              <a:buFont typeface="Arial" panose="020B0604020202020204" pitchFamily="34" charset="0"/>
              <a:buChar char="•"/>
            </a:pPr>
            <a:r>
              <a:rPr lang="en-GB" sz="2000"/>
              <a:t>Analyse and fill gaps</a:t>
            </a:r>
          </a:p>
          <a:p>
            <a:pPr lvl="1"/>
            <a:endParaRPr lang="en-GB" sz="2000"/>
          </a:p>
          <a:p>
            <a:pPr marL="742950" lvl="1" indent="-285750">
              <a:buFont typeface="Arial" panose="020B0604020202020204" pitchFamily="34" charset="0"/>
              <a:buChar char="•"/>
            </a:pPr>
            <a:r>
              <a:rPr lang="en-GB" sz="2000"/>
              <a:t>Develop coherent and effective approaches</a:t>
            </a:r>
          </a:p>
          <a:p>
            <a:pPr lvl="1"/>
            <a:endParaRPr lang="en-GB" sz="2000"/>
          </a:p>
          <a:p>
            <a:pPr marL="742950" lvl="1" indent="-285750">
              <a:buFont typeface="Arial" panose="020B0604020202020204" pitchFamily="34" charset="0"/>
              <a:buChar char="•"/>
            </a:pPr>
            <a:r>
              <a:rPr lang="en-GB" sz="2000"/>
              <a:t>Technical and policy support</a:t>
            </a:r>
          </a:p>
          <a:p>
            <a:pPr lvl="1"/>
            <a:endParaRPr lang="en-GB" sz="2000"/>
          </a:p>
          <a:p>
            <a:pPr marL="742950" lvl="1" indent="-285750">
              <a:buFont typeface="Arial" panose="020B0604020202020204" pitchFamily="34" charset="0"/>
              <a:buChar char="•"/>
            </a:pPr>
            <a:r>
              <a:rPr lang="en-GB" sz="2000"/>
              <a:t>Identify priorities </a:t>
            </a:r>
          </a:p>
          <a:p>
            <a:pPr lvl="1"/>
            <a:endParaRPr lang="en-GB" sz="2000"/>
          </a:p>
          <a:p>
            <a:pPr marL="742950" lvl="1" indent="-285750">
              <a:buFont typeface="Arial" panose="020B0604020202020204" pitchFamily="34" charset="0"/>
              <a:buChar char="•"/>
            </a:pPr>
            <a:r>
              <a:rPr lang="en-GB" sz="2000"/>
              <a:t>Mobilize funding and activities on the ground</a:t>
            </a:r>
          </a:p>
        </p:txBody>
      </p:sp>
      <p:sp>
        <p:nvSpPr>
          <p:cNvPr id="28" name="Title 18">
            <a:extLst>
              <a:ext uri="{FF2B5EF4-FFF2-40B4-BE49-F238E27FC236}">
                <a16:creationId xmlns:a16="http://schemas.microsoft.com/office/drawing/2014/main" id="{3856B707-7B45-F66E-9895-9936FA42F209}"/>
              </a:ext>
            </a:extLst>
          </p:cNvPr>
          <p:cNvSpPr>
            <a:spLocks noGrp="1"/>
          </p:cNvSpPr>
          <p:nvPr>
            <p:ph type="title"/>
          </p:nvPr>
        </p:nvSpPr>
        <p:spPr>
          <a:xfrm>
            <a:off x="250813" y="1364575"/>
            <a:ext cx="5147898" cy="527050"/>
          </a:xfrm>
        </p:spPr>
        <p:txBody>
          <a:bodyPr>
            <a:normAutofit fontScale="90000"/>
          </a:bodyPr>
          <a:lstStyle/>
          <a:p>
            <a:r>
              <a:rPr lang="en-US" sz="2400" b="1" cap="none">
                <a:solidFill>
                  <a:srgbClr val="0D2E85"/>
                </a:solidFill>
              </a:rPr>
              <a:t>Scale up collective and coherent action to maintain, enhance and restore ecological connectivity </a:t>
            </a:r>
          </a:p>
        </p:txBody>
      </p:sp>
      <p:sp>
        <p:nvSpPr>
          <p:cNvPr id="30" name="TextBox 29">
            <a:extLst>
              <a:ext uri="{FF2B5EF4-FFF2-40B4-BE49-F238E27FC236}">
                <a16:creationId xmlns:a16="http://schemas.microsoft.com/office/drawing/2014/main" id="{8978D828-3259-5A0A-D68E-D78A072C6E93}"/>
              </a:ext>
            </a:extLst>
          </p:cNvPr>
          <p:cNvSpPr txBox="1"/>
          <p:nvPr/>
        </p:nvSpPr>
        <p:spPr>
          <a:xfrm>
            <a:off x="6093692" y="5469772"/>
            <a:ext cx="974177" cy="369332"/>
          </a:xfrm>
          <a:prstGeom prst="rect">
            <a:avLst/>
          </a:prstGeom>
          <a:noFill/>
        </p:spPr>
        <p:txBody>
          <a:bodyPr wrap="none" rtlCol="0">
            <a:spAutoFit/>
          </a:bodyPr>
          <a:lstStyle/>
          <a:p>
            <a:r>
              <a:rPr lang="en-GB"/>
              <a:t>Donors: </a:t>
            </a:r>
            <a:endParaRPr lang="en-IE"/>
          </a:p>
        </p:txBody>
      </p:sp>
      <p:pic>
        <p:nvPicPr>
          <p:cNvPr id="32" name="Picture 31">
            <a:extLst>
              <a:ext uri="{FF2B5EF4-FFF2-40B4-BE49-F238E27FC236}">
                <a16:creationId xmlns:a16="http://schemas.microsoft.com/office/drawing/2014/main" id="{FC3FCFB7-0FB5-37DC-E288-1C94D5D0CA18}"/>
              </a:ext>
            </a:extLst>
          </p:cNvPr>
          <p:cNvPicPr>
            <a:picLocks noChangeAspect="1"/>
          </p:cNvPicPr>
          <p:nvPr/>
        </p:nvPicPr>
        <p:blipFill>
          <a:blip r:embed="rId10"/>
          <a:stretch>
            <a:fillRect/>
          </a:stretch>
        </p:blipFill>
        <p:spPr>
          <a:xfrm>
            <a:off x="8799003" y="5531943"/>
            <a:ext cx="877191" cy="326563"/>
          </a:xfrm>
          <a:prstGeom prst="rect">
            <a:avLst/>
          </a:prstGeom>
          <a:solidFill>
            <a:schemeClr val="tx1"/>
          </a:solidFill>
          <a:ln>
            <a:noFill/>
          </a:ln>
        </p:spPr>
      </p:pic>
      <p:pic>
        <p:nvPicPr>
          <p:cNvPr id="34" name="Picture 33">
            <a:extLst>
              <a:ext uri="{FF2B5EF4-FFF2-40B4-BE49-F238E27FC236}">
                <a16:creationId xmlns:a16="http://schemas.microsoft.com/office/drawing/2014/main" id="{6F404F8E-2A70-2BD8-8EBE-7F914C7415F9}"/>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988651" y="5553346"/>
            <a:ext cx="603855" cy="301827"/>
          </a:xfrm>
          <a:prstGeom prst="rect">
            <a:avLst/>
          </a:prstGeom>
          <a:solidFill>
            <a:schemeClr val="bg1"/>
          </a:solidFill>
          <a:ln>
            <a:noFill/>
          </a:ln>
        </p:spPr>
      </p:pic>
      <p:pic>
        <p:nvPicPr>
          <p:cNvPr id="36" name="Picture 4">
            <a:extLst>
              <a:ext uri="{FF2B5EF4-FFF2-40B4-BE49-F238E27FC236}">
                <a16:creationId xmlns:a16="http://schemas.microsoft.com/office/drawing/2014/main" id="{D2949586-1AFC-E1C1-91E1-70EBEDDE9C8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21874" y="5503877"/>
            <a:ext cx="382693" cy="38269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F7389AFE-59C9-B400-7633-D8C959811A2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393847" y="5522458"/>
            <a:ext cx="450888" cy="36071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31865D14-0A64-50DA-BE82-0C1196444001}"/>
              </a:ext>
            </a:extLst>
          </p:cNvPr>
          <p:cNvPicPr>
            <a:picLocks noChangeAspect="1"/>
          </p:cNvPicPr>
          <p:nvPr/>
        </p:nvPicPr>
        <p:blipFill>
          <a:blip r:embed="rId14"/>
          <a:stretch>
            <a:fillRect/>
          </a:stretch>
        </p:blipFill>
        <p:spPr>
          <a:xfrm>
            <a:off x="6935654" y="5531943"/>
            <a:ext cx="920046" cy="374834"/>
          </a:xfrm>
          <a:prstGeom prst="rect">
            <a:avLst/>
          </a:prstGeom>
        </p:spPr>
      </p:pic>
      <p:sp>
        <p:nvSpPr>
          <p:cNvPr id="8" name="Slide Number Placeholder 7">
            <a:extLst>
              <a:ext uri="{FF2B5EF4-FFF2-40B4-BE49-F238E27FC236}">
                <a16:creationId xmlns:a16="http://schemas.microsoft.com/office/drawing/2014/main" id="{EDB27E13-0654-238B-C182-4BAEB1C2D26B}"/>
              </a:ext>
            </a:extLst>
          </p:cNvPr>
          <p:cNvSpPr>
            <a:spLocks noGrp="1"/>
          </p:cNvSpPr>
          <p:nvPr>
            <p:ph type="sldNum" sz="quarter" idx="12"/>
          </p:nvPr>
        </p:nvSpPr>
        <p:spPr/>
        <p:txBody>
          <a:bodyPr/>
          <a:lstStyle/>
          <a:p>
            <a:fld id="{F91729D4-A164-47A3-830D-E792BCE699E4}" type="slidenum">
              <a:rPr lang="en-US" smtClean="0"/>
              <a:t>18</a:t>
            </a:fld>
            <a:endParaRPr lang="en-US"/>
          </a:p>
        </p:txBody>
      </p:sp>
      <p:sp>
        <p:nvSpPr>
          <p:cNvPr id="12" name="Date Placeholder 4">
            <a:extLst>
              <a:ext uri="{FF2B5EF4-FFF2-40B4-BE49-F238E27FC236}">
                <a16:creationId xmlns:a16="http://schemas.microsoft.com/office/drawing/2014/main" id="{E9DB3CCD-2849-8251-B5E3-8E4A5F4AF6D1}"/>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4" name="Footer Placeholder 5">
            <a:extLst>
              <a:ext uri="{FF2B5EF4-FFF2-40B4-BE49-F238E27FC236}">
                <a16:creationId xmlns:a16="http://schemas.microsoft.com/office/drawing/2014/main" id="{91FC0839-C301-902C-D61A-AB916F37DEA9}"/>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Tree>
    <p:extLst>
      <p:ext uri="{BB962C8B-B14F-4D97-AF65-F5344CB8AC3E}">
        <p14:creationId xmlns:p14="http://schemas.microsoft.com/office/powerpoint/2010/main" val="319690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5BDF-2E07-9BEF-5207-169AFF3A5CA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74E6994-7802-FECE-EF97-D02EC3FF480D}"/>
              </a:ext>
              <a:ext uri="{C183D7F6-B498-43B3-948B-1728B52AA6E4}">
                <adec:decorative xmlns:adec="http://schemas.microsoft.com/office/drawing/2017/decorative" val="1"/>
              </a:ext>
            </a:extLst>
          </p:cNvPr>
          <p:cNvSpPr/>
          <p:nvPr/>
        </p:nvSpPr>
        <p:spPr>
          <a:xfrm>
            <a:off x="733713" y="1"/>
            <a:ext cx="2349500" cy="479668"/>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699D058-4CEE-D84E-41C6-2D9DEE48F7F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pic>
        <p:nvPicPr>
          <p:cNvPr id="13" name="Picture 12">
            <a:extLst>
              <a:ext uri="{FF2B5EF4-FFF2-40B4-BE49-F238E27FC236}">
                <a16:creationId xmlns:a16="http://schemas.microsoft.com/office/drawing/2014/main" id="{5936C581-BBA0-6378-8A3B-EAD21409BE9E}"/>
              </a:ext>
            </a:extLst>
          </p:cNvPr>
          <p:cNvPicPr>
            <a:picLocks noChangeAspect="1"/>
          </p:cNvPicPr>
          <p:nvPr/>
        </p:nvPicPr>
        <p:blipFill>
          <a:blip r:embed="rId4"/>
          <a:stretch>
            <a:fillRect/>
          </a:stretch>
        </p:blipFill>
        <p:spPr>
          <a:xfrm>
            <a:off x="6330736" y="943336"/>
            <a:ext cx="5127553" cy="5161922"/>
          </a:xfrm>
          <a:prstGeom prst="rect">
            <a:avLst/>
          </a:prstGeom>
        </p:spPr>
      </p:pic>
      <p:pic>
        <p:nvPicPr>
          <p:cNvPr id="15" name="Picture 14">
            <a:extLst>
              <a:ext uri="{FF2B5EF4-FFF2-40B4-BE49-F238E27FC236}">
                <a16:creationId xmlns:a16="http://schemas.microsoft.com/office/drawing/2014/main" id="{4ABE2E95-1262-F891-DC1A-CB088925D695}"/>
              </a:ext>
            </a:extLst>
          </p:cNvPr>
          <p:cNvPicPr>
            <a:picLocks noChangeAspect="1"/>
          </p:cNvPicPr>
          <p:nvPr/>
        </p:nvPicPr>
        <p:blipFill>
          <a:blip r:embed="rId5"/>
          <a:srcRect t="20422" b="24557"/>
          <a:stretch>
            <a:fillRect/>
          </a:stretch>
        </p:blipFill>
        <p:spPr>
          <a:xfrm>
            <a:off x="9540741" y="81323"/>
            <a:ext cx="1917546" cy="1055055"/>
          </a:xfrm>
          <a:prstGeom prst="rect">
            <a:avLst/>
          </a:prstGeom>
        </p:spPr>
      </p:pic>
      <p:sp>
        <p:nvSpPr>
          <p:cNvPr id="16" name="TextBox 15">
            <a:extLst>
              <a:ext uri="{FF2B5EF4-FFF2-40B4-BE49-F238E27FC236}">
                <a16:creationId xmlns:a16="http://schemas.microsoft.com/office/drawing/2014/main" id="{18A54C7F-D2E1-30A6-C28A-ECDED8A385F9}"/>
              </a:ext>
            </a:extLst>
          </p:cNvPr>
          <p:cNvSpPr txBox="1"/>
          <p:nvPr/>
        </p:nvSpPr>
        <p:spPr>
          <a:xfrm>
            <a:off x="277760" y="1444802"/>
            <a:ext cx="6678625" cy="923330"/>
          </a:xfrm>
          <a:prstGeom prst="rect">
            <a:avLst/>
          </a:prstGeom>
          <a:noFill/>
        </p:spPr>
        <p:txBody>
          <a:bodyPr wrap="square">
            <a:spAutoFit/>
          </a:bodyPr>
          <a:lstStyle/>
          <a:p>
            <a:r>
              <a:rPr lang="en-GB">
                <a:solidFill>
                  <a:srgbClr val="0070C0"/>
                </a:solidFill>
                <a:cs typeface="Poppins Light" panose="00000400000000000000" pitchFamily="2" charset="0"/>
              </a:rPr>
              <a:t>Ecosystem connectivity data, knowledge and information is available, readily accessible to all stakeholders and connectivity indicators are widely monitored</a:t>
            </a:r>
            <a:endParaRPr lang="en-IE">
              <a:solidFill>
                <a:srgbClr val="0070C0"/>
              </a:solidFill>
              <a:cs typeface="Poppins Light" panose="00000400000000000000" pitchFamily="2" charset="0"/>
            </a:endParaRPr>
          </a:p>
        </p:txBody>
      </p:sp>
      <p:sp>
        <p:nvSpPr>
          <p:cNvPr id="17" name="TextBox 16">
            <a:extLst>
              <a:ext uri="{FF2B5EF4-FFF2-40B4-BE49-F238E27FC236}">
                <a16:creationId xmlns:a16="http://schemas.microsoft.com/office/drawing/2014/main" id="{E148000C-4C9A-56C4-D9F5-17CBFCCD8544}"/>
              </a:ext>
            </a:extLst>
          </p:cNvPr>
          <p:cNvSpPr txBox="1"/>
          <p:nvPr/>
        </p:nvSpPr>
        <p:spPr>
          <a:xfrm>
            <a:off x="277760" y="920320"/>
            <a:ext cx="5127553" cy="400110"/>
          </a:xfrm>
          <a:prstGeom prst="rect">
            <a:avLst/>
          </a:prstGeom>
          <a:noFill/>
        </p:spPr>
        <p:txBody>
          <a:bodyPr wrap="square">
            <a:spAutoFit/>
          </a:bodyPr>
          <a:lstStyle/>
          <a:p>
            <a:r>
              <a:rPr lang="en-GB" sz="2000">
                <a:cs typeface="Poppins Light" panose="00000400000000000000" pitchFamily="2" charset="0"/>
              </a:rPr>
              <a:t>Data, Research and Monitoring</a:t>
            </a:r>
            <a:endParaRPr lang="en-IE" sz="2000">
              <a:cs typeface="Poppins Light" panose="00000400000000000000" pitchFamily="2" charset="0"/>
            </a:endParaRPr>
          </a:p>
        </p:txBody>
      </p:sp>
      <p:sp>
        <p:nvSpPr>
          <p:cNvPr id="18" name="TextBox 17">
            <a:extLst>
              <a:ext uri="{FF2B5EF4-FFF2-40B4-BE49-F238E27FC236}">
                <a16:creationId xmlns:a16="http://schemas.microsoft.com/office/drawing/2014/main" id="{420B46E7-BDE8-281B-B8CB-8E2840499629}"/>
              </a:ext>
            </a:extLst>
          </p:cNvPr>
          <p:cNvSpPr txBox="1"/>
          <p:nvPr/>
        </p:nvSpPr>
        <p:spPr>
          <a:xfrm>
            <a:off x="277760" y="2372319"/>
            <a:ext cx="6052976" cy="4247317"/>
          </a:xfrm>
          <a:prstGeom prst="rect">
            <a:avLst/>
          </a:prstGeom>
          <a:noFill/>
        </p:spPr>
        <p:txBody>
          <a:bodyPr wrap="square" rtlCol="0">
            <a:spAutoFit/>
          </a:bodyPr>
          <a:lstStyle/>
          <a:p>
            <a:endParaRPr lang="en-IE"/>
          </a:p>
          <a:p>
            <a:r>
              <a:rPr lang="en-GB"/>
              <a:t> 1.1 Identify gaps and support data collection to fill gaps on important habitats for, and climate change impacts on, terrestrial, inland water, and marine and coastal CMS listed species.</a:t>
            </a:r>
          </a:p>
          <a:p>
            <a:endParaRPr lang="en-GB"/>
          </a:p>
          <a:p>
            <a:r>
              <a:rPr lang="en-GB"/>
              <a:t>1.2 Consolidate existing migratory route and corridor maps, supporting the development of new ones where gaps exist across terrestrial, inland water and marine and coastal ecosystems and provide guidance on using these maps to support decision-making. </a:t>
            </a:r>
          </a:p>
          <a:p>
            <a:endParaRPr lang="en-GB"/>
          </a:p>
          <a:p>
            <a:r>
              <a:rPr lang="en-US">
                <a:solidFill>
                  <a:srgbClr val="0070C0"/>
                </a:solidFill>
                <a:hlinkClick r:id="rId6">
                  <a:extLst>
                    <a:ext uri="{A12FA001-AC4F-418D-AE19-62706E023703}">
                      <ahyp:hlinkClr xmlns:ahyp="http://schemas.microsoft.com/office/drawing/2018/hyperlinkcolor" val="tx"/>
                    </a:ext>
                  </a:extLst>
                </a:hlinkClick>
              </a:rPr>
              <a:t>More Information:    https://gpec-partnership.com/</a:t>
            </a:r>
            <a:r>
              <a:rPr lang="en-US">
                <a:solidFill>
                  <a:srgbClr val="0070C0"/>
                </a:solidFill>
              </a:rPr>
              <a:t> </a:t>
            </a:r>
          </a:p>
          <a:p>
            <a:endParaRPr lang="en-GB"/>
          </a:p>
          <a:p>
            <a:endParaRPr lang="en-IE"/>
          </a:p>
        </p:txBody>
      </p:sp>
      <p:sp>
        <p:nvSpPr>
          <p:cNvPr id="8" name="Slide Number Placeholder 7">
            <a:extLst>
              <a:ext uri="{FF2B5EF4-FFF2-40B4-BE49-F238E27FC236}">
                <a16:creationId xmlns:a16="http://schemas.microsoft.com/office/drawing/2014/main" id="{6CA8165E-C8FD-2724-89D1-CA6F9301BE1A}"/>
              </a:ext>
            </a:extLst>
          </p:cNvPr>
          <p:cNvSpPr>
            <a:spLocks noGrp="1"/>
          </p:cNvSpPr>
          <p:nvPr>
            <p:ph type="sldNum" sz="quarter" idx="12"/>
          </p:nvPr>
        </p:nvSpPr>
        <p:spPr/>
        <p:txBody>
          <a:bodyPr/>
          <a:lstStyle/>
          <a:p>
            <a:fld id="{F91729D4-A164-47A3-830D-E792BCE699E4}" type="slidenum">
              <a:rPr lang="en-US" smtClean="0"/>
              <a:t>19</a:t>
            </a:fld>
            <a:endParaRPr lang="en-US"/>
          </a:p>
        </p:txBody>
      </p:sp>
      <p:sp>
        <p:nvSpPr>
          <p:cNvPr id="11" name="Date Placeholder 4">
            <a:extLst>
              <a:ext uri="{FF2B5EF4-FFF2-40B4-BE49-F238E27FC236}">
                <a16:creationId xmlns:a16="http://schemas.microsoft.com/office/drawing/2014/main" id="{CEF86F7D-52A1-30A6-52BF-7709339B30BA}"/>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4" name="Footer Placeholder 5">
            <a:extLst>
              <a:ext uri="{FF2B5EF4-FFF2-40B4-BE49-F238E27FC236}">
                <a16:creationId xmlns:a16="http://schemas.microsoft.com/office/drawing/2014/main" id="{E9274E3E-FA2F-A3C4-7E8D-7A15FC8E61B6}"/>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Tree>
    <p:extLst>
      <p:ext uri="{BB962C8B-B14F-4D97-AF65-F5344CB8AC3E}">
        <p14:creationId xmlns:p14="http://schemas.microsoft.com/office/powerpoint/2010/main" val="423826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02E01EC-ECE0-2FFF-3B2E-F0AA77C0A7DD}"/>
            </a:ext>
          </a:extLst>
        </p:cNvPr>
        <p:cNvGrpSpPr/>
        <p:nvPr/>
      </p:nvGrpSpPr>
      <p:grpSpPr>
        <a:xfrm>
          <a:off x="0" y="0"/>
          <a:ext cx="0" cy="0"/>
          <a:chOff x="0" y="0"/>
          <a:chExt cx="0" cy="0"/>
        </a:xfrm>
      </p:grpSpPr>
      <p:pic>
        <p:nvPicPr>
          <p:cNvPr id="17" name="Picture 2" descr="Mongolian gazelle-on-road-copyright">
            <a:extLst>
              <a:ext uri="{FF2B5EF4-FFF2-40B4-BE49-F238E27FC236}">
                <a16:creationId xmlns:a16="http://schemas.microsoft.com/office/drawing/2014/main" id="{45FAFCE0-D7DA-8636-F821-D9353EF2C31F}"/>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a:fillRect/>
          </a:stretch>
        </p:blipFill>
        <p:spPr bwMode="auto">
          <a:xfrm>
            <a:off x="737213" y="643948"/>
            <a:ext cx="3410766" cy="11937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18">
            <a:extLst>
              <a:ext uri="{FF2B5EF4-FFF2-40B4-BE49-F238E27FC236}">
                <a16:creationId xmlns:a16="http://schemas.microsoft.com/office/drawing/2014/main" id="{1317A968-AC1C-556C-5953-6ABDCC0C090B}"/>
              </a:ext>
            </a:extLst>
          </p:cNvPr>
          <p:cNvPicPr>
            <a:picLocks noChangeAspect="1"/>
          </p:cNvPicPr>
          <p:nvPr/>
        </p:nvPicPr>
        <p:blipFill>
          <a:blip r:embed="rId4"/>
          <a:srcRect t="15833" r="21010"/>
          <a:stretch>
            <a:fillRect/>
          </a:stretch>
        </p:blipFill>
        <p:spPr>
          <a:xfrm rot="317513">
            <a:off x="963889" y="1885323"/>
            <a:ext cx="3286738" cy="131860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1" name="Picture 20" descr="sea-turtle">
            <a:extLst>
              <a:ext uri="{FF2B5EF4-FFF2-40B4-BE49-F238E27FC236}">
                <a16:creationId xmlns:a16="http://schemas.microsoft.com/office/drawing/2014/main" id="{27F22306-D009-9488-FD73-E08F6465F595}"/>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a:stretch>
            <a:fillRect/>
          </a:stretch>
        </p:blipFill>
        <p:spPr bwMode="auto">
          <a:xfrm>
            <a:off x="851920" y="3371365"/>
            <a:ext cx="3510676" cy="124716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3" name="Picture 4" descr="Getting the best from our forests: Five ...">
            <a:extLst>
              <a:ext uri="{FF2B5EF4-FFF2-40B4-BE49-F238E27FC236}">
                <a16:creationId xmlns:a16="http://schemas.microsoft.com/office/drawing/2014/main" id="{A7671C7D-AFD8-DD38-02EE-351ADB68FC51}"/>
              </a:ext>
            </a:extLst>
          </p:cNvPr>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a:stretch>
            <a:fillRect/>
          </a:stretch>
        </p:blipFill>
        <p:spPr bwMode="auto">
          <a:xfrm rot="275615">
            <a:off x="416689" y="4793391"/>
            <a:ext cx="3181120" cy="124717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itle 18">
            <a:extLst>
              <a:ext uri="{FF2B5EF4-FFF2-40B4-BE49-F238E27FC236}">
                <a16:creationId xmlns:a16="http://schemas.microsoft.com/office/drawing/2014/main" id="{76E3701F-D48E-9AAD-2633-CA4A71B8245C}"/>
              </a:ext>
            </a:extLst>
          </p:cNvPr>
          <p:cNvSpPr>
            <a:spLocks noGrp="1"/>
          </p:cNvSpPr>
          <p:nvPr>
            <p:ph type="title"/>
          </p:nvPr>
        </p:nvSpPr>
        <p:spPr>
          <a:xfrm>
            <a:off x="5868488" y="1552101"/>
            <a:ext cx="5084830" cy="527050"/>
          </a:xfrm>
        </p:spPr>
        <p:txBody>
          <a:bodyPr>
            <a:normAutofit fontScale="90000"/>
          </a:bodyPr>
          <a:lstStyle/>
          <a:p>
            <a:r>
              <a:rPr lang="en-US" sz="3600" b="1" cap="none">
                <a:solidFill>
                  <a:srgbClr val="0D2E85"/>
                </a:solidFill>
              </a:rPr>
              <a:t>For More Information: </a:t>
            </a:r>
          </a:p>
        </p:txBody>
      </p:sp>
      <p:sp>
        <p:nvSpPr>
          <p:cNvPr id="10" name="Text Placeholder 6">
            <a:extLst>
              <a:ext uri="{FF2B5EF4-FFF2-40B4-BE49-F238E27FC236}">
                <a16:creationId xmlns:a16="http://schemas.microsoft.com/office/drawing/2014/main" id="{F059530A-8E42-273B-470C-5A30D71783E9}"/>
              </a:ext>
            </a:extLst>
          </p:cNvPr>
          <p:cNvSpPr>
            <a:spLocks noGrp="1"/>
          </p:cNvSpPr>
          <p:nvPr>
            <p:ph type="body" sz="quarter" idx="15"/>
          </p:nvPr>
        </p:nvSpPr>
        <p:spPr>
          <a:xfrm>
            <a:off x="4600223" y="3147244"/>
            <a:ext cx="6458366" cy="2215038"/>
          </a:xfrm>
        </p:spPr>
        <p:txBody>
          <a:bodyPr/>
          <a:lstStyle/>
          <a:p>
            <a:pPr algn="ctr"/>
            <a:r>
              <a:rPr lang="en-US" sz="3600"/>
              <a:t>Website:</a:t>
            </a:r>
          </a:p>
          <a:p>
            <a:pPr algn="ctr"/>
            <a:r>
              <a:rPr lang="en-US" sz="3600">
                <a:hlinkClick r:id="rId7"/>
              </a:rPr>
              <a:t>https://gpec-partnership.com/</a:t>
            </a:r>
            <a:r>
              <a:rPr lang="en-US" sz="3600"/>
              <a:t> </a:t>
            </a:r>
          </a:p>
          <a:p>
            <a:endParaRPr lang="en-US" sz="2400" i="1">
              <a:solidFill>
                <a:srgbClr val="0D2E85"/>
              </a:solidFill>
            </a:endParaRPr>
          </a:p>
        </p:txBody>
      </p:sp>
      <p:pic>
        <p:nvPicPr>
          <p:cNvPr id="5" name="Picture 4">
            <a:extLst>
              <a:ext uri="{FF2B5EF4-FFF2-40B4-BE49-F238E27FC236}">
                <a16:creationId xmlns:a16="http://schemas.microsoft.com/office/drawing/2014/main" id="{38C30A3A-B673-6850-F2D8-43C685430E82}"/>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sp>
        <p:nvSpPr>
          <p:cNvPr id="8" name="Rectangle 7">
            <a:extLst>
              <a:ext uri="{FF2B5EF4-FFF2-40B4-BE49-F238E27FC236}">
                <a16:creationId xmlns:a16="http://schemas.microsoft.com/office/drawing/2014/main" id="{00163E9A-2486-C09B-0F65-62AEF29C4A5D}"/>
              </a:ext>
              <a:ext uri="{C183D7F6-B498-43B3-948B-1728B52AA6E4}">
                <adec:decorative xmlns:adec="http://schemas.microsoft.com/office/drawing/2017/decorative" val="1"/>
              </a:ext>
            </a:extLst>
          </p:cNvPr>
          <p:cNvSpPr/>
          <p:nvPr/>
        </p:nvSpPr>
        <p:spPr>
          <a:xfrm>
            <a:off x="1118025" y="1"/>
            <a:ext cx="2349500" cy="479668"/>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4900F0B3-289B-FD49-380A-B252DF471FF5}"/>
              </a:ext>
            </a:extLst>
          </p:cNvPr>
          <p:cNvSpPr>
            <a:spLocks noGrp="1"/>
          </p:cNvSpPr>
          <p:nvPr>
            <p:ph type="sldNum" sz="quarter" idx="12"/>
          </p:nvPr>
        </p:nvSpPr>
        <p:spPr/>
        <p:txBody>
          <a:bodyPr/>
          <a:lstStyle/>
          <a:p>
            <a:fld id="{F91729D4-A164-47A3-830D-E792BCE699E4}" type="slidenum">
              <a:rPr lang="en-US" smtClean="0"/>
              <a:t>20</a:t>
            </a:fld>
            <a:endParaRPr lang="en-US"/>
          </a:p>
        </p:txBody>
      </p:sp>
      <p:sp>
        <p:nvSpPr>
          <p:cNvPr id="13" name="Date Placeholder 4">
            <a:extLst>
              <a:ext uri="{FF2B5EF4-FFF2-40B4-BE49-F238E27FC236}">
                <a16:creationId xmlns:a16="http://schemas.microsoft.com/office/drawing/2014/main" id="{9580F72A-D183-64FB-D754-EABE0F012EBD}"/>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6" name="Footer Placeholder 5">
            <a:extLst>
              <a:ext uri="{FF2B5EF4-FFF2-40B4-BE49-F238E27FC236}">
                <a16:creationId xmlns:a16="http://schemas.microsoft.com/office/drawing/2014/main" id="{86912836-1AAC-E4DB-8607-4E75E0DAEB71}"/>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pic>
        <p:nvPicPr>
          <p:cNvPr id="3" name="Picture 2">
            <a:extLst>
              <a:ext uri="{FF2B5EF4-FFF2-40B4-BE49-F238E27FC236}">
                <a16:creationId xmlns:a16="http://schemas.microsoft.com/office/drawing/2014/main" id="{84691595-28F6-6816-0CC9-F9CFDD5E2910}"/>
              </a:ext>
            </a:extLst>
          </p:cNvPr>
          <p:cNvPicPr>
            <a:picLocks noChangeAspect="1"/>
          </p:cNvPicPr>
          <p:nvPr/>
        </p:nvPicPr>
        <p:blipFill>
          <a:blip r:embed="rId9"/>
          <a:srcRect t="20422" b="24557"/>
          <a:stretch>
            <a:fillRect/>
          </a:stretch>
        </p:blipFill>
        <p:spPr>
          <a:xfrm>
            <a:off x="9540741" y="81323"/>
            <a:ext cx="1917546" cy="1055055"/>
          </a:xfrm>
          <a:prstGeom prst="rect">
            <a:avLst/>
          </a:prstGeom>
        </p:spPr>
      </p:pic>
    </p:spTree>
    <p:extLst>
      <p:ext uri="{BB962C8B-B14F-4D97-AF65-F5344CB8AC3E}">
        <p14:creationId xmlns:p14="http://schemas.microsoft.com/office/powerpoint/2010/main" val="61975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53DCA-1598-5D46-DC7D-EDAC9217160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C1C39A1-0DAD-310A-08E3-48324FB4E20F}"/>
              </a:ext>
            </a:extLst>
          </p:cNvPr>
          <p:cNvPicPr>
            <a:picLocks noChangeAspect="1"/>
          </p:cNvPicPr>
          <p:nvPr/>
        </p:nvPicPr>
        <p:blipFill>
          <a:blip r:embed="rId3" cstate="print">
            <a:extLst>
              <a:ext uri="{28A0092B-C50C-407E-A947-70E740481C1C}">
                <a14:useLocalDpi xmlns:a14="http://schemas.microsoft.com/office/drawing/2010/main"/>
              </a:ext>
            </a:extLst>
          </a:blip>
          <a:srcRect l="21516" t="25748" r="2459" b="36197"/>
          <a:stretch>
            <a:fillRect/>
          </a:stretch>
        </p:blipFill>
        <p:spPr>
          <a:xfrm>
            <a:off x="598402" y="598401"/>
            <a:ext cx="7997543" cy="6003372"/>
          </a:xfrm>
          <a:prstGeom prst="rect">
            <a:avLst/>
          </a:prstGeom>
        </p:spPr>
      </p:pic>
      <p:sp>
        <p:nvSpPr>
          <p:cNvPr id="3" name="Rectangle 2">
            <a:extLst>
              <a:ext uri="{FF2B5EF4-FFF2-40B4-BE49-F238E27FC236}">
                <a16:creationId xmlns:a16="http://schemas.microsoft.com/office/drawing/2014/main" id="{235C5612-DD7C-A97B-ABAA-AB2C4AC4B34F}"/>
              </a:ext>
              <a:ext uri="{C183D7F6-B498-43B3-948B-1728B52AA6E4}">
                <adec:decorative xmlns:adec="http://schemas.microsoft.com/office/drawing/2017/decorative" val="1"/>
              </a:ext>
            </a:extLst>
          </p:cNvPr>
          <p:cNvSpPr/>
          <p:nvPr/>
        </p:nvSpPr>
        <p:spPr>
          <a:xfrm>
            <a:off x="6473536" y="2934812"/>
            <a:ext cx="5718464" cy="2904879"/>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23">
            <a:extLst>
              <a:ext uri="{FF2B5EF4-FFF2-40B4-BE49-F238E27FC236}">
                <a16:creationId xmlns:a16="http://schemas.microsoft.com/office/drawing/2014/main" id="{A952B478-B170-DE5D-AAC7-4F0C0D4807F0}"/>
              </a:ext>
            </a:extLst>
          </p:cNvPr>
          <p:cNvSpPr>
            <a:spLocks noGrp="1"/>
          </p:cNvSpPr>
          <p:nvPr>
            <p:ph type="title"/>
          </p:nvPr>
        </p:nvSpPr>
        <p:spPr>
          <a:xfrm>
            <a:off x="6361050" y="3776064"/>
            <a:ext cx="6022021" cy="882499"/>
          </a:xfrm>
          <a:noFill/>
        </p:spPr>
        <p:txBody>
          <a:bodyPr/>
          <a:lstStyle/>
          <a:p>
            <a:r>
              <a:rPr lang="cs-CZ" b="1" cap="none" dirty="0"/>
              <a:t>CMS Atlas on Animal Migration – what next? </a:t>
            </a:r>
            <a:endParaRPr lang="en-US" b="1" cap="none" dirty="0"/>
          </a:p>
        </p:txBody>
      </p:sp>
      <p:pic>
        <p:nvPicPr>
          <p:cNvPr id="4" name="Picture 3">
            <a:extLst>
              <a:ext uri="{FF2B5EF4-FFF2-40B4-BE49-F238E27FC236}">
                <a16:creationId xmlns:a16="http://schemas.microsoft.com/office/drawing/2014/main" id="{75016238-B433-F6AC-3D23-2835437B046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spTree>
    <p:extLst>
      <p:ext uri="{BB962C8B-B14F-4D97-AF65-F5344CB8AC3E}">
        <p14:creationId xmlns:p14="http://schemas.microsoft.com/office/powerpoint/2010/main" val="177990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2D54C-B5FB-61CF-482C-2F30D539722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69C1388-59DD-D1F0-2E30-27D30593CFD5}"/>
              </a:ext>
            </a:extLst>
          </p:cNvPr>
          <p:cNvSpPr txBox="1">
            <a:spLocks/>
          </p:cNvSpPr>
          <p:nvPr/>
        </p:nvSpPr>
        <p:spPr>
          <a:xfrm>
            <a:off x="317511" y="243396"/>
            <a:ext cx="10397789" cy="762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b="1">
                <a:solidFill>
                  <a:schemeClr val="tx1">
                    <a:lumMod val="75000"/>
                    <a:lumOff val="25000"/>
                  </a:schemeClr>
                </a:solidFill>
              </a:rPr>
              <a:t>Workshop Objectives</a:t>
            </a:r>
            <a:endParaRPr lang="en-DE" sz="4000" b="1">
              <a:solidFill>
                <a:schemeClr val="tx1">
                  <a:lumMod val="75000"/>
                  <a:lumOff val="25000"/>
                </a:schemeClr>
              </a:solidFill>
            </a:endParaRPr>
          </a:p>
        </p:txBody>
      </p:sp>
      <p:sp>
        <p:nvSpPr>
          <p:cNvPr id="5" name="Date Placeholder 4">
            <a:extLst>
              <a:ext uri="{FF2B5EF4-FFF2-40B4-BE49-F238E27FC236}">
                <a16:creationId xmlns:a16="http://schemas.microsoft.com/office/drawing/2014/main" id="{E002ECFD-854E-AEC3-FE10-204E8D8985D2}"/>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1" name="Footer Placeholder 5">
            <a:extLst>
              <a:ext uri="{FF2B5EF4-FFF2-40B4-BE49-F238E27FC236}">
                <a16:creationId xmlns:a16="http://schemas.microsoft.com/office/drawing/2014/main" id="{3FE88A23-BC90-DDD6-AE6E-1AEA9C21DF0D}"/>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12" name="Slide Number Placeholder 11">
            <a:extLst>
              <a:ext uri="{FF2B5EF4-FFF2-40B4-BE49-F238E27FC236}">
                <a16:creationId xmlns:a16="http://schemas.microsoft.com/office/drawing/2014/main" id="{A1415C03-2AB2-6852-9A9F-AFF8BAE0418A}"/>
              </a:ext>
            </a:extLst>
          </p:cNvPr>
          <p:cNvSpPr>
            <a:spLocks noGrp="1"/>
          </p:cNvSpPr>
          <p:nvPr>
            <p:ph type="sldNum" sz="quarter" idx="12"/>
          </p:nvPr>
        </p:nvSpPr>
        <p:spPr/>
        <p:txBody>
          <a:bodyPr/>
          <a:lstStyle/>
          <a:p>
            <a:fld id="{9CD8D479-8942-46E8-A226-A4E01F7A105C}" type="slidenum">
              <a:rPr lang="en-US" smtClean="0"/>
              <a:pPr/>
              <a:t>22</a:t>
            </a:fld>
            <a:endParaRPr lang="en-US"/>
          </a:p>
        </p:txBody>
      </p:sp>
      <p:sp>
        <p:nvSpPr>
          <p:cNvPr id="14" name="Subtitle 2">
            <a:extLst>
              <a:ext uri="{FF2B5EF4-FFF2-40B4-BE49-F238E27FC236}">
                <a16:creationId xmlns:a16="http://schemas.microsoft.com/office/drawing/2014/main" id="{10289149-64C4-A952-109C-25F7F981F679}"/>
              </a:ext>
            </a:extLst>
          </p:cNvPr>
          <p:cNvSpPr txBox="1">
            <a:spLocks/>
          </p:cNvSpPr>
          <p:nvPr/>
        </p:nvSpPr>
        <p:spPr>
          <a:xfrm>
            <a:off x="387560" y="1341853"/>
            <a:ext cx="7937290" cy="5401847"/>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tint val="75000"/>
                  </a:schemeClr>
                </a:solidFill>
                <a:latin typeface="Montserrat Medium" panose="00000600000000000000" pitchFamily="2"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71450" indent="-171450" algn="just">
              <a:spcBef>
                <a:spcPts val="1200"/>
              </a:spcBef>
              <a:buFont typeface="Arial" panose="020B0604020202020204" pitchFamily="34" charset="0"/>
              <a:buChar char="•"/>
            </a:pPr>
            <a:r>
              <a:rPr lang="en-US" sz="2000" b="1">
                <a:solidFill>
                  <a:schemeClr val="tx1">
                    <a:lumMod val="75000"/>
                    <a:lumOff val="25000"/>
                  </a:schemeClr>
                </a:solidFill>
                <a:latin typeface="+mn-lt"/>
              </a:rPr>
              <a:t>Identify key uses </a:t>
            </a:r>
            <a:r>
              <a:rPr lang="en-US" sz="2000">
                <a:solidFill>
                  <a:schemeClr val="tx1">
                    <a:lumMod val="75000"/>
                    <a:lumOff val="25000"/>
                  </a:schemeClr>
                </a:solidFill>
                <a:latin typeface="+mn-lt"/>
              </a:rPr>
              <a:t>and users of the Atlas and their </a:t>
            </a:r>
            <a:r>
              <a:rPr lang="en-US" sz="2000" b="1">
                <a:solidFill>
                  <a:schemeClr val="tx1">
                    <a:lumMod val="75000"/>
                    <a:lumOff val="25000"/>
                  </a:schemeClr>
                </a:solidFill>
                <a:latin typeface="+mn-lt"/>
              </a:rPr>
              <a:t>data needs</a:t>
            </a:r>
            <a:r>
              <a:rPr lang="en-US" sz="2000">
                <a:solidFill>
                  <a:schemeClr val="tx1">
                    <a:lumMod val="75000"/>
                    <a:lumOff val="25000"/>
                  </a:schemeClr>
                </a:solidFill>
                <a:latin typeface="+mn-lt"/>
              </a:rPr>
              <a:t>. </a:t>
            </a:r>
          </a:p>
          <a:p>
            <a:pPr marL="171450" indent="-171450" algn="just">
              <a:spcBef>
                <a:spcPts val="1200"/>
              </a:spcBef>
              <a:buFont typeface="Arial" panose="020B0604020202020204" pitchFamily="34" charset="0"/>
              <a:buChar char="•"/>
            </a:pPr>
            <a:r>
              <a:rPr lang="en-US" sz="2000" b="1">
                <a:solidFill>
                  <a:schemeClr val="tx1">
                    <a:lumMod val="75000"/>
                    <a:lumOff val="25000"/>
                  </a:schemeClr>
                </a:solidFill>
                <a:latin typeface="+mn-lt"/>
              </a:rPr>
              <a:t>Identify transferable lessons </a:t>
            </a:r>
            <a:r>
              <a:rPr lang="en-US" sz="2000">
                <a:solidFill>
                  <a:schemeClr val="tx1">
                    <a:lumMod val="75000"/>
                    <a:lumOff val="25000"/>
                  </a:schemeClr>
                </a:solidFill>
                <a:latin typeface="+mn-lt"/>
              </a:rPr>
              <a:t>and review technical approaches for data management  and analysis. </a:t>
            </a:r>
          </a:p>
          <a:p>
            <a:pPr marL="171450" indent="-171450" algn="just">
              <a:spcBef>
                <a:spcPts val="1200"/>
              </a:spcBef>
              <a:buFont typeface="Arial" panose="020B0604020202020204" pitchFamily="34" charset="0"/>
              <a:buChar char="•"/>
            </a:pPr>
            <a:r>
              <a:rPr lang="en-US" sz="2000">
                <a:solidFill>
                  <a:schemeClr val="tx1">
                    <a:lumMod val="75000"/>
                    <a:lumOff val="25000"/>
                  </a:schemeClr>
                </a:solidFill>
                <a:latin typeface="+mn-lt"/>
              </a:rPr>
              <a:t>Define </a:t>
            </a:r>
            <a:r>
              <a:rPr lang="en-US" sz="2000" b="1">
                <a:solidFill>
                  <a:schemeClr val="tx1">
                    <a:lumMod val="75000"/>
                    <a:lumOff val="25000"/>
                  </a:schemeClr>
                </a:solidFill>
                <a:latin typeface="+mn-lt"/>
              </a:rPr>
              <a:t>priorities</a:t>
            </a:r>
            <a:r>
              <a:rPr lang="en-US" sz="2000">
                <a:solidFill>
                  <a:schemeClr val="tx1">
                    <a:lumMod val="75000"/>
                    <a:lumOff val="25000"/>
                  </a:schemeClr>
                </a:solidFill>
                <a:latin typeface="+mn-lt"/>
              </a:rPr>
              <a:t> for future Atlas development. </a:t>
            </a:r>
          </a:p>
          <a:p>
            <a:pPr marL="171450" indent="-171450" algn="just">
              <a:spcBef>
                <a:spcPts val="1200"/>
              </a:spcBef>
              <a:buFont typeface="Arial" panose="020B0604020202020204" pitchFamily="34" charset="0"/>
              <a:buChar char="•"/>
            </a:pPr>
            <a:r>
              <a:rPr lang="en-US" sz="2000" b="1">
                <a:solidFill>
                  <a:schemeClr val="tx1">
                    <a:lumMod val="75000"/>
                    <a:lumOff val="25000"/>
                  </a:schemeClr>
                </a:solidFill>
                <a:latin typeface="+mn-lt"/>
              </a:rPr>
              <a:t>Improve consistency </a:t>
            </a:r>
            <a:r>
              <a:rPr lang="en-US" sz="2000">
                <a:solidFill>
                  <a:schemeClr val="tx1">
                    <a:lumMod val="75000"/>
                    <a:lumOff val="25000"/>
                  </a:schemeClr>
                </a:solidFill>
                <a:latin typeface="+mn-lt"/>
              </a:rPr>
              <a:t>across datasets. </a:t>
            </a:r>
          </a:p>
          <a:p>
            <a:pPr marL="171450" indent="-171450" algn="just">
              <a:spcBef>
                <a:spcPts val="1200"/>
              </a:spcBef>
              <a:buFont typeface="Arial" panose="020B0604020202020204" pitchFamily="34" charset="0"/>
              <a:buChar char="•"/>
            </a:pPr>
            <a:r>
              <a:rPr lang="en-US" sz="2000">
                <a:solidFill>
                  <a:schemeClr val="tx1">
                    <a:lumMod val="75000"/>
                    <a:lumOff val="25000"/>
                  </a:schemeClr>
                </a:solidFill>
                <a:latin typeface="+mn-lt"/>
              </a:rPr>
              <a:t>Enhance </a:t>
            </a:r>
            <a:r>
              <a:rPr lang="en-US" sz="2000" b="1">
                <a:solidFill>
                  <a:schemeClr val="tx1">
                    <a:lumMod val="75000"/>
                    <a:lumOff val="25000"/>
                  </a:schemeClr>
                </a:solidFill>
                <a:latin typeface="+mn-lt"/>
              </a:rPr>
              <a:t>accessibility</a:t>
            </a:r>
            <a:r>
              <a:rPr lang="en-US" sz="2000">
                <a:solidFill>
                  <a:schemeClr val="tx1">
                    <a:lumMod val="75000"/>
                    <a:lumOff val="25000"/>
                  </a:schemeClr>
                </a:solidFill>
                <a:latin typeface="+mn-lt"/>
              </a:rPr>
              <a:t> and </a:t>
            </a:r>
            <a:r>
              <a:rPr lang="en-US" sz="2000" b="1">
                <a:solidFill>
                  <a:schemeClr val="tx1">
                    <a:lumMod val="75000"/>
                    <a:lumOff val="25000"/>
                  </a:schemeClr>
                </a:solidFill>
                <a:latin typeface="+mn-lt"/>
              </a:rPr>
              <a:t>usability</a:t>
            </a:r>
            <a:r>
              <a:rPr lang="en-US" sz="2000">
                <a:solidFill>
                  <a:schemeClr val="tx1">
                    <a:lumMod val="75000"/>
                    <a:lumOff val="25000"/>
                  </a:schemeClr>
                </a:solidFill>
                <a:latin typeface="+mn-lt"/>
              </a:rPr>
              <a:t> of Atlas outputs. </a:t>
            </a:r>
          </a:p>
          <a:p>
            <a:pPr marL="171450" indent="-171450" algn="just">
              <a:spcBef>
                <a:spcPts val="1200"/>
              </a:spcBef>
              <a:buFont typeface="Arial" panose="020B0604020202020204" pitchFamily="34" charset="0"/>
              <a:buChar char="•"/>
            </a:pPr>
            <a:r>
              <a:rPr lang="en-US" sz="2000">
                <a:solidFill>
                  <a:schemeClr val="tx1">
                    <a:lumMod val="75000"/>
                    <a:lumOff val="25000"/>
                  </a:schemeClr>
                </a:solidFill>
                <a:latin typeface="+mn-lt"/>
              </a:rPr>
              <a:t>Identify </a:t>
            </a:r>
            <a:r>
              <a:rPr lang="en-US" sz="2000" b="1">
                <a:solidFill>
                  <a:schemeClr val="tx1">
                    <a:lumMod val="75000"/>
                    <a:lumOff val="25000"/>
                  </a:schemeClr>
                </a:solidFill>
                <a:latin typeface="+mn-lt"/>
              </a:rPr>
              <a:t>monitoring approaches</a:t>
            </a:r>
            <a:r>
              <a:rPr lang="en-US" sz="2000">
                <a:solidFill>
                  <a:schemeClr val="tx1">
                    <a:lumMod val="75000"/>
                    <a:lumOff val="25000"/>
                  </a:schemeClr>
                </a:solidFill>
                <a:latin typeface="+mn-lt"/>
              </a:rPr>
              <a:t>. </a:t>
            </a:r>
          </a:p>
          <a:p>
            <a:pPr marL="171450" indent="-171450" algn="just">
              <a:spcBef>
                <a:spcPts val="1200"/>
              </a:spcBef>
              <a:buFont typeface="Arial" panose="020B0604020202020204" pitchFamily="34" charset="0"/>
              <a:buChar char="•"/>
            </a:pPr>
            <a:r>
              <a:rPr lang="en-US" sz="2000" b="1">
                <a:solidFill>
                  <a:schemeClr val="tx1">
                    <a:lumMod val="75000"/>
                    <a:lumOff val="25000"/>
                  </a:schemeClr>
                </a:solidFill>
                <a:latin typeface="+mn-lt"/>
              </a:rPr>
              <a:t>Strengthen collaboration </a:t>
            </a:r>
            <a:r>
              <a:rPr lang="en-US" sz="2000">
                <a:solidFill>
                  <a:schemeClr val="tx1">
                    <a:lumMod val="75000"/>
                    <a:lumOff val="25000"/>
                  </a:schemeClr>
                </a:solidFill>
                <a:latin typeface="+mn-lt"/>
              </a:rPr>
              <a:t>frameworks. </a:t>
            </a:r>
          </a:p>
          <a:p>
            <a:pPr marL="171450" indent="-171450" algn="just">
              <a:spcBef>
                <a:spcPts val="1200"/>
              </a:spcBef>
              <a:buFont typeface="Arial" panose="020B0604020202020204" pitchFamily="34" charset="0"/>
              <a:buChar char="•"/>
            </a:pPr>
            <a:r>
              <a:rPr lang="en-US" sz="2000">
                <a:solidFill>
                  <a:schemeClr val="tx1">
                    <a:lumMod val="75000"/>
                    <a:lumOff val="25000"/>
                  </a:schemeClr>
                </a:solidFill>
                <a:latin typeface="+mn-lt"/>
              </a:rPr>
              <a:t>Use the Atlas to contribute information to </a:t>
            </a:r>
            <a:r>
              <a:rPr lang="en-US" sz="2000" b="1">
                <a:solidFill>
                  <a:schemeClr val="tx1">
                    <a:lumMod val="75000"/>
                    <a:lumOff val="25000"/>
                  </a:schemeClr>
                </a:solidFill>
                <a:latin typeface="+mn-lt"/>
              </a:rPr>
              <a:t>identify key protected areas</a:t>
            </a:r>
            <a:r>
              <a:rPr lang="en-US" sz="2000">
                <a:solidFill>
                  <a:schemeClr val="tx1">
                    <a:lumMod val="75000"/>
                    <a:lumOff val="25000"/>
                  </a:schemeClr>
                </a:solidFill>
                <a:latin typeface="+mn-lt"/>
              </a:rPr>
              <a:t>. </a:t>
            </a:r>
          </a:p>
          <a:p>
            <a:pPr marL="171450" indent="-171450" algn="just">
              <a:spcBef>
                <a:spcPts val="1200"/>
              </a:spcBef>
              <a:buFont typeface="Arial" panose="020B0604020202020204" pitchFamily="34" charset="0"/>
              <a:buChar char="•"/>
            </a:pPr>
            <a:r>
              <a:rPr lang="en-US" sz="2000" b="1">
                <a:solidFill>
                  <a:schemeClr val="tx1">
                    <a:lumMod val="75000"/>
                    <a:lumOff val="25000"/>
                  </a:schemeClr>
                </a:solidFill>
                <a:latin typeface="+mn-lt"/>
              </a:rPr>
              <a:t>Strengthen institutional </a:t>
            </a:r>
            <a:r>
              <a:rPr lang="en-US" sz="2000">
                <a:solidFill>
                  <a:schemeClr val="tx1">
                    <a:lumMod val="75000"/>
                    <a:lumOff val="25000"/>
                  </a:schemeClr>
                </a:solidFill>
                <a:latin typeface="+mn-lt"/>
              </a:rPr>
              <a:t>and </a:t>
            </a:r>
            <a:r>
              <a:rPr lang="en-US" sz="2000" b="1">
                <a:solidFill>
                  <a:schemeClr val="tx1">
                    <a:lumMod val="75000"/>
                    <a:lumOff val="25000"/>
                  </a:schemeClr>
                </a:solidFill>
                <a:latin typeface="+mn-lt"/>
              </a:rPr>
              <a:t>analytical capacity</a:t>
            </a:r>
            <a:r>
              <a:rPr lang="en-US" sz="2000">
                <a:solidFill>
                  <a:schemeClr val="tx1">
                    <a:lumMod val="75000"/>
                    <a:lumOff val="25000"/>
                  </a:schemeClr>
                </a:solidFill>
                <a:latin typeface="+mn-lt"/>
              </a:rPr>
              <a:t>. </a:t>
            </a:r>
          </a:p>
          <a:p>
            <a:pPr marL="171450" indent="-171450" algn="just">
              <a:spcBef>
                <a:spcPts val="1200"/>
              </a:spcBef>
              <a:buFont typeface="Arial" panose="020B0604020202020204" pitchFamily="34" charset="0"/>
              <a:buChar char="•"/>
            </a:pPr>
            <a:r>
              <a:rPr lang="en-US" sz="2000" b="1">
                <a:solidFill>
                  <a:schemeClr val="tx1">
                    <a:lumMod val="75000"/>
                    <a:lumOff val="25000"/>
                  </a:schemeClr>
                </a:solidFill>
                <a:latin typeface="+mn-lt"/>
              </a:rPr>
              <a:t>Agree</a:t>
            </a:r>
            <a:r>
              <a:rPr lang="en-US" sz="2000">
                <a:solidFill>
                  <a:schemeClr val="tx1">
                    <a:lumMod val="75000"/>
                    <a:lumOff val="25000"/>
                  </a:schemeClr>
                </a:solidFill>
                <a:latin typeface="+mn-lt"/>
              </a:rPr>
              <a:t> on </a:t>
            </a:r>
            <a:r>
              <a:rPr lang="en-US" sz="2000" b="1">
                <a:solidFill>
                  <a:schemeClr val="tx1">
                    <a:lumMod val="75000"/>
                    <a:lumOff val="25000"/>
                  </a:schemeClr>
                </a:solidFill>
                <a:latin typeface="+mn-lt"/>
              </a:rPr>
              <a:t>outcomes</a:t>
            </a:r>
            <a:r>
              <a:rPr lang="en-US" sz="2000">
                <a:solidFill>
                  <a:schemeClr val="tx1">
                    <a:lumMod val="75000"/>
                    <a:lumOff val="25000"/>
                  </a:schemeClr>
                </a:solidFill>
                <a:latin typeface="+mn-lt"/>
              </a:rPr>
              <a:t> and </a:t>
            </a:r>
            <a:r>
              <a:rPr lang="en-US" sz="2000" b="1">
                <a:solidFill>
                  <a:schemeClr val="tx1">
                    <a:lumMod val="75000"/>
                    <a:lumOff val="25000"/>
                  </a:schemeClr>
                </a:solidFill>
                <a:latin typeface="+mn-lt"/>
              </a:rPr>
              <a:t>next steps</a:t>
            </a:r>
            <a:r>
              <a:rPr lang="en-US" sz="2000">
                <a:solidFill>
                  <a:schemeClr val="tx1">
                    <a:lumMod val="75000"/>
                    <a:lumOff val="25000"/>
                  </a:schemeClr>
                </a:solidFill>
                <a:latin typeface="+mn-lt"/>
              </a:rPr>
              <a:t>.</a:t>
            </a:r>
          </a:p>
        </p:txBody>
      </p:sp>
      <p:pic>
        <p:nvPicPr>
          <p:cNvPr id="7" name="Picture 6">
            <a:extLst>
              <a:ext uri="{FF2B5EF4-FFF2-40B4-BE49-F238E27FC236}">
                <a16:creationId xmlns:a16="http://schemas.microsoft.com/office/drawing/2014/main" id="{7A943EF7-255F-9AA8-7E44-53A2E85A2919}"/>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8414882" y="1238266"/>
            <a:ext cx="3629029" cy="5391134"/>
          </a:xfrm>
          <a:prstGeom prst="rect">
            <a:avLst/>
          </a:prstGeom>
        </p:spPr>
      </p:pic>
    </p:spTree>
    <p:extLst>
      <p:ext uri="{BB962C8B-B14F-4D97-AF65-F5344CB8AC3E}">
        <p14:creationId xmlns:p14="http://schemas.microsoft.com/office/powerpoint/2010/main" val="3718564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FE865-4C72-70A8-7EF0-BB19BB7A225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F95FF53-C8A3-ABDC-716F-C1BFAC930510}"/>
              </a:ext>
            </a:extLst>
          </p:cNvPr>
          <p:cNvSpPr txBox="1">
            <a:spLocks/>
          </p:cNvSpPr>
          <p:nvPr/>
        </p:nvSpPr>
        <p:spPr>
          <a:xfrm>
            <a:off x="317511" y="243396"/>
            <a:ext cx="10397789" cy="762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tx1">
                    <a:lumMod val="75000"/>
                    <a:lumOff val="25000"/>
                  </a:schemeClr>
                </a:solidFill>
              </a:rPr>
              <a:t>Workshop Agenda</a:t>
            </a:r>
            <a:endParaRPr lang="en-DE" sz="3200" b="1">
              <a:solidFill>
                <a:schemeClr val="tx1">
                  <a:lumMod val="75000"/>
                  <a:lumOff val="25000"/>
                </a:schemeClr>
              </a:solidFill>
            </a:endParaRPr>
          </a:p>
        </p:txBody>
      </p:sp>
      <p:pic>
        <p:nvPicPr>
          <p:cNvPr id="6" name="Picture 5">
            <a:extLst>
              <a:ext uri="{FF2B5EF4-FFF2-40B4-BE49-F238E27FC236}">
                <a16:creationId xmlns:a16="http://schemas.microsoft.com/office/drawing/2014/main" id="{703661E7-FC1B-B770-9C30-169F2F4D78FB}"/>
              </a:ext>
            </a:extLst>
          </p:cNvPr>
          <p:cNvPicPr>
            <a:picLocks noChangeAspect="1"/>
          </p:cNvPicPr>
          <p:nvPr/>
        </p:nvPicPr>
        <p:blipFill>
          <a:blip r:embed="rId3"/>
          <a:stretch>
            <a:fillRect/>
          </a:stretch>
        </p:blipFill>
        <p:spPr>
          <a:xfrm>
            <a:off x="8184553" y="884130"/>
            <a:ext cx="3871513" cy="5745270"/>
          </a:xfrm>
          <a:prstGeom prst="rect">
            <a:avLst/>
          </a:prstGeom>
        </p:spPr>
      </p:pic>
      <p:sp>
        <p:nvSpPr>
          <p:cNvPr id="5" name="Date Placeholder 4">
            <a:extLst>
              <a:ext uri="{FF2B5EF4-FFF2-40B4-BE49-F238E27FC236}">
                <a16:creationId xmlns:a16="http://schemas.microsoft.com/office/drawing/2014/main" id="{368883F6-8892-2F74-9065-048402243E2B}"/>
              </a:ext>
            </a:extLst>
          </p:cNvPr>
          <p:cNvSpPr txBox="1">
            <a:spLocks/>
          </p:cNvSpPr>
          <p:nvPr/>
        </p:nvSpPr>
        <p:spPr>
          <a:xfrm>
            <a:off x="453402" y="6629400"/>
            <a:ext cx="2556497"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8.- 12. October 2026</a:t>
            </a:r>
          </a:p>
        </p:txBody>
      </p:sp>
      <p:sp>
        <p:nvSpPr>
          <p:cNvPr id="11" name="Footer Placeholder 5">
            <a:extLst>
              <a:ext uri="{FF2B5EF4-FFF2-40B4-BE49-F238E27FC236}">
                <a16:creationId xmlns:a16="http://schemas.microsoft.com/office/drawing/2014/main" id="{671861FD-BD4F-62B6-9EBB-08E07C39AD7C}"/>
              </a:ext>
            </a:extLst>
          </p:cNvPr>
          <p:cNvSpPr txBox="1">
            <a:spLocks/>
          </p:cNvSpPr>
          <p:nvPr/>
        </p:nvSpPr>
        <p:spPr>
          <a:xfrm>
            <a:off x="3120408" y="6629400"/>
            <a:ext cx="7594892"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CMS Workshop on the Atlas of Animal Migration</a:t>
            </a:r>
          </a:p>
        </p:txBody>
      </p:sp>
      <p:sp>
        <p:nvSpPr>
          <p:cNvPr id="12" name="Slide Number Placeholder 11">
            <a:extLst>
              <a:ext uri="{FF2B5EF4-FFF2-40B4-BE49-F238E27FC236}">
                <a16:creationId xmlns:a16="http://schemas.microsoft.com/office/drawing/2014/main" id="{D23A6CEF-A737-63A5-301B-29D575E64B38}"/>
              </a:ext>
            </a:extLst>
          </p:cNvPr>
          <p:cNvSpPr>
            <a:spLocks noGrp="1"/>
          </p:cNvSpPr>
          <p:nvPr>
            <p:ph type="sldNum" sz="quarter" idx="12"/>
          </p:nvPr>
        </p:nvSpPr>
        <p:spPr/>
        <p:txBody>
          <a:bodyPr/>
          <a:lstStyle/>
          <a:p>
            <a:fld id="{9CD8D479-8942-46E8-A226-A4E01F7A105C}" type="slidenum">
              <a:rPr lang="en-US" smtClean="0"/>
              <a:pPr/>
              <a:t>23</a:t>
            </a:fld>
            <a:endParaRPr lang="en-US"/>
          </a:p>
        </p:txBody>
      </p:sp>
      <p:sp>
        <p:nvSpPr>
          <p:cNvPr id="14" name="Subtitle 2">
            <a:extLst>
              <a:ext uri="{FF2B5EF4-FFF2-40B4-BE49-F238E27FC236}">
                <a16:creationId xmlns:a16="http://schemas.microsoft.com/office/drawing/2014/main" id="{301A2DAA-9003-5F1A-4412-3C7DB1B9E12C}"/>
              </a:ext>
            </a:extLst>
          </p:cNvPr>
          <p:cNvSpPr txBox="1">
            <a:spLocks/>
          </p:cNvSpPr>
          <p:nvPr/>
        </p:nvSpPr>
        <p:spPr>
          <a:xfrm>
            <a:off x="317511" y="1594173"/>
            <a:ext cx="7824042" cy="4294789"/>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tint val="75000"/>
                  </a:schemeClr>
                </a:solidFill>
                <a:latin typeface="Montserrat Medium" panose="00000600000000000000" pitchFamily="2" charset="0"/>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spcBef>
                <a:spcPts val="1200"/>
              </a:spcBef>
            </a:pPr>
            <a:r>
              <a:rPr lang="en-US" sz="2000" b="1" dirty="0">
                <a:solidFill>
                  <a:schemeClr val="tx1">
                    <a:lumMod val="75000"/>
                    <a:lumOff val="25000"/>
                  </a:schemeClr>
                </a:solidFill>
                <a:latin typeface="+mn-lt"/>
              </a:rPr>
              <a:t>Strategic Vision, Lessons Learned, and Policy Relevance </a:t>
            </a:r>
          </a:p>
          <a:p>
            <a:pPr lvl="1" algn="just">
              <a:lnSpc>
                <a:spcPts val="800"/>
              </a:lnSpc>
              <a:spcBef>
                <a:spcPts val="1200"/>
              </a:spcBef>
            </a:pPr>
            <a:r>
              <a:rPr lang="en-US" sz="2000" dirty="0">
                <a:solidFill>
                  <a:schemeClr val="tx1">
                    <a:lumMod val="75000"/>
                    <a:lumOff val="25000"/>
                  </a:schemeClr>
                </a:solidFill>
                <a:latin typeface="+mn-lt"/>
              </a:rPr>
              <a:t>Session 1: Needs Assessment and User Analysis </a:t>
            </a:r>
          </a:p>
          <a:p>
            <a:pPr lvl="1" algn="just">
              <a:lnSpc>
                <a:spcPts val="800"/>
              </a:lnSpc>
              <a:spcBef>
                <a:spcPts val="1200"/>
              </a:spcBef>
            </a:pPr>
            <a:r>
              <a:rPr lang="en-US" sz="2000" dirty="0">
                <a:solidFill>
                  <a:schemeClr val="tx1">
                    <a:lumMod val="75000"/>
                    <a:lumOff val="25000"/>
                  </a:schemeClr>
                </a:solidFill>
                <a:latin typeface="+mn-lt"/>
              </a:rPr>
              <a:t>Session 2: Lessons from Existing Atlas Initiatives </a:t>
            </a:r>
          </a:p>
          <a:p>
            <a:pPr algn="just">
              <a:spcBef>
                <a:spcPts val="1200"/>
              </a:spcBef>
            </a:pPr>
            <a:r>
              <a:rPr lang="en-US" sz="2000" b="1" dirty="0">
                <a:solidFill>
                  <a:schemeClr val="tx1">
                    <a:lumMod val="75000"/>
                    <a:lumOff val="25000"/>
                  </a:schemeClr>
                </a:solidFill>
                <a:latin typeface="+mn-lt"/>
              </a:rPr>
              <a:t>Data Integration, Tools, and Partnerships </a:t>
            </a:r>
          </a:p>
          <a:p>
            <a:pPr lvl="1" algn="just">
              <a:lnSpc>
                <a:spcPts val="800"/>
              </a:lnSpc>
              <a:spcBef>
                <a:spcPts val="1200"/>
              </a:spcBef>
            </a:pPr>
            <a:r>
              <a:rPr lang="en-US" sz="2000" dirty="0">
                <a:solidFill>
                  <a:schemeClr val="tx1">
                    <a:lumMod val="75000"/>
                    <a:lumOff val="25000"/>
                  </a:schemeClr>
                </a:solidFill>
                <a:latin typeface="+mn-lt"/>
              </a:rPr>
              <a:t>Session 3: Linking Data and Policy </a:t>
            </a:r>
          </a:p>
          <a:p>
            <a:pPr lvl="1" algn="just">
              <a:lnSpc>
                <a:spcPts val="800"/>
              </a:lnSpc>
              <a:spcBef>
                <a:spcPts val="1200"/>
              </a:spcBef>
            </a:pPr>
            <a:r>
              <a:rPr lang="en-US" sz="2000" dirty="0">
                <a:solidFill>
                  <a:schemeClr val="tx1">
                    <a:lumMod val="75000"/>
                    <a:lumOff val="25000"/>
                  </a:schemeClr>
                </a:solidFill>
                <a:latin typeface="+mn-lt"/>
              </a:rPr>
              <a:t>Session 4: Expanding and Updating the Atlas – Looking Ahead </a:t>
            </a:r>
          </a:p>
          <a:p>
            <a:pPr lvl="1" algn="just">
              <a:lnSpc>
                <a:spcPts val="800"/>
              </a:lnSpc>
              <a:spcBef>
                <a:spcPts val="1200"/>
              </a:spcBef>
            </a:pPr>
            <a:r>
              <a:rPr lang="en-US" sz="2000" dirty="0">
                <a:solidFill>
                  <a:schemeClr val="tx1">
                    <a:lumMod val="75000"/>
                    <a:lumOff val="25000"/>
                  </a:schemeClr>
                </a:solidFill>
                <a:latin typeface="+mn-lt"/>
              </a:rPr>
              <a:t>Session 5: Data Harmonization and Standards </a:t>
            </a:r>
          </a:p>
          <a:p>
            <a:pPr lvl="1" algn="just">
              <a:lnSpc>
                <a:spcPts val="800"/>
              </a:lnSpc>
              <a:spcBef>
                <a:spcPts val="1200"/>
              </a:spcBef>
            </a:pPr>
            <a:r>
              <a:rPr lang="en-US" sz="2000" dirty="0">
                <a:solidFill>
                  <a:schemeClr val="tx1">
                    <a:lumMod val="75000"/>
                    <a:lumOff val="25000"/>
                  </a:schemeClr>
                </a:solidFill>
                <a:latin typeface="+mn-lt"/>
              </a:rPr>
              <a:t>Session 6: Visualization and User-Oriented Tools </a:t>
            </a:r>
          </a:p>
          <a:p>
            <a:pPr lvl="1" algn="just">
              <a:lnSpc>
                <a:spcPts val="800"/>
              </a:lnSpc>
              <a:spcBef>
                <a:spcPts val="1200"/>
              </a:spcBef>
            </a:pPr>
            <a:r>
              <a:rPr lang="en-US" sz="2000" dirty="0">
                <a:solidFill>
                  <a:schemeClr val="tx1">
                    <a:lumMod val="75000"/>
                    <a:lumOff val="25000"/>
                  </a:schemeClr>
                </a:solidFill>
                <a:latin typeface="+mn-lt"/>
              </a:rPr>
              <a:t>Session 7: Monitoring Infrastructure Impacts </a:t>
            </a:r>
          </a:p>
          <a:p>
            <a:pPr algn="just">
              <a:spcBef>
                <a:spcPts val="1200"/>
              </a:spcBef>
            </a:pPr>
            <a:r>
              <a:rPr lang="en-US" sz="2000" b="1" dirty="0">
                <a:solidFill>
                  <a:schemeClr val="tx1">
                    <a:lumMod val="75000"/>
                    <a:lumOff val="25000"/>
                  </a:schemeClr>
                </a:solidFill>
                <a:latin typeface="+mn-lt"/>
              </a:rPr>
              <a:t>CMS data infrastructure and way forward </a:t>
            </a:r>
          </a:p>
          <a:p>
            <a:pPr lvl="1" algn="just">
              <a:lnSpc>
                <a:spcPts val="800"/>
              </a:lnSpc>
              <a:spcBef>
                <a:spcPts val="1200"/>
              </a:spcBef>
            </a:pPr>
            <a:r>
              <a:rPr lang="en-US" sz="2000" dirty="0">
                <a:solidFill>
                  <a:schemeClr val="tx1">
                    <a:lumMod val="75000"/>
                    <a:lumOff val="25000"/>
                  </a:schemeClr>
                </a:solidFill>
                <a:latin typeface="+mn-lt"/>
              </a:rPr>
              <a:t>Session 8: Partnerships and Institutional Alignment </a:t>
            </a:r>
          </a:p>
          <a:p>
            <a:pPr lvl="1" algn="just">
              <a:lnSpc>
                <a:spcPts val="800"/>
              </a:lnSpc>
              <a:spcBef>
                <a:spcPts val="1200"/>
              </a:spcBef>
            </a:pPr>
            <a:r>
              <a:rPr lang="en-US" sz="2000" dirty="0">
                <a:solidFill>
                  <a:schemeClr val="tx1">
                    <a:lumMod val="75000"/>
                    <a:lumOff val="25000"/>
                  </a:schemeClr>
                </a:solidFill>
                <a:latin typeface="+mn-lt"/>
              </a:rPr>
              <a:t>Session 9: Identifying Key Habitats, Corridors, Networks and Drivers </a:t>
            </a:r>
          </a:p>
          <a:p>
            <a:pPr lvl="1" algn="just">
              <a:lnSpc>
                <a:spcPts val="800"/>
              </a:lnSpc>
              <a:spcBef>
                <a:spcPts val="1200"/>
              </a:spcBef>
            </a:pPr>
            <a:r>
              <a:rPr lang="en-US" sz="2000" dirty="0">
                <a:solidFill>
                  <a:schemeClr val="tx1">
                    <a:lumMod val="75000"/>
                    <a:lumOff val="25000"/>
                  </a:schemeClr>
                </a:solidFill>
                <a:latin typeface="+mn-lt"/>
              </a:rPr>
              <a:t>Session 10: Knowledge Infrastructure </a:t>
            </a:r>
          </a:p>
          <a:p>
            <a:pPr lvl="1" algn="just">
              <a:lnSpc>
                <a:spcPts val="800"/>
              </a:lnSpc>
              <a:spcBef>
                <a:spcPts val="1200"/>
              </a:spcBef>
            </a:pPr>
            <a:r>
              <a:rPr lang="en-US" sz="2000" dirty="0">
                <a:solidFill>
                  <a:schemeClr val="tx1">
                    <a:lumMod val="75000"/>
                    <a:lumOff val="25000"/>
                  </a:schemeClr>
                </a:solidFill>
                <a:latin typeface="+mn-lt"/>
              </a:rPr>
              <a:t>Session 11: Consolidation of Recommendations and Roadmap </a:t>
            </a:r>
            <a:endParaRPr lang="cs-CZ" sz="2000" dirty="0">
              <a:solidFill>
                <a:schemeClr val="tx1">
                  <a:lumMod val="75000"/>
                  <a:lumOff val="25000"/>
                </a:schemeClr>
              </a:solidFill>
              <a:latin typeface="+mn-lt"/>
            </a:endParaRPr>
          </a:p>
          <a:p>
            <a:pPr lvl="1" algn="just">
              <a:lnSpc>
                <a:spcPts val="800"/>
              </a:lnSpc>
              <a:spcBef>
                <a:spcPts val="1200"/>
              </a:spcBef>
            </a:pPr>
            <a:r>
              <a:rPr lang="cs-CZ" sz="2000" dirty="0">
                <a:solidFill>
                  <a:schemeClr val="tx1">
                    <a:lumMod val="75000"/>
                    <a:lumOff val="25000"/>
                  </a:schemeClr>
                </a:solidFill>
              </a:rPr>
              <a:t>Closing session</a:t>
            </a:r>
            <a:endParaRPr lang="en-US" sz="2000" dirty="0">
              <a:solidFill>
                <a:schemeClr val="tx1">
                  <a:lumMod val="75000"/>
                  <a:lumOff val="25000"/>
                </a:schemeClr>
              </a:solidFill>
              <a:latin typeface="+mn-lt"/>
            </a:endParaRPr>
          </a:p>
        </p:txBody>
      </p:sp>
    </p:spTree>
    <p:extLst>
      <p:ext uri="{BB962C8B-B14F-4D97-AF65-F5344CB8AC3E}">
        <p14:creationId xmlns:p14="http://schemas.microsoft.com/office/powerpoint/2010/main" val="368190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1F92B90-FD10-47FA-922C-60FD7F0ED4A6}"/>
              </a:ext>
            </a:extLst>
          </p:cNvPr>
          <p:cNvSpPr>
            <a:spLocks noGrp="1"/>
          </p:cNvSpPr>
          <p:nvPr>
            <p:ph type="title"/>
          </p:nvPr>
        </p:nvSpPr>
        <p:spPr>
          <a:xfrm>
            <a:off x="4402396" y="2246749"/>
            <a:ext cx="4045527" cy="1590790"/>
          </a:xfrm>
        </p:spPr>
        <p:txBody>
          <a:bodyPr/>
          <a:lstStyle/>
          <a:p>
            <a:r>
              <a:rPr lang="en-US" sz="4000" dirty="0"/>
              <a:t>Thank you!</a:t>
            </a:r>
          </a:p>
        </p:txBody>
      </p:sp>
      <p:pic>
        <p:nvPicPr>
          <p:cNvPr id="13" name="Picture Placeholder 12">
            <a:extLst>
              <a:ext uri="{FF2B5EF4-FFF2-40B4-BE49-F238E27FC236}">
                <a16:creationId xmlns:a16="http://schemas.microsoft.com/office/drawing/2014/main" id="{681D276C-2EB5-4A5D-AD46-BA67480003A1}"/>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l="18995" r="33233"/>
          <a:stretch>
            <a:fillRect/>
          </a:stretch>
        </p:blipFill>
        <p:spPr>
          <a:xfrm>
            <a:off x="0" y="951274"/>
            <a:ext cx="3401519" cy="4747564"/>
          </a:xfrm>
        </p:spPr>
      </p:pic>
      <p:pic>
        <p:nvPicPr>
          <p:cNvPr id="15" name="Picture Placeholder 14">
            <a:extLst>
              <a:ext uri="{FF2B5EF4-FFF2-40B4-BE49-F238E27FC236}">
                <a16:creationId xmlns:a16="http://schemas.microsoft.com/office/drawing/2014/main" id="{EDC61EE9-9548-4422-9A3B-8519063F0199}"/>
              </a:ext>
            </a:extLst>
          </p:cNvPr>
          <p:cNvPicPr>
            <a:picLocks noGrp="1" noChangeAspect="1"/>
          </p:cNvPicPr>
          <p:nvPr>
            <p:ph type="pic" sz="quarter" idx="17"/>
          </p:nvPr>
        </p:nvPicPr>
        <p:blipFill>
          <a:blip r:embed="rId4" cstate="print">
            <a:extLst>
              <a:ext uri="{28A0092B-C50C-407E-A947-70E740481C1C}">
                <a14:useLocalDpi xmlns:a14="http://schemas.microsoft.com/office/drawing/2010/main"/>
              </a:ext>
            </a:extLst>
          </a:blip>
          <a:srcRect l="33215" r="19019"/>
          <a:stretch>
            <a:fillRect/>
          </a:stretch>
        </p:blipFill>
        <p:spPr>
          <a:xfrm>
            <a:off x="8790481" y="951274"/>
            <a:ext cx="3401519" cy="4747564"/>
          </a:xfrm>
        </p:spPr>
      </p:pic>
      <p:pic>
        <p:nvPicPr>
          <p:cNvPr id="2" name="Picture 1">
            <a:extLst>
              <a:ext uri="{FF2B5EF4-FFF2-40B4-BE49-F238E27FC236}">
                <a16:creationId xmlns:a16="http://schemas.microsoft.com/office/drawing/2014/main" id="{6DDBF138-363A-EE34-7C67-8DBFF4393DD4}"/>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spTree>
    <p:extLst>
      <p:ext uri="{BB962C8B-B14F-4D97-AF65-F5344CB8AC3E}">
        <p14:creationId xmlns:p14="http://schemas.microsoft.com/office/powerpoint/2010/main" val="2134003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17">
      <a:dk1>
        <a:sysClr val="windowText" lastClr="000000"/>
      </a:dk1>
      <a:lt1>
        <a:sysClr val="window" lastClr="FFFFFF"/>
      </a:lt1>
      <a:dk2>
        <a:srgbClr val="44546A"/>
      </a:dk2>
      <a:lt2>
        <a:srgbClr val="E7E6E6"/>
      </a:lt2>
      <a:accent1>
        <a:srgbClr val="BED6DA"/>
      </a:accent1>
      <a:accent2>
        <a:srgbClr val="3E7090"/>
      </a:accent2>
      <a:accent3>
        <a:srgbClr val="93A5A8"/>
      </a:accent3>
      <a:accent4>
        <a:srgbClr val="627272"/>
      </a:accent4>
      <a:accent5>
        <a:srgbClr val="BDA07D"/>
      </a:accent5>
      <a:accent6>
        <a:srgbClr val="D8CAB7"/>
      </a:accent6>
      <a:hlink>
        <a:srgbClr val="0563C1"/>
      </a:hlink>
      <a:folHlink>
        <a:srgbClr val="954F72"/>
      </a:folHlink>
    </a:clrScheme>
    <a:fontScheme name="Custom 24">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astal_Presentation_TM33468121_Win32_JC_SL_v3" id="{EB91EBED-606F-4526-98F2-0BC37D122083}" vid="{0066A017-97AF-4FCB-BD31-68FEF3C011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a7b50396-0b06-45c1-b28e-46f86d566a10">
      <Terms xmlns="http://schemas.microsoft.com/office/infopath/2007/PartnerControls"/>
    </lcf76f155ced4ddcb4097134ff3c332f>
    <_Flow_SignoffStatus xmlns="a7b50396-0b06-45c1-b28e-46f86d566a10" xsi:nil="true"/>
    <MariaJoseOrtiz xmlns="a7b50396-0b06-45c1-b28e-46f86d566a10" xsi:nil="true"/>
    <Notes xmlns="a7b50396-0b06-45c1-b28e-46f86d566a10" xsi:nil="true"/>
    <Sent xmlns="a7b50396-0b06-45c1-b28e-46f86d566a10" xsi:nil="true"/>
    <TaxKeywordTaxHTField xmlns="c15478a5-0be8-4f5d-8383-b307d5ba8bf6">
      <Terms xmlns="http://schemas.microsoft.com/office/infopath/2007/PartnerControls"/>
    </TaxKeywordTaxHTField>
    <Reviewer xmlns="a7b50396-0b06-45c1-b28e-46f86d566a10" xsi:nil="true"/>
    <Pre_x002d_selection xmlns="a7b50396-0b06-45c1-b28e-46f86d566a10">true</Pre_x002d_selection>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9929416AA0540C42B015682282C961AD" ma:contentTypeVersion="26" ma:contentTypeDescription="Crear nuevo documento." ma:contentTypeScope="" ma:versionID="9bc1cafe4360f20b5afaadcb79868c66">
  <xsd:schema xmlns:xsd="http://www.w3.org/2001/XMLSchema" xmlns:xs="http://www.w3.org/2001/XMLSchema" xmlns:p="http://schemas.microsoft.com/office/2006/metadata/properties" xmlns:ns2="a7b50396-0b06-45c1-b28e-46f86d566a10" xmlns:ns3="985ec44e-1bab-4c0b-9df0-6ba128686fc9" xmlns:ns4="c15478a5-0be8-4f5d-8383-b307d5ba8bf6" targetNamespace="http://schemas.microsoft.com/office/2006/metadata/properties" ma:root="true" ma:fieldsID="f9a5c408459f1deb54f1dd1f0ce43320" ns2:_="" ns3:_="" ns4:_="">
    <xsd:import namespace="a7b50396-0b06-45c1-b28e-46f86d566a10"/>
    <xsd:import namespace="985ec44e-1bab-4c0b-9df0-6ba128686fc9"/>
    <xsd:import namespace="c15478a5-0be8-4f5d-8383-b307d5ba8bf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4:SharedWithUsers" minOccurs="0"/>
                <xsd:element ref="ns4:SharedWithDetails" minOccurs="0"/>
                <xsd:element ref="ns4:TaxKeywordTaxHTField" minOccurs="0"/>
                <xsd:element ref="ns2:_Flow_SignoffStatus" minOccurs="0"/>
                <xsd:element ref="ns2:Reviewer" minOccurs="0"/>
                <xsd:element ref="ns2:MariaJoseOrtiz" minOccurs="0"/>
                <xsd:element ref="ns2:MediaServiceObjectDetectorVersions" minOccurs="0"/>
                <xsd:element ref="ns2:Notes" minOccurs="0"/>
                <xsd:element ref="ns2:Sent" minOccurs="0"/>
                <xsd:element ref="ns2:MediaServiceSearchProperties" minOccurs="0"/>
                <xsd:element ref="ns2:MediaServiceBillingMetadata" minOccurs="0"/>
                <xsd:element ref="ns2:Pre_x002d_sel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b50396-0b06-45c1-b28e-46f86d566a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Etiquetas de imagen"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Flow_SignoffStatus" ma:index="23" nillable="true" ma:displayName="Sign-off status" ma:internalName="Sign_x002d_off_x0020_status">
      <xsd:simpleType>
        <xsd:restriction base="dms:Text"/>
      </xsd:simpleType>
    </xsd:element>
    <xsd:element name="Reviewer" ma:index="24" nillable="true" ma:displayName="Reviewer" ma:format="Dropdown" ma:internalName="Reviewer">
      <xsd:simpleType>
        <xsd:restriction base="dms:Text">
          <xsd:maxLength value="255"/>
        </xsd:restriction>
      </xsd:simpleType>
    </xsd:element>
    <xsd:element name="MariaJoseOrtiz" ma:index="25" nillable="true" ma:displayName="Maria Jose Ortiz" ma:description="REVISED BY AF" ma:format="Dropdown" ma:internalName="MariaJoseOrtiz">
      <xsd:simpleType>
        <xsd:restriction base="dms:Text">
          <xsd:maxLength value="255"/>
        </xsd:restrictio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Notes" ma:index="27" nillable="true" ma:displayName="Notes" ma:format="Dropdown" ma:internalName="Notes">
      <xsd:simpleType>
        <xsd:restriction base="dms:Note">
          <xsd:maxLength value="255"/>
        </xsd:restriction>
      </xsd:simpleType>
    </xsd:element>
    <xsd:element name="Sent" ma:index="28" nillable="true" ma:displayName="Sent" ma:format="Dropdown" ma:internalName="Sent">
      <xsd:simpleType>
        <xsd:restriction base="dms:Choice">
          <xsd:enumeration value="Sent"/>
          <xsd:enumeration value="Pending"/>
        </xsd:restrictio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Pre_x002d_selection" ma:index="31" nillable="true" ma:displayName="Pre-selection" ma:default="1" ma:format="Dropdown" ma:internalName="Pre_x002d_selection">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db64542-7ae3-4878-aafe-ea4cd8782300}" ma:internalName="TaxCatchAll" ma:showField="CatchAllData" ma:web="c15478a5-0be8-4f5d-8383-b307d5ba8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15478a5-0be8-4f5d-8383-b307d5ba8bf6" elementFormDefault="qualified">
    <xsd:import namespace="http://schemas.microsoft.com/office/2006/documentManagement/types"/>
    <xsd:import namespace="http://schemas.microsoft.com/office/infopath/2007/PartnerControls"/>
    <xsd:element name="SharedWithUsers" ma:index="19"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talles de uso compartido" ma:internalName="SharedWithDetails" ma:readOnly="true">
      <xsd:simpleType>
        <xsd:restriction base="dms:Note">
          <xsd:maxLength value="255"/>
        </xsd:restriction>
      </xsd:simpleType>
    </xsd:element>
    <xsd:element name="TaxKeywordTaxHTField" ma:index="22" nillable="true" ma:taxonomy="true" ma:internalName="TaxKeywordTaxHTField" ma:taxonomyFieldName="TaxKeyword" ma:displayName="Palabras clave de empresa" ma:fieldId="{23f27201-bee3-471e-b2e7-b64fd8b7ca38}" ma:taxonomyMulti="true" ma:sspId="78175662-8596-484a-92c7-351d01561e22"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0C81F5-4E08-4068-8DC9-6D21305E57B8}">
  <ds:schemaRefs>
    <ds:schemaRef ds:uri="http://www.w3.org/XML/1998/namespace"/>
    <ds:schemaRef ds:uri="a7b50396-0b06-45c1-b28e-46f86d566a10"/>
    <ds:schemaRef ds:uri="http://schemas.microsoft.com/office/infopath/2007/PartnerControls"/>
    <ds:schemaRef ds:uri="http://schemas.microsoft.com/office/2006/metadata/properties"/>
    <ds:schemaRef ds:uri="http://schemas.microsoft.com/office/2006/documentManagement/types"/>
    <ds:schemaRef ds:uri="http://purl.org/dc/elements/1.1/"/>
    <ds:schemaRef ds:uri="985ec44e-1bab-4c0b-9df0-6ba128686fc9"/>
    <ds:schemaRef ds:uri="http://purl.org/dc/dcmitype/"/>
    <ds:schemaRef ds:uri="c15478a5-0be8-4f5d-8383-b307d5ba8bf6"/>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2119E3DC-63DC-4703-A1A6-A21819296CF6}">
  <ds:schemaRefs>
    <ds:schemaRef ds:uri="http://schemas.microsoft.com/sharepoint/v3/contenttype/forms"/>
  </ds:schemaRefs>
</ds:datastoreItem>
</file>

<file path=customXml/itemProps3.xml><?xml version="1.0" encoding="utf-8"?>
<ds:datastoreItem xmlns:ds="http://schemas.openxmlformats.org/officeDocument/2006/customXml" ds:itemID="{B53C22E9-B3EC-4540-9872-73DEC946C58F}"/>
</file>

<file path=docMetadata/LabelInfo.xml><?xml version="1.0" encoding="utf-8"?>
<clbl:labelList xmlns:clbl="http://schemas.microsoft.com/office/2020/mipLabelMetadata">
  <clbl:label id="{8b77875e-5908-45a0-9cb4-dec9ae074618}" enabled="1" method="Privileged" siteId="{0f9e35db-544f-4f60-bdcc-5ea416e6dc70}" removed="0"/>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Coastal presentation</Template>
  <TotalTime>76</TotalTime>
  <Words>1681</Words>
  <Application>Microsoft Office PowerPoint</Application>
  <PresentationFormat>Widescreen</PresentationFormat>
  <Paragraphs>213</Paragraphs>
  <Slides>24</Slides>
  <Notes>14</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Corbel</vt:lpstr>
      <vt:lpstr>Poppins Light</vt:lpstr>
      <vt:lpstr>Segoe UI</vt:lpstr>
      <vt:lpstr>Segoe UI Light</vt:lpstr>
      <vt:lpstr>Wingdings</vt:lpstr>
      <vt:lpstr>Office Theme</vt:lpstr>
      <vt:lpstr>CMS Expert Workshop on devising the CMS Atlas of Animal Migration</vt:lpstr>
      <vt:lpstr>PowerPoint Presentation</vt:lpstr>
      <vt:lpstr>Current mandates to develop the CMS Atlas on Animal Migration</vt:lpstr>
      <vt:lpstr>PowerPoint Presentation</vt:lpstr>
      <vt:lpstr>PowerPoint Presentation</vt:lpstr>
      <vt:lpstr>CMS Atlas on Animal Migration – past developments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Atlas on Animal Migration and Ecological Connectivity</vt:lpstr>
      <vt:lpstr>PowerPoint Presentation</vt:lpstr>
      <vt:lpstr>  Global Partnership on Ecological Connectivity</vt:lpstr>
      <vt:lpstr>Scale up collective and coherent action to maintain, enhance and restore ecological connectivity </vt:lpstr>
      <vt:lpstr>PowerPoint Presentation</vt:lpstr>
      <vt:lpstr>For More Information: </vt:lpstr>
      <vt:lpstr>CMS Atlas on Animal Migration – what next? </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Dunia Sforzin</dc:creator>
  <cp:lastModifiedBy>Dagmar</cp:lastModifiedBy>
  <cp:revision>15</cp:revision>
  <dcterms:created xsi:type="dcterms:W3CDTF">2025-01-27T13:41:22Z</dcterms:created>
  <dcterms:modified xsi:type="dcterms:W3CDTF">2026-10-09T09:34:48Z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0x0101009929416AA0540C42B015682282C961AD</vt:lpwstr>
  </property>
  <property fmtid="{D5CDD505-2E9C-101B-9397-08002B2CF9AE}" pid="3" name="MediaServiceImageTags">
    <vt:lpwstr/>
  </property>
  <property fmtid="{D5CDD505-2E9C-101B-9397-08002B2CF9AE}" pid="4" name="TaxKeyword">
    <vt:lpwstr/>
  </property>
</Properties>
</file>