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6"/>
  </p:notesMasterIdLst>
  <p:handoutMasterIdLst>
    <p:handoutMasterId r:id="rId27"/>
  </p:handoutMasterIdLst>
  <p:sldIdLst>
    <p:sldId id="258" r:id="rId5"/>
    <p:sldId id="276" r:id="rId6"/>
    <p:sldId id="287" r:id="rId7"/>
    <p:sldId id="295" r:id="rId8"/>
    <p:sldId id="289" r:id="rId9"/>
    <p:sldId id="291" r:id="rId10"/>
    <p:sldId id="290" r:id="rId11"/>
    <p:sldId id="279" r:id="rId12"/>
    <p:sldId id="277" r:id="rId13"/>
    <p:sldId id="278" r:id="rId14"/>
    <p:sldId id="293" r:id="rId15"/>
    <p:sldId id="269" r:id="rId16"/>
    <p:sldId id="280" r:id="rId17"/>
    <p:sldId id="281" r:id="rId18"/>
    <p:sldId id="284" r:id="rId19"/>
    <p:sldId id="282" r:id="rId20"/>
    <p:sldId id="292" r:id="rId21"/>
    <p:sldId id="283" r:id="rId22"/>
    <p:sldId id="294" r:id="rId23"/>
    <p:sldId id="286" r:id="rId24"/>
    <p:sldId id="285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5E86"/>
    <a:srgbClr val="9AA8C6"/>
    <a:srgbClr val="647CA4"/>
    <a:srgbClr val="445076"/>
    <a:srgbClr val="1181B3"/>
    <a:srgbClr val="6BC8F1"/>
    <a:srgbClr val="F0F0F0"/>
    <a:srgbClr val="16A4E4"/>
    <a:srgbClr val="1CABE9"/>
    <a:srgbClr val="5185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272386-0CB5-4C48-8C3A-0AAF28A2646E}" v="105" dt="2026-08-14T15:10:10.249"/>
    <p1510:client id="{8C5B63DE-FE0A-4C42-9959-BFD86352385B}" v="2" dt="2026-08-14T15:09:52.576"/>
  </p1510:revLst>
</p1510:revInfo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65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hade val="65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shade val="65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ED-40BF-8975-B70B75BD40C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3ED-40BF-8975-B70B75BD40C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65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tint val="65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tint val="65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3ED-40BF-8975-B70B75BD40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567294296"/>
        <c:axId val="567294688"/>
      </c:barChart>
      <c:catAx>
        <c:axId val="567294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7294688"/>
        <c:crosses val="autoZero"/>
        <c:auto val="1"/>
        <c:lblAlgn val="ctr"/>
        <c:lblOffset val="100"/>
        <c:noMultiLvlLbl val="0"/>
      </c:catAx>
      <c:valAx>
        <c:axId val="567294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7294296"/>
        <c:crosses val="autoZero"/>
        <c:crossBetween val="between"/>
      </c:valAx>
      <c:spPr>
        <a:noFill/>
        <a:ln>
          <a:solidFill>
            <a:srgbClr val="6BC8F1"/>
          </a:solidFill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#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633CBA-2502-434A-928C-6EC6967F259D}" type="doc">
      <dgm:prSet loTypeId="urn:microsoft.com/office/officeart/2005/8/layout/cycle2" loCatId="cycle" qsTypeId="urn:microsoft.com/office/officeart/2005/8/quickstyle/simple1#1" qsCatId="simple" csTypeId="urn:microsoft.com/office/officeart/2005/8/colors/accent1_1#1" csCatId="accent1" phldr="1"/>
      <dgm:spPr/>
      <dgm:t>
        <a:bodyPr/>
        <a:lstStyle/>
        <a:p>
          <a:endParaRPr lang="en-US"/>
        </a:p>
      </dgm:t>
    </dgm:pt>
    <dgm:pt modelId="{012EDDC6-207F-4EE3-9DEB-146599520561}">
      <dgm:prSet phldrT="[Text]"/>
      <dgm:spPr/>
      <dgm:t>
        <a:bodyPr/>
        <a:lstStyle/>
        <a:p>
          <a:r>
            <a:rPr lang="en-US"/>
            <a:t>Step 1 </a:t>
          </a:r>
          <a:br>
            <a:rPr lang="en-US"/>
          </a:br>
          <a:r>
            <a:rPr lang="en-US"/>
            <a:t>Title</a:t>
          </a:r>
        </a:p>
      </dgm:t>
      <dgm:extLst>
        <a:ext uri="{E40237B7-FDA0-4F09-8148-C483321AD2D9}">
          <dgm14:cNvPr xmlns:dgm14="http://schemas.microsoft.com/office/drawing/2010/diagram" id="0" name="" title="Step 1 title"/>
        </a:ext>
      </dgm:extLst>
    </dgm:pt>
    <dgm:pt modelId="{1850CBD5-1A99-4F4F-897C-451AA66F1516}" type="parTrans" cxnId="{A9676025-22BC-4F10-8860-B270A6112553}">
      <dgm:prSet/>
      <dgm:spPr/>
      <dgm:t>
        <a:bodyPr/>
        <a:lstStyle/>
        <a:p>
          <a:endParaRPr lang="en-US"/>
        </a:p>
      </dgm:t>
    </dgm:pt>
    <dgm:pt modelId="{7985EE53-BD3D-4DB3-B5BD-6B9FFA75B9E6}" type="sibTrans" cxnId="{A9676025-22BC-4F10-8860-B270A6112553}">
      <dgm:prSet/>
      <dgm:spPr/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title="Arrow between Step 1 and Step 2"/>
        </a:ext>
      </dgm:extLst>
    </dgm:pt>
    <dgm:pt modelId="{38FB0022-09EC-4D6F-86C0-C813C6F2F39A}">
      <dgm:prSet phldrT="[Text]"/>
      <dgm:spPr/>
      <dgm:t>
        <a:bodyPr/>
        <a:lstStyle/>
        <a:p>
          <a:r>
            <a:rPr lang="en-US"/>
            <a:t>Step 3</a:t>
          </a:r>
          <a:br>
            <a:rPr lang="en-US"/>
          </a:br>
          <a:r>
            <a:rPr lang="en-US"/>
            <a:t>Title</a:t>
          </a:r>
        </a:p>
      </dgm:t>
      <dgm:extLst>
        <a:ext uri="{E40237B7-FDA0-4F09-8148-C483321AD2D9}">
          <dgm14:cNvPr xmlns:dgm14="http://schemas.microsoft.com/office/drawing/2010/diagram" id="0" name="" title="Step 3 title"/>
        </a:ext>
      </dgm:extLst>
    </dgm:pt>
    <dgm:pt modelId="{A0BBE5C2-C8CF-4F12-974F-53039E6D00EC}" type="parTrans" cxnId="{9A1C775D-7DDB-48F9-97D9-490A63DE2A86}">
      <dgm:prSet/>
      <dgm:spPr/>
      <dgm:t>
        <a:bodyPr/>
        <a:lstStyle/>
        <a:p>
          <a:endParaRPr lang="en-US"/>
        </a:p>
      </dgm:t>
    </dgm:pt>
    <dgm:pt modelId="{EA86A114-EBD1-49CF-AB76-042FF3D636A5}" type="sibTrans" cxnId="{9A1C775D-7DDB-48F9-97D9-490A63DE2A86}">
      <dgm:prSet/>
      <dgm:spPr/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title="Arrow between Step 3 and Step 4"/>
        </a:ext>
      </dgm:extLst>
    </dgm:pt>
    <dgm:pt modelId="{9131EDB8-27A6-42FD-A541-052EFC01D4C6}">
      <dgm:prSet phldrT="[Text]"/>
      <dgm:spPr/>
      <dgm:t>
        <a:bodyPr/>
        <a:lstStyle/>
        <a:p>
          <a:r>
            <a:rPr lang="en-US"/>
            <a:t>Step 4</a:t>
          </a:r>
          <a:br>
            <a:rPr lang="en-US"/>
          </a:br>
          <a:r>
            <a:rPr lang="en-US"/>
            <a:t>Title</a:t>
          </a:r>
        </a:p>
      </dgm:t>
      <dgm:extLst>
        <a:ext uri="{E40237B7-FDA0-4F09-8148-C483321AD2D9}">
          <dgm14:cNvPr xmlns:dgm14="http://schemas.microsoft.com/office/drawing/2010/diagram" id="0" name="" title="Step 4 title"/>
        </a:ext>
      </dgm:extLst>
    </dgm:pt>
    <dgm:pt modelId="{6EC3601D-D6CE-49D7-9229-0442323129DA}" type="parTrans" cxnId="{198EE807-14A4-40FA-B030-5F9F79A9713E}">
      <dgm:prSet/>
      <dgm:spPr/>
      <dgm:t>
        <a:bodyPr/>
        <a:lstStyle/>
        <a:p>
          <a:endParaRPr lang="en-US"/>
        </a:p>
      </dgm:t>
    </dgm:pt>
    <dgm:pt modelId="{13A2EB04-B868-427A-B17F-16729BFA55DA}" type="sibTrans" cxnId="{198EE807-14A4-40FA-B030-5F9F79A9713E}">
      <dgm:prSet/>
      <dgm:spPr/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title="Arrow between Step 4 and Step 5"/>
        </a:ext>
      </dgm:extLst>
    </dgm:pt>
    <dgm:pt modelId="{23116FF9-AEB9-43F5-882D-9ECB1FD5DE18}">
      <dgm:prSet phldrT="[Text]"/>
      <dgm:spPr/>
      <dgm:t>
        <a:bodyPr/>
        <a:lstStyle/>
        <a:p>
          <a:r>
            <a:rPr lang="en-US"/>
            <a:t>Step 5</a:t>
          </a:r>
          <a:br>
            <a:rPr lang="en-US"/>
          </a:br>
          <a:r>
            <a:rPr lang="en-US"/>
            <a:t>Title</a:t>
          </a:r>
        </a:p>
      </dgm:t>
      <dgm:extLst>
        <a:ext uri="{E40237B7-FDA0-4F09-8148-C483321AD2D9}">
          <dgm14:cNvPr xmlns:dgm14="http://schemas.microsoft.com/office/drawing/2010/diagram" id="0" name="" title="Step 5 title"/>
        </a:ext>
      </dgm:extLst>
    </dgm:pt>
    <dgm:pt modelId="{86229775-B50F-4220-B88B-07C4BA05CEAC}" type="parTrans" cxnId="{97323DE5-E2BF-422D-8188-D2445F20223B}">
      <dgm:prSet/>
      <dgm:spPr/>
      <dgm:t>
        <a:bodyPr/>
        <a:lstStyle/>
        <a:p>
          <a:endParaRPr lang="en-US"/>
        </a:p>
      </dgm:t>
    </dgm:pt>
    <dgm:pt modelId="{BEE765C7-6165-4808-9B3B-A6627557B77F}" type="sibTrans" cxnId="{97323DE5-E2BF-422D-8188-D2445F20223B}">
      <dgm:prSet/>
      <dgm:spPr/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title="Arrow between Step 5 and Step 1"/>
        </a:ext>
      </dgm:extLst>
    </dgm:pt>
    <dgm:pt modelId="{DA2EE66E-1894-4E15-A659-CCDCFE4DAD65}">
      <dgm:prSet phldrT="[Text]"/>
      <dgm:spPr/>
      <dgm:t>
        <a:bodyPr/>
        <a:lstStyle/>
        <a:p>
          <a:r>
            <a:rPr lang="en-US"/>
            <a:t>Step 2</a:t>
          </a:r>
          <a:br>
            <a:rPr lang="en-US"/>
          </a:br>
          <a:r>
            <a:rPr lang="en-US"/>
            <a:t>Title</a:t>
          </a:r>
        </a:p>
      </dgm:t>
      <dgm:extLst>
        <a:ext uri="{E40237B7-FDA0-4F09-8148-C483321AD2D9}">
          <dgm14:cNvPr xmlns:dgm14="http://schemas.microsoft.com/office/drawing/2010/diagram" id="0" name="" title="Step 2 title"/>
        </a:ext>
      </dgm:extLst>
    </dgm:pt>
    <dgm:pt modelId="{21005F9D-878A-4CC9-A13A-8A9C577A9239}" type="parTrans" cxnId="{64DAF508-E1BA-4EDC-A97D-EE1A011CB9E0}">
      <dgm:prSet/>
      <dgm:spPr/>
      <dgm:t>
        <a:bodyPr/>
        <a:lstStyle/>
        <a:p>
          <a:endParaRPr lang="en-US"/>
        </a:p>
      </dgm:t>
    </dgm:pt>
    <dgm:pt modelId="{612BA10D-4F4F-4BF6-9059-06A94BDAF34E}" type="sibTrans" cxnId="{64DAF508-E1BA-4EDC-A97D-EE1A011CB9E0}">
      <dgm:prSet/>
      <dgm:spPr/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title="Arrow between Step 2 and Step 3"/>
        </a:ext>
      </dgm:extLst>
    </dgm:pt>
    <dgm:pt modelId="{EA3ADED0-C9AD-4C17-98CE-D872DACD90E8}" type="pres">
      <dgm:prSet presAssocID="{13633CBA-2502-434A-928C-6EC6967F259D}" presName="cycle" presStyleCnt="0">
        <dgm:presLayoutVars>
          <dgm:dir/>
          <dgm:resizeHandles val="exact"/>
        </dgm:presLayoutVars>
      </dgm:prSet>
      <dgm:spPr/>
    </dgm:pt>
    <dgm:pt modelId="{558890D5-4F42-4C33-B381-CD393B37A1FF}" type="pres">
      <dgm:prSet presAssocID="{012EDDC6-207F-4EE3-9DEB-146599520561}" presName="node" presStyleLbl="node1" presStyleIdx="0" presStyleCnt="5">
        <dgm:presLayoutVars>
          <dgm:bulletEnabled val="1"/>
        </dgm:presLayoutVars>
      </dgm:prSet>
      <dgm:spPr/>
    </dgm:pt>
    <dgm:pt modelId="{973C755A-5077-47FB-BDC0-FF7A84FD3F26}" type="pres">
      <dgm:prSet presAssocID="{7985EE53-BD3D-4DB3-B5BD-6B9FFA75B9E6}" presName="sibTrans" presStyleLbl="sibTrans2D1" presStyleIdx="0" presStyleCnt="5"/>
      <dgm:spPr/>
    </dgm:pt>
    <dgm:pt modelId="{746707A3-847D-4DEF-8437-C19565999197}" type="pres">
      <dgm:prSet presAssocID="{7985EE53-BD3D-4DB3-B5BD-6B9FFA75B9E6}" presName="connectorText" presStyleLbl="sibTrans2D1" presStyleIdx="0" presStyleCnt="5"/>
      <dgm:spPr/>
    </dgm:pt>
    <dgm:pt modelId="{7C5A343C-E262-450D-959C-A644EA0CABBE}" type="pres">
      <dgm:prSet presAssocID="{DA2EE66E-1894-4E15-A659-CCDCFE4DAD65}" presName="node" presStyleLbl="node1" presStyleIdx="1" presStyleCnt="5">
        <dgm:presLayoutVars>
          <dgm:bulletEnabled val="1"/>
        </dgm:presLayoutVars>
      </dgm:prSet>
      <dgm:spPr/>
    </dgm:pt>
    <dgm:pt modelId="{719BC63E-F731-4648-BC28-EDC25FC57AA9}" type="pres">
      <dgm:prSet presAssocID="{612BA10D-4F4F-4BF6-9059-06A94BDAF34E}" presName="sibTrans" presStyleLbl="sibTrans2D1" presStyleIdx="1" presStyleCnt="5"/>
      <dgm:spPr/>
    </dgm:pt>
    <dgm:pt modelId="{018B9E75-742E-4303-A16C-8A821310EF15}" type="pres">
      <dgm:prSet presAssocID="{612BA10D-4F4F-4BF6-9059-06A94BDAF34E}" presName="connectorText" presStyleLbl="sibTrans2D1" presStyleIdx="1" presStyleCnt="5"/>
      <dgm:spPr/>
    </dgm:pt>
    <dgm:pt modelId="{91CB6799-0928-4E01-9EDA-41B17BB04FAF}" type="pres">
      <dgm:prSet presAssocID="{38FB0022-09EC-4D6F-86C0-C813C6F2F39A}" presName="node" presStyleLbl="node1" presStyleIdx="2" presStyleCnt="5">
        <dgm:presLayoutVars>
          <dgm:bulletEnabled val="1"/>
        </dgm:presLayoutVars>
      </dgm:prSet>
      <dgm:spPr/>
    </dgm:pt>
    <dgm:pt modelId="{3701657F-6946-4A4C-877D-2A88A526B7E1}" type="pres">
      <dgm:prSet presAssocID="{EA86A114-EBD1-49CF-AB76-042FF3D636A5}" presName="sibTrans" presStyleLbl="sibTrans2D1" presStyleIdx="2" presStyleCnt="5"/>
      <dgm:spPr/>
    </dgm:pt>
    <dgm:pt modelId="{A60042D3-910C-4160-96CD-1A63C2C4C0FB}" type="pres">
      <dgm:prSet presAssocID="{EA86A114-EBD1-49CF-AB76-042FF3D636A5}" presName="connectorText" presStyleLbl="sibTrans2D1" presStyleIdx="2" presStyleCnt="5"/>
      <dgm:spPr/>
    </dgm:pt>
    <dgm:pt modelId="{28372633-A8CE-4898-AF86-305447452F30}" type="pres">
      <dgm:prSet presAssocID="{9131EDB8-27A6-42FD-A541-052EFC01D4C6}" presName="node" presStyleLbl="node1" presStyleIdx="3" presStyleCnt="5">
        <dgm:presLayoutVars>
          <dgm:bulletEnabled val="1"/>
        </dgm:presLayoutVars>
      </dgm:prSet>
      <dgm:spPr/>
    </dgm:pt>
    <dgm:pt modelId="{3BFA7701-5D17-48E5-8EAF-0CE4B894FCD8}" type="pres">
      <dgm:prSet presAssocID="{13A2EB04-B868-427A-B17F-16729BFA55DA}" presName="sibTrans" presStyleLbl="sibTrans2D1" presStyleIdx="3" presStyleCnt="5"/>
      <dgm:spPr/>
    </dgm:pt>
    <dgm:pt modelId="{2F68EEE9-28D4-49EC-A4B1-C191492E34F2}" type="pres">
      <dgm:prSet presAssocID="{13A2EB04-B868-427A-B17F-16729BFA55DA}" presName="connectorText" presStyleLbl="sibTrans2D1" presStyleIdx="3" presStyleCnt="5"/>
      <dgm:spPr/>
    </dgm:pt>
    <dgm:pt modelId="{4DD53E4A-81C3-4CAD-B31F-4C20BA5CFCD7}" type="pres">
      <dgm:prSet presAssocID="{23116FF9-AEB9-43F5-882D-9ECB1FD5DE18}" presName="node" presStyleLbl="node1" presStyleIdx="4" presStyleCnt="5">
        <dgm:presLayoutVars>
          <dgm:bulletEnabled val="1"/>
        </dgm:presLayoutVars>
      </dgm:prSet>
      <dgm:spPr/>
    </dgm:pt>
    <dgm:pt modelId="{670EC530-2BF9-418C-9EBE-CFD33FE15D7D}" type="pres">
      <dgm:prSet presAssocID="{BEE765C7-6165-4808-9B3B-A6627557B77F}" presName="sibTrans" presStyleLbl="sibTrans2D1" presStyleIdx="4" presStyleCnt="5"/>
      <dgm:spPr/>
    </dgm:pt>
    <dgm:pt modelId="{75E8BE9C-270B-4810-939F-EB750969C50A}" type="pres">
      <dgm:prSet presAssocID="{BEE765C7-6165-4808-9B3B-A6627557B77F}" presName="connectorText" presStyleLbl="sibTrans2D1" presStyleIdx="4" presStyleCnt="5"/>
      <dgm:spPr/>
    </dgm:pt>
  </dgm:ptLst>
  <dgm:cxnLst>
    <dgm:cxn modelId="{198EE807-14A4-40FA-B030-5F9F79A9713E}" srcId="{13633CBA-2502-434A-928C-6EC6967F259D}" destId="{9131EDB8-27A6-42FD-A541-052EFC01D4C6}" srcOrd="3" destOrd="0" parTransId="{6EC3601D-D6CE-49D7-9229-0442323129DA}" sibTransId="{13A2EB04-B868-427A-B17F-16729BFA55DA}"/>
    <dgm:cxn modelId="{64DAF508-E1BA-4EDC-A97D-EE1A011CB9E0}" srcId="{13633CBA-2502-434A-928C-6EC6967F259D}" destId="{DA2EE66E-1894-4E15-A659-CCDCFE4DAD65}" srcOrd="1" destOrd="0" parTransId="{21005F9D-878A-4CC9-A13A-8A9C577A9239}" sibTransId="{612BA10D-4F4F-4BF6-9059-06A94BDAF34E}"/>
    <dgm:cxn modelId="{08C26720-4CBB-4226-9FAA-5FA72C464F41}" type="presOf" srcId="{612BA10D-4F4F-4BF6-9059-06A94BDAF34E}" destId="{018B9E75-742E-4303-A16C-8A821310EF15}" srcOrd="1" destOrd="0" presId="urn:microsoft.com/office/officeart/2005/8/layout/cycle2"/>
    <dgm:cxn modelId="{A9676025-22BC-4F10-8860-B270A6112553}" srcId="{13633CBA-2502-434A-928C-6EC6967F259D}" destId="{012EDDC6-207F-4EE3-9DEB-146599520561}" srcOrd="0" destOrd="0" parTransId="{1850CBD5-1A99-4F4F-897C-451AA66F1516}" sibTransId="{7985EE53-BD3D-4DB3-B5BD-6B9FFA75B9E6}"/>
    <dgm:cxn modelId="{54F8772A-7F81-4F90-B03D-21A18269F8D4}" type="presOf" srcId="{DA2EE66E-1894-4E15-A659-CCDCFE4DAD65}" destId="{7C5A343C-E262-450D-959C-A644EA0CABBE}" srcOrd="0" destOrd="0" presId="urn:microsoft.com/office/officeart/2005/8/layout/cycle2"/>
    <dgm:cxn modelId="{6BAAF43C-7E5B-435B-A7D7-29098A98B81E}" type="presOf" srcId="{7985EE53-BD3D-4DB3-B5BD-6B9FFA75B9E6}" destId="{973C755A-5077-47FB-BDC0-FF7A84FD3F26}" srcOrd="0" destOrd="0" presId="urn:microsoft.com/office/officeart/2005/8/layout/cycle2"/>
    <dgm:cxn modelId="{9A1C775D-7DDB-48F9-97D9-490A63DE2A86}" srcId="{13633CBA-2502-434A-928C-6EC6967F259D}" destId="{38FB0022-09EC-4D6F-86C0-C813C6F2F39A}" srcOrd="2" destOrd="0" parTransId="{A0BBE5C2-C8CF-4F12-974F-53039E6D00EC}" sibTransId="{EA86A114-EBD1-49CF-AB76-042FF3D636A5}"/>
    <dgm:cxn modelId="{2E4A0F44-C22C-4A79-B441-BE1F243004F3}" type="presOf" srcId="{612BA10D-4F4F-4BF6-9059-06A94BDAF34E}" destId="{719BC63E-F731-4648-BC28-EDC25FC57AA9}" srcOrd="0" destOrd="0" presId="urn:microsoft.com/office/officeart/2005/8/layout/cycle2"/>
    <dgm:cxn modelId="{22D86A64-D851-411D-98DD-66DB08D887DE}" type="presOf" srcId="{012EDDC6-207F-4EE3-9DEB-146599520561}" destId="{558890D5-4F42-4C33-B381-CD393B37A1FF}" srcOrd="0" destOrd="0" presId="urn:microsoft.com/office/officeart/2005/8/layout/cycle2"/>
    <dgm:cxn modelId="{70A15E49-F97C-4E32-8474-DA58034FE49C}" type="presOf" srcId="{7985EE53-BD3D-4DB3-B5BD-6B9FFA75B9E6}" destId="{746707A3-847D-4DEF-8437-C19565999197}" srcOrd="1" destOrd="0" presId="urn:microsoft.com/office/officeart/2005/8/layout/cycle2"/>
    <dgm:cxn modelId="{66822E6F-E441-4678-A445-668144701D63}" type="presOf" srcId="{13A2EB04-B868-427A-B17F-16729BFA55DA}" destId="{2F68EEE9-28D4-49EC-A4B1-C191492E34F2}" srcOrd="1" destOrd="0" presId="urn:microsoft.com/office/officeart/2005/8/layout/cycle2"/>
    <dgm:cxn modelId="{8426E189-4684-4E41-AAAC-C4772D18A644}" type="presOf" srcId="{38FB0022-09EC-4D6F-86C0-C813C6F2F39A}" destId="{91CB6799-0928-4E01-9EDA-41B17BB04FAF}" srcOrd="0" destOrd="0" presId="urn:microsoft.com/office/officeart/2005/8/layout/cycle2"/>
    <dgm:cxn modelId="{3EDF7B8C-7598-4E0B-B3E9-3F82986F4CD4}" type="presOf" srcId="{9131EDB8-27A6-42FD-A541-052EFC01D4C6}" destId="{28372633-A8CE-4898-AF86-305447452F30}" srcOrd="0" destOrd="0" presId="urn:microsoft.com/office/officeart/2005/8/layout/cycle2"/>
    <dgm:cxn modelId="{04CB5DA5-3FF2-4B6D-8DE7-1F090C09BE47}" type="presOf" srcId="{EA86A114-EBD1-49CF-AB76-042FF3D636A5}" destId="{3701657F-6946-4A4C-877D-2A88A526B7E1}" srcOrd="0" destOrd="0" presId="urn:microsoft.com/office/officeart/2005/8/layout/cycle2"/>
    <dgm:cxn modelId="{70E930A6-C827-4F72-B6F2-9BC8DC8AB8CD}" type="presOf" srcId="{23116FF9-AEB9-43F5-882D-9ECB1FD5DE18}" destId="{4DD53E4A-81C3-4CAD-B31F-4C20BA5CFCD7}" srcOrd="0" destOrd="0" presId="urn:microsoft.com/office/officeart/2005/8/layout/cycle2"/>
    <dgm:cxn modelId="{5637A8D1-6DDD-43E0-A654-B84F12CA0E6D}" type="presOf" srcId="{EA86A114-EBD1-49CF-AB76-042FF3D636A5}" destId="{A60042D3-910C-4160-96CD-1A63C2C4C0FB}" srcOrd="1" destOrd="0" presId="urn:microsoft.com/office/officeart/2005/8/layout/cycle2"/>
    <dgm:cxn modelId="{E6D814D4-FE86-41BE-AC34-7861C8901BCD}" type="presOf" srcId="{13633CBA-2502-434A-928C-6EC6967F259D}" destId="{EA3ADED0-C9AD-4C17-98CE-D872DACD90E8}" srcOrd="0" destOrd="0" presId="urn:microsoft.com/office/officeart/2005/8/layout/cycle2"/>
    <dgm:cxn modelId="{178C50D8-77D8-41C7-84A7-20D85C0A1825}" type="presOf" srcId="{BEE765C7-6165-4808-9B3B-A6627557B77F}" destId="{670EC530-2BF9-418C-9EBE-CFD33FE15D7D}" srcOrd="0" destOrd="0" presId="urn:microsoft.com/office/officeart/2005/8/layout/cycle2"/>
    <dgm:cxn modelId="{6A3565DD-D04C-4E82-B5A0-4809B84DBC70}" type="presOf" srcId="{13A2EB04-B868-427A-B17F-16729BFA55DA}" destId="{3BFA7701-5D17-48E5-8EAF-0CE4B894FCD8}" srcOrd="0" destOrd="0" presId="urn:microsoft.com/office/officeart/2005/8/layout/cycle2"/>
    <dgm:cxn modelId="{142518E3-74EC-49D4-B3EA-D407F6E4F483}" type="presOf" srcId="{BEE765C7-6165-4808-9B3B-A6627557B77F}" destId="{75E8BE9C-270B-4810-939F-EB750969C50A}" srcOrd="1" destOrd="0" presId="urn:microsoft.com/office/officeart/2005/8/layout/cycle2"/>
    <dgm:cxn modelId="{97323DE5-E2BF-422D-8188-D2445F20223B}" srcId="{13633CBA-2502-434A-928C-6EC6967F259D}" destId="{23116FF9-AEB9-43F5-882D-9ECB1FD5DE18}" srcOrd="4" destOrd="0" parTransId="{86229775-B50F-4220-B88B-07C4BA05CEAC}" sibTransId="{BEE765C7-6165-4808-9B3B-A6627557B77F}"/>
    <dgm:cxn modelId="{DFA86892-7D69-4BFB-B34F-2C8C07271E8B}" type="presParOf" srcId="{EA3ADED0-C9AD-4C17-98CE-D872DACD90E8}" destId="{558890D5-4F42-4C33-B381-CD393B37A1FF}" srcOrd="0" destOrd="0" presId="urn:microsoft.com/office/officeart/2005/8/layout/cycle2"/>
    <dgm:cxn modelId="{7F9B98CF-1D17-4778-A91B-7B74EBAA0FA8}" type="presParOf" srcId="{EA3ADED0-C9AD-4C17-98CE-D872DACD90E8}" destId="{973C755A-5077-47FB-BDC0-FF7A84FD3F26}" srcOrd="1" destOrd="0" presId="urn:microsoft.com/office/officeart/2005/8/layout/cycle2"/>
    <dgm:cxn modelId="{58B0DBF7-4E3D-49F6-8D26-ACACE46843EA}" type="presParOf" srcId="{973C755A-5077-47FB-BDC0-FF7A84FD3F26}" destId="{746707A3-847D-4DEF-8437-C19565999197}" srcOrd="0" destOrd="0" presId="urn:microsoft.com/office/officeart/2005/8/layout/cycle2"/>
    <dgm:cxn modelId="{381EE5FA-8238-4893-AAE3-669FE20776B0}" type="presParOf" srcId="{EA3ADED0-C9AD-4C17-98CE-D872DACD90E8}" destId="{7C5A343C-E262-450D-959C-A644EA0CABBE}" srcOrd="2" destOrd="0" presId="urn:microsoft.com/office/officeart/2005/8/layout/cycle2"/>
    <dgm:cxn modelId="{516E789B-A1EF-4A99-AEAC-BA725AC33E92}" type="presParOf" srcId="{EA3ADED0-C9AD-4C17-98CE-D872DACD90E8}" destId="{719BC63E-F731-4648-BC28-EDC25FC57AA9}" srcOrd="3" destOrd="0" presId="urn:microsoft.com/office/officeart/2005/8/layout/cycle2"/>
    <dgm:cxn modelId="{13FBEBCD-DC9D-4FEF-AE29-4C9E0849BF3F}" type="presParOf" srcId="{719BC63E-F731-4648-BC28-EDC25FC57AA9}" destId="{018B9E75-742E-4303-A16C-8A821310EF15}" srcOrd="0" destOrd="0" presId="urn:microsoft.com/office/officeart/2005/8/layout/cycle2"/>
    <dgm:cxn modelId="{FB008668-0FF3-46C7-8959-1F236FB4F4D0}" type="presParOf" srcId="{EA3ADED0-C9AD-4C17-98CE-D872DACD90E8}" destId="{91CB6799-0928-4E01-9EDA-41B17BB04FAF}" srcOrd="4" destOrd="0" presId="urn:microsoft.com/office/officeart/2005/8/layout/cycle2"/>
    <dgm:cxn modelId="{971F10E2-5CED-4C4E-9252-D755753EA2E9}" type="presParOf" srcId="{EA3ADED0-C9AD-4C17-98CE-D872DACD90E8}" destId="{3701657F-6946-4A4C-877D-2A88A526B7E1}" srcOrd="5" destOrd="0" presId="urn:microsoft.com/office/officeart/2005/8/layout/cycle2"/>
    <dgm:cxn modelId="{A68F6CC6-1A0A-4333-8003-8FEDD4F0E677}" type="presParOf" srcId="{3701657F-6946-4A4C-877D-2A88A526B7E1}" destId="{A60042D3-910C-4160-96CD-1A63C2C4C0FB}" srcOrd="0" destOrd="0" presId="urn:microsoft.com/office/officeart/2005/8/layout/cycle2"/>
    <dgm:cxn modelId="{10A74CE4-5A25-4509-ADD3-06BB9CEF21C7}" type="presParOf" srcId="{EA3ADED0-C9AD-4C17-98CE-D872DACD90E8}" destId="{28372633-A8CE-4898-AF86-305447452F30}" srcOrd="6" destOrd="0" presId="urn:microsoft.com/office/officeart/2005/8/layout/cycle2"/>
    <dgm:cxn modelId="{1B430A39-072A-40C5-B4BD-47B08DF907B6}" type="presParOf" srcId="{EA3ADED0-C9AD-4C17-98CE-D872DACD90E8}" destId="{3BFA7701-5D17-48E5-8EAF-0CE4B894FCD8}" srcOrd="7" destOrd="0" presId="urn:microsoft.com/office/officeart/2005/8/layout/cycle2"/>
    <dgm:cxn modelId="{46827EAB-B72B-42D7-AFD7-E30968E9F4C3}" type="presParOf" srcId="{3BFA7701-5D17-48E5-8EAF-0CE4B894FCD8}" destId="{2F68EEE9-28D4-49EC-A4B1-C191492E34F2}" srcOrd="0" destOrd="0" presId="urn:microsoft.com/office/officeart/2005/8/layout/cycle2"/>
    <dgm:cxn modelId="{9F3F7806-C569-417D-8EC1-52CA3866F5CB}" type="presParOf" srcId="{EA3ADED0-C9AD-4C17-98CE-D872DACD90E8}" destId="{4DD53E4A-81C3-4CAD-B31F-4C20BA5CFCD7}" srcOrd="8" destOrd="0" presId="urn:microsoft.com/office/officeart/2005/8/layout/cycle2"/>
    <dgm:cxn modelId="{30A9895D-4071-42A8-815E-0C83C1883982}" type="presParOf" srcId="{EA3ADED0-C9AD-4C17-98CE-D872DACD90E8}" destId="{670EC530-2BF9-418C-9EBE-CFD33FE15D7D}" srcOrd="9" destOrd="0" presId="urn:microsoft.com/office/officeart/2005/8/layout/cycle2"/>
    <dgm:cxn modelId="{687D3A8C-60B6-45BD-AF82-A0D5A13C4B1D}" type="presParOf" srcId="{670EC530-2BF9-418C-9EBE-CFD33FE15D7D}" destId="{75E8BE9C-270B-4810-939F-EB750969C50A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8890D5-4F42-4C33-B381-CD393B37A1FF}">
      <dsp:nvSpPr>
        <dsp:cNvPr id="0" name=""/>
        <dsp:cNvSpPr/>
      </dsp:nvSpPr>
      <dsp:spPr>
        <a:xfrm>
          <a:off x="1633118" y="86031"/>
          <a:ext cx="1343862" cy="13438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Step 1 </a:t>
          </a:r>
          <a:br>
            <a:rPr lang="en-US" sz="2600" kern="1200"/>
          </a:br>
          <a:r>
            <a:rPr lang="en-US" sz="2600" kern="1200"/>
            <a:t>Title</a:t>
          </a:r>
        </a:p>
      </dsp:txBody>
      <dsp:txXfrm>
        <a:off x="1829922" y="282835"/>
        <a:ext cx="950254" cy="950254"/>
      </dsp:txXfrm>
    </dsp:sp>
    <dsp:sp modelId="{973C755A-5077-47FB-BDC0-FF7A84FD3F26}">
      <dsp:nvSpPr>
        <dsp:cNvPr id="0" name=""/>
        <dsp:cNvSpPr/>
      </dsp:nvSpPr>
      <dsp:spPr>
        <a:xfrm rot="2160000">
          <a:off x="2934512" y="1118300"/>
          <a:ext cx="357260" cy="45355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2944747" y="1177512"/>
        <a:ext cx="250082" cy="272131"/>
      </dsp:txXfrm>
    </dsp:sp>
    <dsp:sp modelId="{7C5A343C-E262-450D-959C-A644EA0CABBE}">
      <dsp:nvSpPr>
        <dsp:cNvPr id="0" name=""/>
        <dsp:cNvSpPr/>
      </dsp:nvSpPr>
      <dsp:spPr>
        <a:xfrm>
          <a:off x="3265664" y="1272146"/>
          <a:ext cx="1343862" cy="13438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Step 2</a:t>
          </a:r>
          <a:br>
            <a:rPr lang="en-US" sz="2600" kern="1200"/>
          </a:br>
          <a:r>
            <a:rPr lang="en-US" sz="2600" kern="1200"/>
            <a:t>Title</a:t>
          </a:r>
        </a:p>
      </dsp:txBody>
      <dsp:txXfrm>
        <a:off x="3462468" y="1468950"/>
        <a:ext cx="950254" cy="950254"/>
      </dsp:txXfrm>
    </dsp:sp>
    <dsp:sp modelId="{719BC63E-F731-4648-BC28-EDC25FC57AA9}">
      <dsp:nvSpPr>
        <dsp:cNvPr id="0" name=""/>
        <dsp:cNvSpPr/>
      </dsp:nvSpPr>
      <dsp:spPr>
        <a:xfrm rot="6480000">
          <a:off x="3450301" y="2667270"/>
          <a:ext cx="357260" cy="45355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 rot="10800000">
        <a:off x="3520450" y="2707015"/>
        <a:ext cx="250082" cy="272131"/>
      </dsp:txXfrm>
    </dsp:sp>
    <dsp:sp modelId="{91CB6799-0928-4E01-9EDA-41B17BB04FAF}">
      <dsp:nvSpPr>
        <dsp:cNvPr id="0" name=""/>
        <dsp:cNvSpPr/>
      </dsp:nvSpPr>
      <dsp:spPr>
        <a:xfrm>
          <a:off x="2642087" y="3191318"/>
          <a:ext cx="1343862" cy="13438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Step 3</a:t>
          </a:r>
          <a:br>
            <a:rPr lang="en-US" sz="2600" kern="1200"/>
          </a:br>
          <a:r>
            <a:rPr lang="en-US" sz="2600" kern="1200"/>
            <a:t>Title</a:t>
          </a:r>
        </a:p>
      </dsp:txBody>
      <dsp:txXfrm>
        <a:off x="2838891" y="3388122"/>
        <a:ext cx="950254" cy="950254"/>
      </dsp:txXfrm>
    </dsp:sp>
    <dsp:sp modelId="{3701657F-6946-4A4C-877D-2A88A526B7E1}">
      <dsp:nvSpPr>
        <dsp:cNvPr id="0" name=""/>
        <dsp:cNvSpPr/>
      </dsp:nvSpPr>
      <dsp:spPr>
        <a:xfrm rot="10800000">
          <a:off x="2136531" y="3636473"/>
          <a:ext cx="357260" cy="45355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 rot="10800000">
        <a:off x="2243709" y="3727184"/>
        <a:ext cx="250082" cy="272131"/>
      </dsp:txXfrm>
    </dsp:sp>
    <dsp:sp modelId="{28372633-A8CE-4898-AF86-305447452F30}">
      <dsp:nvSpPr>
        <dsp:cNvPr id="0" name=""/>
        <dsp:cNvSpPr/>
      </dsp:nvSpPr>
      <dsp:spPr>
        <a:xfrm>
          <a:off x="624150" y="3191318"/>
          <a:ext cx="1343862" cy="13438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Step 4</a:t>
          </a:r>
          <a:br>
            <a:rPr lang="en-US" sz="2600" kern="1200"/>
          </a:br>
          <a:r>
            <a:rPr lang="en-US" sz="2600" kern="1200"/>
            <a:t>Title</a:t>
          </a:r>
        </a:p>
      </dsp:txBody>
      <dsp:txXfrm>
        <a:off x="820954" y="3388122"/>
        <a:ext cx="950254" cy="950254"/>
      </dsp:txXfrm>
    </dsp:sp>
    <dsp:sp modelId="{3BFA7701-5D17-48E5-8EAF-0CE4B894FCD8}">
      <dsp:nvSpPr>
        <dsp:cNvPr id="0" name=""/>
        <dsp:cNvSpPr/>
      </dsp:nvSpPr>
      <dsp:spPr>
        <a:xfrm rot="15120000">
          <a:off x="808787" y="2686503"/>
          <a:ext cx="357260" cy="45355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 rot="10800000">
        <a:off x="878936" y="2828180"/>
        <a:ext cx="250082" cy="272131"/>
      </dsp:txXfrm>
    </dsp:sp>
    <dsp:sp modelId="{4DD53E4A-81C3-4CAD-B31F-4C20BA5CFCD7}">
      <dsp:nvSpPr>
        <dsp:cNvPr id="0" name=""/>
        <dsp:cNvSpPr/>
      </dsp:nvSpPr>
      <dsp:spPr>
        <a:xfrm>
          <a:off x="572" y="1272146"/>
          <a:ext cx="1343862" cy="13438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Step 5</a:t>
          </a:r>
          <a:br>
            <a:rPr lang="en-US" sz="2600" kern="1200"/>
          </a:br>
          <a:r>
            <a:rPr lang="en-US" sz="2600" kern="1200"/>
            <a:t>Title</a:t>
          </a:r>
        </a:p>
      </dsp:txBody>
      <dsp:txXfrm>
        <a:off x="197376" y="1468950"/>
        <a:ext cx="950254" cy="950254"/>
      </dsp:txXfrm>
    </dsp:sp>
    <dsp:sp modelId="{670EC530-2BF9-418C-9EBE-CFD33FE15D7D}">
      <dsp:nvSpPr>
        <dsp:cNvPr id="0" name=""/>
        <dsp:cNvSpPr/>
      </dsp:nvSpPr>
      <dsp:spPr>
        <a:xfrm rot="19440000">
          <a:off x="1301966" y="1130186"/>
          <a:ext cx="357260" cy="45355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1312201" y="1252396"/>
        <a:ext cx="250082" cy="2721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E08F2E-5F06-4CE2-A139-452A1382A6F0}" type="datetimeFigureOut">
              <a:rPr lang="en-US"/>
              <a:t>8/17/2026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28588A-5C4E-401A-AECC-B6F63A9DE965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599797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4C5DC6-1594-414D-9341-ABA08739246C}" type="datetimeFigureOut">
              <a:rPr lang="en-US"/>
              <a:t>8/17/2026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542409-6A04-4DC6-AC3A-D3758287A8F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1150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829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rdforum.net/gallery/andean-flamingo.641317/" TargetMode="Externa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birdforum.net/gallery/andean-flamingo.641317/" TargetMode="Externa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rdforum.net/gallery/andean-flamingo.641317/" TargetMode="Externa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birdforum.net/gallery/andean-flamingo.641317/" TargetMode="Externa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1600200" y="239368"/>
            <a:ext cx="5029200" cy="5943600"/>
          </a:xfrm>
          <a:prstGeom prst="rect">
            <a:avLst/>
          </a:prstGeom>
          <a:solidFill>
            <a:srgbClr val="647C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751777" y="5381894"/>
            <a:ext cx="4846320" cy="448056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14-16 </a:t>
            </a:r>
            <a:r>
              <a:rPr lang="en-US" err="1"/>
              <a:t>Octubre</a:t>
            </a:r>
            <a:r>
              <a:rPr lang="en-US"/>
              <a:t>, Arequipa, Perú</a:t>
            </a:r>
            <a:endParaRPr/>
          </a:p>
        </p:txBody>
      </p:sp>
      <p:pic>
        <p:nvPicPr>
          <p:cNvPr id="8" name="Picture 7" descr="andean flamingo | BirdForum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43543" r="19619"/>
          <a:stretch>
            <a:fillRect/>
          </a:stretch>
        </p:blipFill>
        <p:spPr>
          <a:xfrm>
            <a:off x="0" y="2057399"/>
            <a:ext cx="1490472" cy="388619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26" r="25126"/>
          <a:stretch>
            <a:fillRect/>
          </a:stretch>
        </p:blipFill>
        <p:spPr>
          <a:xfrm>
            <a:off x="6739127" y="2057399"/>
            <a:ext cx="5115415" cy="3886200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FEBF22C6-5167-AAFD-D5AE-8D57BA183BF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722178" y="70497"/>
            <a:ext cx="341639" cy="462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Content Placeholder 3">
            <a:extLst>
              <a:ext uri="{FF2B5EF4-FFF2-40B4-BE49-F238E27FC236}">
                <a16:creationId xmlns:a16="http://schemas.microsoft.com/office/drawing/2014/main" id="{969FAD85-DA07-36CC-F3FA-3626F3B9E887}"/>
              </a:ext>
            </a:extLst>
          </p:cNvPr>
          <p:cNvPicPr>
            <a:picLocks noGrp="1"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19236" y="-83228"/>
            <a:ext cx="769665" cy="769665"/>
          </a:xfrm>
          <a:prstGeom prst="rect">
            <a:avLst/>
          </a:prstGeom>
        </p:spPr>
      </p:pic>
      <p:sp>
        <p:nvSpPr>
          <p:cNvPr id="12" name="Subtitle 2">
            <a:extLst>
              <a:ext uri="{FF2B5EF4-FFF2-40B4-BE49-F238E27FC236}">
                <a16:creationId xmlns:a16="http://schemas.microsoft.com/office/drawing/2014/main" id="{DE69AF1E-CFE1-8D5C-F401-E9311AA016CA}"/>
              </a:ext>
            </a:extLst>
          </p:cNvPr>
          <p:cNvSpPr txBox="1">
            <a:spLocks/>
          </p:cNvSpPr>
          <p:nvPr userDrawn="1"/>
        </p:nvSpPr>
        <p:spPr>
          <a:xfrm>
            <a:off x="1756292" y="4601422"/>
            <a:ext cx="4846320" cy="448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 b="1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AFCC5B4A-D898-459A-6061-E3064685F8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51777" y="1985523"/>
            <a:ext cx="4703452" cy="3230163"/>
          </a:xfrm>
        </p:spPr>
        <p:txBody>
          <a:bodyPr anchor="b"/>
          <a:lstStyle>
            <a:lvl1pPr>
              <a:defRPr sz="6000" baseline="30000">
                <a:solidFill>
                  <a:schemeClr val="bg1"/>
                </a:solidFill>
              </a:defRPr>
            </a:lvl1pPr>
          </a:lstStyle>
          <a:p>
            <a:r>
              <a:rPr lang="en-US"/>
              <a:t>2 </a:t>
            </a:r>
            <a:r>
              <a:rPr lang="en-US" err="1"/>
              <a:t>reunión</a:t>
            </a:r>
            <a:r>
              <a:rPr lang="en-US"/>
              <a:t> de </a:t>
            </a:r>
            <a:r>
              <a:rPr lang="en-US" err="1"/>
              <a:t>signatarios</a:t>
            </a:r>
            <a:r>
              <a:rPr lang="en-US"/>
              <a:t> </a:t>
            </a:r>
            <a:br>
              <a:rPr lang="en-US"/>
            </a:br>
            <a:r>
              <a:rPr lang="en-US" err="1"/>
              <a:t>MdE</a:t>
            </a:r>
            <a:r>
              <a:rPr lang="en-US"/>
              <a:t> Flamencos </a:t>
            </a:r>
            <a:r>
              <a:rPr lang="en-US" err="1"/>
              <a:t>Altoandinos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698731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2434" y="919616"/>
            <a:ext cx="4155622" cy="2532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9699" y="915923"/>
            <a:ext cx="5216979" cy="5065776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82434" y="3502152"/>
            <a:ext cx="4155622" cy="2479548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698BBC8-AB44-4808-B851-4ED87FE747F9}"/>
              </a:ext>
            </a:extLst>
          </p:cNvPr>
          <p:cNvSpPr/>
          <p:nvPr userDrawn="1"/>
        </p:nvSpPr>
        <p:spPr>
          <a:xfrm>
            <a:off x="-1" y="6629400"/>
            <a:ext cx="3045042" cy="228600"/>
          </a:xfrm>
          <a:prstGeom prst="rect">
            <a:avLst/>
          </a:prstGeom>
          <a:solidFill>
            <a:srgbClr val="4C5E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79581F5-6725-45F4-967F-29BB244450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629400"/>
            <a:ext cx="4104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CD8D479-8942-46E8-A226-A4E01F7A105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CF8FEAF2-E765-8854-23FF-E5BF6B6356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3401" y="6629400"/>
            <a:ext cx="2529495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14-16 </a:t>
            </a:r>
            <a:r>
              <a:rPr lang="en-GB" err="1"/>
              <a:t>Octubre</a:t>
            </a:r>
            <a:r>
              <a:rPr lang="en-GB"/>
              <a:t>, Arequipa, Perú</a:t>
            </a:r>
            <a:endParaRPr lang="en-US"/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7D04773A-A007-76C5-F271-74E2759D93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87083" y="6629400"/>
            <a:ext cx="7594892" cy="228600"/>
          </a:xfrm>
          <a:prstGeom prst="rect">
            <a:avLst/>
          </a:prstGeom>
          <a:solidFill>
            <a:srgbClr val="9AA8C6"/>
          </a:solidFill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/>
              <a:t>2 </a:t>
            </a:r>
            <a:r>
              <a:rPr lang="en-US" err="1"/>
              <a:t>Reunión</a:t>
            </a:r>
            <a:r>
              <a:rPr lang="en-US"/>
              <a:t> </a:t>
            </a:r>
            <a:r>
              <a:rPr lang="en-US" err="1"/>
              <a:t>Signatarios</a:t>
            </a:r>
            <a:r>
              <a:rPr lang="en-US"/>
              <a:t> </a:t>
            </a:r>
            <a:r>
              <a:rPr lang="en-US" err="1"/>
              <a:t>MdE</a:t>
            </a:r>
            <a:r>
              <a:rPr lang="en-US"/>
              <a:t> Flamencos </a:t>
            </a:r>
            <a:r>
              <a:rPr lang="en-US" err="1"/>
              <a:t>Altoandinos</a:t>
            </a:r>
            <a:endParaRPr lang="en-US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A1E7C3E9-B303-0FF3-1562-02546E6CF9C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667749" y="70497"/>
            <a:ext cx="341639" cy="462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Content Placeholder 3">
            <a:extLst>
              <a:ext uri="{FF2B5EF4-FFF2-40B4-BE49-F238E27FC236}">
                <a16:creationId xmlns:a16="http://schemas.microsoft.com/office/drawing/2014/main" id="{A78865FC-7172-C301-1F91-74D986804EC1}"/>
              </a:ext>
            </a:extLst>
          </p:cNvPr>
          <p:cNvPicPr>
            <a:picLocks noGrp="1"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40029" y="-83228"/>
            <a:ext cx="769665" cy="769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549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2435" y="919616"/>
            <a:ext cx="4155622" cy="2532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0" y="915923"/>
            <a:ext cx="6626677" cy="5065776"/>
          </a:xfrm>
        </p:spPr>
        <p:txBody>
          <a:bodyPr tIns="1371600">
            <a:normAutofit/>
          </a:bodyPr>
          <a:lstStyle>
            <a:lvl1pPr marL="0" indent="0" algn="ctr">
              <a:spcBef>
                <a:spcPts val="0"/>
              </a:spcBef>
              <a:buNone/>
              <a:defRPr sz="2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82435" y="3502152"/>
            <a:ext cx="4155622" cy="2479547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EAE2858-11DF-41C6-82CD-5F523E734C51}"/>
              </a:ext>
            </a:extLst>
          </p:cNvPr>
          <p:cNvSpPr/>
          <p:nvPr userDrawn="1"/>
        </p:nvSpPr>
        <p:spPr>
          <a:xfrm>
            <a:off x="-1" y="6629400"/>
            <a:ext cx="3045042" cy="228600"/>
          </a:xfrm>
          <a:prstGeom prst="rect">
            <a:avLst/>
          </a:prstGeom>
          <a:solidFill>
            <a:srgbClr val="4C5E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0AE1957-321D-480E-B2EC-0F9EC48D71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629400"/>
            <a:ext cx="4104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CD8D479-8942-46E8-A226-A4E01F7A105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CA21ACC8-6D04-F080-58FD-5D05097E29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3401" y="6629400"/>
            <a:ext cx="2529495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14-16 </a:t>
            </a:r>
            <a:r>
              <a:rPr lang="en-GB" err="1"/>
              <a:t>Octubre</a:t>
            </a:r>
            <a:r>
              <a:rPr lang="en-GB"/>
              <a:t>, Arequipa, Perú</a:t>
            </a:r>
            <a:endParaRPr lang="en-US"/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78DB0FB6-826F-F492-E4B4-DA1662E978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87083" y="6629400"/>
            <a:ext cx="7594892" cy="228600"/>
          </a:xfrm>
          <a:prstGeom prst="rect">
            <a:avLst/>
          </a:prstGeom>
          <a:solidFill>
            <a:srgbClr val="9AA8C6"/>
          </a:solidFill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/>
              <a:t>2 </a:t>
            </a:r>
            <a:r>
              <a:rPr lang="en-US" err="1"/>
              <a:t>Reunión</a:t>
            </a:r>
            <a:r>
              <a:rPr lang="en-US"/>
              <a:t> </a:t>
            </a:r>
            <a:r>
              <a:rPr lang="en-US" err="1"/>
              <a:t>Signatarios</a:t>
            </a:r>
            <a:r>
              <a:rPr lang="en-US"/>
              <a:t> </a:t>
            </a:r>
            <a:r>
              <a:rPr lang="en-US" err="1"/>
              <a:t>MdE</a:t>
            </a:r>
            <a:r>
              <a:rPr lang="en-US"/>
              <a:t> Flamencos </a:t>
            </a:r>
            <a:r>
              <a:rPr lang="en-US" err="1"/>
              <a:t>Altoandinos</a:t>
            </a:r>
            <a:endParaRPr lang="en-US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A9C4CE55-9417-ADBD-2BB4-272B80BBA32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667749" y="70497"/>
            <a:ext cx="341639" cy="462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Content Placeholder 3">
            <a:extLst>
              <a:ext uri="{FF2B5EF4-FFF2-40B4-BE49-F238E27FC236}">
                <a16:creationId xmlns:a16="http://schemas.microsoft.com/office/drawing/2014/main" id="{16026973-BD88-80EF-2DE2-0C4C6F88C9AE}"/>
              </a:ext>
            </a:extLst>
          </p:cNvPr>
          <p:cNvPicPr>
            <a:picLocks noGrp="1"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40029" y="-83228"/>
            <a:ext cx="769665" cy="769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2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7B4F31D-200C-40AA-8BFB-856488FABD6A}"/>
              </a:ext>
            </a:extLst>
          </p:cNvPr>
          <p:cNvSpPr/>
          <p:nvPr userDrawn="1"/>
        </p:nvSpPr>
        <p:spPr>
          <a:xfrm>
            <a:off x="-1" y="6629400"/>
            <a:ext cx="3045042" cy="228600"/>
          </a:xfrm>
          <a:prstGeom prst="rect">
            <a:avLst/>
          </a:prstGeom>
          <a:solidFill>
            <a:srgbClr val="4C5E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768DCDE-6F77-4E62-BFF6-D2F138004A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629400"/>
            <a:ext cx="4104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CD8D479-8942-46E8-A226-A4E01F7A105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B34E735D-876F-8253-BED6-9036CC12AB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3401" y="6629400"/>
            <a:ext cx="2529495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14-16 </a:t>
            </a:r>
            <a:r>
              <a:rPr lang="en-GB" err="1"/>
              <a:t>Octubre</a:t>
            </a:r>
            <a:r>
              <a:rPr lang="en-GB"/>
              <a:t>, Arequipa, Perú</a:t>
            </a:r>
            <a:endParaRPr lang="en-US"/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391E95EC-8DE1-4AFD-BA95-CDB0C43AF4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87083" y="6629400"/>
            <a:ext cx="7594892" cy="228600"/>
          </a:xfrm>
          <a:prstGeom prst="rect">
            <a:avLst/>
          </a:prstGeom>
          <a:solidFill>
            <a:srgbClr val="9AA8C6"/>
          </a:solidFill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/>
              <a:t>2 </a:t>
            </a:r>
            <a:r>
              <a:rPr lang="en-US" err="1"/>
              <a:t>Reunión</a:t>
            </a:r>
            <a:r>
              <a:rPr lang="en-US"/>
              <a:t> </a:t>
            </a:r>
            <a:r>
              <a:rPr lang="en-US" err="1"/>
              <a:t>Signatarios</a:t>
            </a:r>
            <a:r>
              <a:rPr lang="en-US"/>
              <a:t> </a:t>
            </a:r>
            <a:r>
              <a:rPr lang="en-US" err="1"/>
              <a:t>MdE</a:t>
            </a:r>
            <a:r>
              <a:rPr lang="en-US"/>
              <a:t> Flamencos </a:t>
            </a:r>
            <a:r>
              <a:rPr lang="en-US" err="1"/>
              <a:t>Altoandinos</a:t>
            </a:r>
            <a:endParaRPr lang="en-US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B86FBCD1-AFE0-9BBC-B4EF-63C2DBA0651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667749" y="70497"/>
            <a:ext cx="341639" cy="462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Content Placeholder 3">
            <a:extLst>
              <a:ext uri="{FF2B5EF4-FFF2-40B4-BE49-F238E27FC236}">
                <a16:creationId xmlns:a16="http://schemas.microsoft.com/office/drawing/2014/main" id="{F9599860-4B32-4F73-DEA5-73F4BAAC846A}"/>
              </a:ext>
            </a:extLst>
          </p:cNvPr>
          <p:cNvPicPr>
            <a:picLocks noGrp="1"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40029" y="-83228"/>
            <a:ext cx="769665" cy="769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709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3F7A5D7-9FDF-4C5A-A684-174771263CBF}"/>
              </a:ext>
            </a:extLst>
          </p:cNvPr>
          <p:cNvSpPr/>
          <p:nvPr userDrawn="1"/>
        </p:nvSpPr>
        <p:spPr>
          <a:xfrm>
            <a:off x="-1" y="6629400"/>
            <a:ext cx="3045042" cy="228600"/>
          </a:xfrm>
          <a:prstGeom prst="rect">
            <a:avLst/>
          </a:prstGeom>
          <a:solidFill>
            <a:srgbClr val="4C5E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C83536-3EFC-4BEF-8AF4-7298066DE2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3401" y="6629400"/>
            <a:ext cx="2529495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14-16 </a:t>
            </a:r>
            <a:r>
              <a:rPr lang="en-GB" err="1"/>
              <a:t>Octubre</a:t>
            </a:r>
            <a:r>
              <a:rPr lang="en-GB"/>
              <a:t>, Arequipa, Perú</a:t>
            </a: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8659A91-49D4-40AB-92F9-FF8F6A55D3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87083" y="6629400"/>
            <a:ext cx="7594892" cy="228600"/>
          </a:xfrm>
          <a:prstGeom prst="rect">
            <a:avLst/>
          </a:prstGeom>
          <a:solidFill>
            <a:srgbClr val="9AA8C6"/>
          </a:solidFill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/>
              <a:t>2 </a:t>
            </a:r>
            <a:r>
              <a:rPr lang="en-US" err="1"/>
              <a:t>Reunión</a:t>
            </a:r>
            <a:r>
              <a:rPr lang="en-US"/>
              <a:t> </a:t>
            </a:r>
            <a:r>
              <a:rPr lang="en-US" err="1"/>
              <a:t>Signatarios</a:t>
            </a:r>
            <a:r>
              <a:rPr lang="en-US"/>
              <a:t> </a:t>
            </a:r>
            <a:r>
              <a:rPr lang="en-US" err="1"/>
              <a:t>MdE</a:t>
            </a:r>
            <a:r>
              <a:rPr lang="en-US"/>
              <a:t> Flamencos </a:t>
            </a:r>
            <a:r>
              <a:rPr lang="en-US" err="1"/>
              <a:t>Altoandinos</a:t>
            </a:r>
            <a:endParaRPr lang="en-US"/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9D552A13-A40D-92AD-4F29-75C3F387831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743950" y="138603"/>
            <a:ext cx="341639" cy="462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Content Placeholder 3">
            <a:extLst>
              <a:ext uri="{FF2B5EF4-FFF2-40B4-BE49-F238E27FC236}">
                <a16:creationId xmlns:a16="http://schemas.microsoft.com/office/drawing/2014/main" id="{A2044410-9FA9-E85F-F04B-7910C4732744}"/>
              </a:ext>
            </a:extLst>
          </p:cNvPr>
          <p:cNvPicPr>
            <a:picLocks noGrp="1"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46577" y="0"/>
            <a:ext cx="769665" cy="769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116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00199" y="2059146"/>
            <a:ext cx="6085115" cy="3886200"/>
          </a:xfrm>
          <a:prstGeom prst="rect">
            <a:avLst/>
          </a:prstGeom>
          <a:solidFill>
            <a:srgbClr val="4C5E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777" y="2263913"/>
            <a:ext cx="5726709" cy="3143393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777" y="5381893"/>
            <a:ext cx="6949440" cy="449523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10">
            <a:extLst>
              <a:ext uri="{FF2B5EF4-FFF2-40B4-BE49-F238E27FC236}">
                <a16:creationId xmlns:a16="http://schemas.microsoft.com/office/drawing/2014/main" id="{F29972D8-7C2D-EBF9-537F-4453616009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26" r="25126"/>
          <a:stretch>
            <a:fillRect/>
          </a:stretch>
        </p:blipFill>
        <p:spPr>
          <a:xfrm>
            <a:off x="7795041" y="2059142"/>
            <a:ext cx="4396959" cy="3886200"/>
          </a:xfrm>
          <a:prstGeom prst="rect">
            <a:avLst/>
          </a:prstGeom>
        </p:spPr>
      </p:pic>
      <p:pic>
        <p:nvPicPr>
          <p:cNvPr id="5" name="Picture 7" descr="andean flamingo | BirdForum">
            <a:extLst>
              <a:ext uri="{FF2B5EF4-FFF2-40B4-BE49-F238E27FC236}">
                <a16:creationId xmlns:a16="http://schemas.microsoft.com/office/drawing/2014/main" id="{987920DE-4217-FB84-2ED9-A10BB02C5F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43543" r="19619"/>
          <a:stretch>
            <a:fillRect/>
          </a:stretch>
        </p:blipFill>
        <p:spPr>
          <a:xfrm>
            <a:off x="0" y="2057399"/>
            <a:ext cx="1490472" cy="3886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894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768">
          <p15:clr>
            <a:srgbClr val="FDE53C"/>
          </p15:clr>
        </p15:guide>
        <p15:guide id="2" orient="horz" pos="1296">
          <p15:clr>
            <a:srgbClr val="FDE53C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00199" y="2057399"/>
            <a:ext cx="5976258" cy="3887947"/>
          </a:xfrm>
          <a:prstGeom prst="rect">
            <a:avLst/>
          </a:prstGeom>
          <a:solidFill>
            <a:srgbClr val="4C5E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777" y="2296886"/>
            <a:ext cx="5726709" cy="3110420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777" y="5381893"/>
            <a:ext cx="6949440" cy="449523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7" descr="andean flamingo | BirdForum">
            <a:extLst>
              <a:ext uri="{FF2B5EF4-FFF2-40B4-BE49-F238E27FC236}">
                <a16:creationId xmlns:a16="http://schemas.microsoft.com/office/drawing/2014/main" id="{A6BB757D-5919-BDA6-2378-8910E5573E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43543" r="19619"/>
          <a:stretch>
            <a:fillRect/>
          </a:stretch>
        </p:blipFill>
        <p:spPr>
          <a:xfrm>
            <a:off x="0" y="2057399"/>
            <a:ext cx="1490472" cy="3886199"/>
          </a:xfrm>
          <a:prstGeom prst="rect">
            <a:avLst/>
          </a:prstGeom>
        </p:spPr>
      </p:pic>
      <p:pic>
        <p:nvPicPr>
          <p:cNvPr id="5" name="Picture 10">
            <a:extLst>
              <a:ext uri="{FF2B5EF4-FFF2-40B4-BE49-F238E27FC236}">
                <a16:creationId xmlns:a16="http://schemas.microsoft.com/office/drawing/2014/main" id="{803A807C-F440-33BD-0E24-345ED96FE2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26" r="25126"/>
          <a:stretch>
            <a:fillRect/>
          </a:stretch>
        </p:blipFill>
        <p:spPr>
          <a:xfrm>
            <a:off x="7707955" y="2057399"/>
            <a:ext cx="4396959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458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768">
          <p15:clr>
            <a:srgbClr val="FDE53C"/>
          </p15:clr>
        </p15:guide>
        <p15:guide id="2" orient="horz" pos="1296">
          <p15:clr>
            <a:srgbClr val="FDE53C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00199" y="2059142"/>
            <a:ext cx="6085115" cy="3886204"/>
          </a:xfrm>
          <a:prstGeom prst="rect">
            <a:avLst/>
          </a:prstGeom>
          <a:solidFill>
            <a:srgbClr val="4C5E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777" y="2242457"/>
            <a:ext cx="5835566" cy="3164849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777" y="5381893"/>
            <a:ext cx="6949440" cy="449523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10">
            <a:extLst>
              <a:ext uri="{FF2B5EF4-FFF2-40B4-BE49-F238E27FC236}">
                <a16:creationId xmlns:a16="http://schemas.microsoft.com/office/drawing/2014/main" id="{E3389EAF-4C95-DA80-B9BB-BCB0B293B2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26" r="25126"/>
          <a:stretch>
            <a:fillRect/>
          </a:stretch>
        </p:blipFill>
        <p:spPr>
          <a:xfrm>
            <a:off x="7795041" y="2059142"/>
            <a:ext cx="4396959" cy="3886200"/>
          </a:xfrm>
          <a:prstGeom prst="rect">
            <a:avLst/>
          </a:prstGeom>
        </p:spPr>
      </p:pic>
      <p:pic>
        <p:nvPicPr>
          <p:cNvPr id="5" name="Picture 7" descr="andean flamingo | BirdForum">
            <a:extLst>
              <a:ext uri="{FF2B5EF4-FFF2-40B4-BE49-F238E27FC236}">
                <a16:creationId xmlns:a16="http://schemas.microsoft.com/office/drawing/2014/main" id="{1055D403-4766-3E26-90D3-EC1B393461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43543" r="19619"/>
          <a:stretch>
            <a:fillRect/>
          </a:stretch>
        </p:blipFill>
        <p:spPr>
          <a:xfrm>
            <a:off x="0" y="2057399"/>
            <a:ext cx="1490472" cy="3886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484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768">
          <p15:clr>
            <a:srgbClr val="FDE53C"/>
          </p15:clr>
        </p15:guide>
        <p15:guide id="2" orient="horz" pos="1296">
          <p15:clr>
            <a:srgbClr val="FDE53C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09700" y="1556281"/>
            <a:ext cx="4610099" cy="4620682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556281"/>
            <a:ext cx="4609775" cy="4620682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2556546-7F77-426A-94ED-ABB45DFE2242}"/>
              </a:ext>
            </a:extLst>
          </p:cNvPr>
          <p:cNvSpPr/>
          <p:nvPr userDrawn="1"/>
        </p:nvSpPr>
        <p:spPr>
          <a:xfrm>
            <a:off x="-1" y="6629400"/>
            <a:ext cx="3045042" cy="228600"/>
          </a:xfrm>
          <a:prstGeom prst="rect">
            <a:avLst/>
          </a:prstGeom>
          <a:solidFill>
            <a:srgbClr val="4C5E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AE2093A7-355C-573F-14E2-6F205BED9FC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667749" y="70497"/>
            <a:ext cx="341639" cy="462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Content Placeholder 3">
            <a:extLst>
              <a:ext uri="{FF2B5EF4-FFF2-40B4-BE49-F238E27FC236}">
                <a16:creationId xmlns:a16="http://schemas.microsoft.com/office/drawing/2014/main" id="{72919D92-7951-1088-FD9A-ECDFCE309016}"/>
              </a:ext>
            </a:extLst>
          </p:cNvPr>
          <p:cNvPicPr>
            <a:picLocks noGrp="1"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40029" y="-83228"/>
            <a:ext cx="769665" cy="769665"/>
          </a:xfrm>
          <a:prstGeom prst="rect">
            <a:avLst/>
          </a:prstGeom>
        </p:spPr>
      </p:pic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80BFCD28-27A4-417D-D861-3525B59046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3401" y="6629400"/>
            <a:ext cx="2529495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14-16 </a:t>
            </a:r>
            <a:r>
              <a:rPr lang="en-GB" err="1"/>
              <a:t>Octubre</a:t>
            </a:r>
            <a:r>
              <a:rPr lang="en-GB"/>
              <a:t>, Arequipa, Perú</a:t>
            </a:r>
            <a:endParaRPr lang="en-US"/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92F790EA-2062-AA2D-D1F9-B2AB3DEE3D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87083" y="6629400"/>
            <a:ext cx="7594892" cy="228600"/>
          </a:xfrm>
          <a:prstGeom prst="rect">
            <a:avLst/>
          </a:prstGeom>
          <a:solidFill>
            <a:srgbClr val="9AA8C6"/>
          </a:solidFill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/>
              <a:t>2 </a:t>
            </a:r>
            <a:r>
              <a:rPr lang="en-US" err="1"/>
              <a:t>Reunión</a:t>
            </a:r>
            <a:r>
              <a:rPr lang="en-US"/>
              <a:t> </a:t>
            </a:r>
            <a:r>
              <a:rPr lang="en-US" err="1"/>
              <a:t>Signatarios</a:t>
            </a:r>
            <a:r>
              <a:rPr lang="en-US"/>
              <a:t> </a:t>
            </a:r>
            <a:r>
              <a:rPr lang="en-US" err="1"/>
              <a:t>MdE</a:t>
            </a:r>
            <a:r>
              <a:rPr lang="en-US"/>
              <a:t> Flamencos </a:t>
            </a:r>
            <a:r>
              <a:rPr lang="en-US" err="1"/>
              <a:t>Altoandinos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687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09699" y="1554480"/>
            <a:ext cx="4608576" cy="823912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09699" y="2434147"/>
            <a:ext cx="4608576" cy="3811271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554480"/>
            <a:ext cx="4610100" cy="823912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434147"/>
            <a:ext cx="4610100" cy="3811271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73171A2-6830-460A-BDD8-120E31499F44}"/>
              </a:ext>
            </a:extLst>
          </p:cNvPr>
          <p:cNvSpPr/>
          <p:nvPr userDrawn="1"/>
        </p:nvSpPr>
        <p:spPr>
          <a:xfrm>
            <a:off x="-1" y="6629400"/>
            <a:ext cx="3045042" cy="228600"/>
          </a:xfrm>
          <a:prstGeom prst="rect">
            <a:avLst/>
          </a:prstGeom>
          <a:solidFill>
            <a:srgbClr val="4C5E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Date Placeholder 3">
            <a:extLst>
              <a:ext uri="{FF2B5EF4-FFF2-40B4-BE49-F238E27FC236}">
                <a16:creationId xmlns:a16="http://schemas.microsoft.com/office/drawing/2014/main" id="{8D4EDEBF-50B9-5A71-F3FE-5DE1B9D04FE4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3401" y="6629400"/>
            <a:ext cx="2529495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14-16 </a:t>
            </a:r>
            <a:r>
              <a:rPr lang="en-GB" err="1"/>
              <a:t>Octubre</a:t>
            </a:r>
            <a:r>
              <a:rPr lang="en-GB"/>
              <a:t>, Arequipa, Perú</a:t>
            </a:r>
            <a:endParaRPr lang="en-US"/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FBC16688-2D61-C9DD-A2F5-8D0B8A36A87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187083" y="6629400"/>
            <a:ext cx="7594892" cy="228600"/>
          </a:xfrm>
          <a:prstGeom prst="rect">
            <a:avLst/>
          </a:prstGeom>
          <a:solidFill>
            <a:srgbClr val="9AA8C6"/>
          </a:solidFill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/>
              <a:t>2 </a:t>
            </a:r>
            <a:r>
              <a:rPr lang="en-US" err="1"/>
              <a:t>Reunión</a:t>
            </a:r>
            <a:r>
              <a:rPr lang="en-US"/>
              <a:t> </a:t>
            </a:r>
            <a:r>
              <a:rPr lang="en-US" err="1"/>
              <a:t>Signatarios</a:t>
            </a:r>
            <a:r>
              <a:rPr lang="en-US"/>
              <a:t> </a:t>
            </a:r>
            <a:r>
              <a:rPr lang="en-US" err="1"/>
              <a:t>MdE</a:t>
            </a:r>
            <a:r>
              <a:rPr lang="en-US"/>
              <a:t> Flamencos </a:t>
            </a:r>
            <a:r>
              <a:rPr lang="en-US" err="1"/>
              <a:t>Altoandinos</a:t>
            </a:r>
            <a:endParaRPr lang="en-US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53BFC4AE-A22B-1BE6-6E93-EBF582C94D0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667749" y="70497"/>
            <a:ext cx="341639" cy="462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Content Placeholder 3">
            <a:extLst>
              <a:ext uri="{FF2B5EF4-FFF2-40B4-BE49-F238E27FC236}">
                <a16:creationId xmlns:a16="http://schemas.microsoft.com/office/drawing/2014/main" id="{E1AF5D39-3AE7-481B-97EA-CBAD9C5D41E1}"/>
              </a:ext>
            </a:extLst>
          </p:cNvPr>
          <p:cNvPicPr>
            <a:picLocks noGrp="1"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40029" y="-83228"/>
            <a:ext cx="769665" cy="769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180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E61D05-94E7-43B4-9BA7-5FA6CAE1442D}"/>
              </a:ext>
            </a:extLst>
          </p:cNvPr>
          <p:cNvSpPr/>
          <p:nvPr userDrawn="1"/>
        </p:nvSpPr>
        <p:spPr>
          <a:xfrm>
            <a:off x="-1" y="6629400"/>
            <a:ext cx="3045042" cy="228600"/>
          </a:xfrm>
          <a:prstGeom prst="rect">
            <a:avLst/>
          </a:prstGeom>
          <a:solidFill>
            <a:srgbClr val="4C5E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1DA176CE-A012-4728-EAD3-F4E0E9AA12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3401" y="6629400"/>
            <a:ext cx="2529495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14-16 </a:t>
            </a:r>
            <a:r>
              <a:rPr lang="en-GB" err="1"/>
              <a:t>Octubre</a:t>
            </a:r>
            <a:r>
              <a:rPr lang="en-GB"/>
              <a:t>, Arequipa, Perú</a:t>
            </a:r>
            <a:endParaRPr lang="en-US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B1FC7677-21E0-6B1E-28C7-D1D6CA2049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87083" y="6629400"/>
            <a:ext cx="7594892" cy="228600"/>
          </a:xfrm>
          <a:prstGeom prst="rect">
            <a:avLst/>
          </a:prstGeom>
          <a:solidFill>
            <a:srgbClr val="9AA8C6"/>
          </a:solidFill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/>
              <a:t>2 </a:t>
            </a:r>
            <a:r>
              <a:rPr lang="en-US" err="1"/>
              <a:t>Reunión</a:t>
            </a:r>
            <a:r>
              <a:rPr lang="en-US"/>
              <a:t> </a:t>
            </a:r>
            <a:r>
              <a:rPr lang="en-US" err="1"/>
              <a:t>Signatarios</a:t>
            </a:r>
            <a:r>
              <a:rPr lang="en-US"/>
              <a:t> </a:t>
            </a:r>
            <a:r>
              <a:rPr lang="en-US" err="1"/>
              <a:t>MdE</a:t>
            </a:r>
            <a:r>
              <a:rPr lang="en-US"/>
              <a:t> Flamencos </a:t>
            </a:r>
            <a:r>
              <a:rPr lang="en-US" err="1"/>
              <a:t>Altoandinos</a:t>
            </a:r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00A5E9FF-4B3A-6369-A514-96541594AFE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667749" y="70497"/>
            <a:ext cx="341639" cy="462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Content Placeholder 3">
            <a:extLst>
              <a:ext uri="{FF2B5EF4-FFF2-40B4-BE49-F238E27FC236}">
                <a16:creationId xmlns:a16="http://schemas.microsoft.com/office/drawing/2014/main" id="{60B50B8C-F54A-F333-55EF-722FB3A65A06}"/>
              </a:ext>
            </a:extLst>
          </p:cNvPr>
          <p:cNvPicPr>
            <a:picLocks noGrp="1"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40029" y="-83228"/>
            <a:ext cx="769665" cy="769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877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0069C34-B783-42FA-B23D-97D48074E71C}"/>
              </a:ext>
            </a:extLst>
          </p:cNvPr>
          <p:cNvSpPr/>
          <p:nvPr userDrawn="1"/>
        </p:nvSpPr>
        <p:spPr>
          <a:xfrm>
            <a:off x="-1" y="6629400"/>
            <a:ext cx="3045042" cy="228600"/>
          </a:xfrm>
          <a:prstGeom prst="rect">
            <a:avLst/>
          </a:prstGeom>
          <a:solidFill>
            <a:srgbClr val="4C5E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BEAAE35E-1BDB-1226-B83B-EB4171A1B3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3401" y="6629400"/>
            <a:ext cx="2529495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14-16 </a:t>
            </a:r>
            <a:r>
              <a:rPr lang="en-GB" err="1"/>
              <a:t>Octubre</a:t>
            </a:r>
            <a:r>
              <a:rPr lang="en-GB"/>
              <a:t>, Arequipa, Perú</a:t>
            </a:r>
            <a:endParaRPr lang="en-U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C8E1319E-FFEB-0479-92E7-B13C593615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87083" y="6629400"/>
            <a:ext cx="7594892" cy="228600"/>
          </a:xfrm>
          <a:prstGeom prst="rect">
            <a:avLst/>
          </a:prstGeom>
          <a:solidFill>
            <a:srgbClr val="9AA8C6"/>
          </a:solidFill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/>
              <a:t>Workshop on National IKB Action Plans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4082CD08-9147-39A4-9386-71D183148B0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667749" y="70497"/>
            <a:ext cx="341639" cy="462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Content Placeholder 3">
            <a:extLst>
              <a:ext uri="{FF2B5EF4-FFF2-40B4-BE49-F238E27FC236}">
                <a16:creationId xmlns:a16="http://schemas.microsoft.com/office/drawing/2014/main" id="{1CD0EA64-C2C6-B4C5-AD80-9CD45CF8E7AE}"/>
              </a:ext>
            </a:extLst>
          </p:cNvPr>
          <p:cNvPicPr>
            <a:picLocks noGrp="1"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40029" y="-83228"/>
            <a:ext cx="769665" cy="769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9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" y="6629400"/>
            <a:ext cx="3045042" cy="228600"/>
          </a:xfrm>
          <a:prstGeom prst="rect">
            <a:avLst/>
          </a:prstGeom>
          <a:solidFill>
            <a:srgbClr val="4C5E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3116062" y="6629400"/>
            <a:ext cx="9075937" cy="228600"/>
          </a:xfrm>
          <a:prstGeom prst="rect">
            <a:avLst/>
          </a:prstGeom>
          <a:solidFill>
            <a:srgbClr val="9AA8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10026" y="276087"/>
            <a:ext cx="9371949" cy="11835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0027" y="1566001"/>
            <a:ext cx="9371948" cy="4620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629400"/>
            <a:ext cx="410402" cy="228600"/>
          </a:xfrm>
          <a:prstGeom prst="rect">
            <a:avLst/>
          </a:prstGeom>
          <a:solidFill>
            <a:srgbClr val="4C5E86"/>
          </a:solidFill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9CD8D479-8942-46E8-A226-A4E01F7A105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10719" y="6629400"/>
            <a:ext cx="2672178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2-4 September 2024, Podgorica, Montenegro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7083" y="6629400"/>
            <a:ext cx="7594892" cy="228600"/>
          </a:xfrm>
          <a:prstGeom prst="rect">
            <a:avLst/>
          </a:prstGeom>
          <a:solidFill>
            <a:srgbClr val="9AA8C6"/>
          </a:solidFill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/>
              <a:t>Workshop on National IKB Action Plans</a:t>
            </a:r>
          </a:p>
        </p:txBody>
      </p:sp>
    </p:spTree>
    <p:extLst>
      <p:ext uri="{BB962C8B-B14F-4D97-AF65-F5344CB8AC3E}">
        <p14:creationId xmlns:p14="http://schemas.microsoft.com/office/powerpoint/2010/main" val="2866046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6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spcBef>
          <a:spcPct val="0"/>
        </a:spcBef>
        <a:buNone/>
        <a:defRPr sz="3400" kern="1200">
          <a:solidFill>
            <a:srgbClr val="4C5E86"/>
          </a:solidFill>
          <a:latin typeface="+mj-lt"/>
          <a:ea typeface="+mj-ea"/>
          <a:cs typeface="+mj-cs"/>
        </a:defRPr>
      </a:lvl1pPr>
    </p:titleStyle>
    <p:bodyStyle>
      <a:lvl1pPr marL="210312" indent="-210312" algn="l" defTabSz="91440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38912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76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05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338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3624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5910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19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048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777" y="2105306"/>
            <a:ext cx="4846320" cy="2387600"/>
          </a:xfrm>
        </p:spPr>
        <p:txBody>
          <a:bodyPr>
            <a:noAutofit/>
          </a:bodyPr>
          <a:lstStyle/>
          <a:p>
            <a:r>
              <a:rPr lang="en-US" sz="4000" baseline="0" dirty="0"/>
              <a:t>2</a:t>
            </a:r>
            <a:r>
              <a:rPr lang="en-US" sz="4000" dirty="0"/>
              <a:t>a </a:t>
            </a:r>
            <a:r>
              <a:rPr lang="en-US" sz="2800" baseline="0" dirty="0" err="1"/>
              <a:t>Reunión</a:t>
            </a:r>
            <a:r>
              <a:rPr lang="en-US" sz="2800" baseline="0" dirty="0"/>
              <a:t> de </a:t>
            </a:r>
            <a:r>
              <a:rPr lang="en-US" sz="2800" baseline="0" dirty="0" err="1"/>
              <a:t>signatarios</a:t>
            </a:r>
            <a:r>
              <a:rPr lang="en-US" sz="2800" baseline="0" dirty="0"/>
              <a:t> </a:t>
            </a:r>
            <a:br>
              <a:rPr lang="en-US" sz="2800" baseline="0" dirty="0"/>
            </a:br>
            <a:r>
              <a:rPr lang="en-US" sz="2800" baseline="0" dirty="0" err="1"/>
              <a:t>MdE</a:t>
            </a:r>
            <a:r>
              <a:rPr lang="en-US" sz="2800" baseline="0" dirty="0"/>
              <a:t> Flamencos </a:t>
            </a:r>
            <a:r>
              <a:rPr lang="en-US" sz="2800" baseline="0" dirty="0" err="1"/>
              <a:t>Altoandinos</a:t>
            </a:r>
            <a:endParaRPr lang="en-US" sz="2800" baseline="0" dirty="0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3B12B42F-2E5F-97F4-DD02-B08227327E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1777" y="5465869"/>
            <a:ext cx="4846320" cy="448056"/>
          </a:xfrm>
        </p:spPr>
        <p:txBody>
          <a:bodyPr/>
          <a:lstStyle/>
          <a:p>
            <a:r>
              <a:rPr lang="en-US" dirty="0"/>
              <a:t>14-16 </a:t>
            </a:r>
            <a:r>
              <a:rPr lang="en-US" dirty="0" err="1"/>
              <a:t>octubre</a:t>
            </a:r>
            <a:r>
              <a:rPr lang="en-US" dirty="0"/>
              <a:t>, Arequipa, Perú</a:t>
            </a:r>
          </a:p>
          <a:p>
            <a:endParaRPr lang="en-DE" dirty="0"/>
          </a:p>
        </p:txBody>
      </p:sp>
      <p:sp>
        <p:nvSpPr>
          <p:cNvPr id="12" name="Subtitle 6">
            <a:extLst>
              <a:ext uri="{FF2B5EF4-FFF2-40B4-BE49-F238E27FC236}">
                <a16:creationId xmlns:a16="http://schemas.microsoft.com/office/drawing/2014/main" id="{91F94D02-ADB4-A4E3-1A55-26E568F08381}"/>
              </a:ext>
            </a:extLst>
          </p:cNvPr>
          <p:cNvSpPr txBox="1">
            <a:spLocks/>
          </p:cNvSpPr>
          <p:nvPr/>
        </p:nvSpPr>
        <p:spPr>
          <a:xfrm>
            <a:off x="1751777" y="4531331"/>
            <a:ext cx="4846320" cy="448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/>
              <a:t>Title of presenter</a:t>
            </a:r>
          </a:p>
          <a:p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261546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812" y="276087"/>
            <a:ext cx="9371949" cy="1183566"/>
          </a:xfrm>
        </p:spPr>
        <p:txBody>
          <a:bodyPr/>
          <a:lstStyle/>
          <a:p>
            <a:r>
              <a:rPr lang="en-US"/>
              <a:t>Two Content Layout with SmartArt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9486" y="1556281"/>
            <a:ext cx="4610099" cy="4620682"/>
          </a:xfrm>
        </p:spPr>
        <p:txBody>
          <a:bodyPr/>
          <a:lstStyle/>
          <a:p>
            <a:r>
              <a:rPr lang="en-US"/>
              <a:t>First bullet point here</a:t>
            </a:r>
          </a:p>
          <a:p>
            <a:r>
              <a:rPr lang="en-US"/>
              <a:t>Second bullet point here</a:t>
            </a:r>
          </a:p>
          <a:p>
            <a:r>
              <a:rPr lang="en-US"/>
              <a:t>Third bullet point here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0" y="6629400"/>
            <a:ext cx="410402" cy="228600"/>
          </a:xfrm>
        </p:spPr>
        <p:txBody>
          <a:bodyPr/>
          <a:lstStyle/>
          <a:p>
            <a:fld id="{9CD8D479-8942-46E8-A226-A4E01F7A105C}" type="slidenum">
              <a:rPr lang="en-US" smtClean="0"/>
              <a:t>10</a:t>
            </a:fld>
            <a:endParaRPr lang="en-US"/>
          </a:p>
        </p:txBody>
      </p:sp>
      <p:graphicFrame>
        <p:nvGraphicFramePr>
          <p:cNvPr id="8" name="Content Placeholder 9" descr="Basic cycle diagram with a continuing sequence of stages, tasks, or events in a circular flow. Emphasizes the stages or steps rather than the connecting arrows or flow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529675503"/>
              </p:ext>
            </p:extLst>
          </p:nvPr>
        </p:nvGraphicFramePr>
        <p:xfrm>
          <a:off x="6172200" y="1555750"/>
          <a:ext cx="4610100" cy="46212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82E1F5-2376-922D-07A5-884B4A4C1EF3}"/>
              </a:ext>
            </a:extLst>
          </p:cNvPr>
          <p:cNvSpPr txBox="1">
            <a:spLocks/>
          </p:cNvSpPr>
          <p:nvPr/>
        </p:nvSpPr>
        <p:spPr>
          <a:xfrm>
            <a:off x="453401" y="6638731"/>
            <a:ext cx="2529495" cy="228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10312" indent="-210312" algn="r" defTabSz="91440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38912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6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5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338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624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10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9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14-16 </a:t>
            </a:r>
            <a:r>
              <a:rPr lang="en-GB" dirty="0" err="1"/>
              <a:t>octubre</a:t>
            </a:r>
            <a:r>
              <a:rPr lang="en-GB" dirty="0"/>
              <a:t>, Arequipa, Perú</a:t>
            </a:r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306803C-BD3F-144A-BDA7-4AF7FC4073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87083" y="6629400"/>
            <a:ext cx="7594892" cy="228600"/>
          </a:xfrm>
          <a:prstGeom prst="rect">
            <a:avLst/>
          </a:prstGeom>
          <a:solidFill>
            <a:srgbClr val="9AA8C6"/>
          </a:solidFill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/>
              <a:t>2 </a:t>
            </a:r>
            <a:r>
              <a:rPr lang="en-US" err="1"/>
              <a:t>Reunión</a:t>
            </a:r>
            <a:r>
              <a:rPr lang="en-US"/>
              <a:t> </a:t>
            </a:r>
            <a:r>
              <a:rPr lang="en-US" err="1"/>
              <a:t>Signatarios</a:t>
            </a:r>
            <a:r>
              <a:rPr lang="en-US"/>
              <a:t> </a:t>
            </a:r>
            <a:r>
              <a:rPr lang="en-US" err="1"/>
              <a:t>MdE</a:t>
            </a:r>
            <a:r>
              <a:rPr lang="en-US"/>
              <a:t> Flamencos </a:t>
            </a:r>
            <a:r>
              <a:rPr lang="en-US" err="1"/>
              <a:t>Altoandinos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71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0" y="6629400"/>
            <a:ext cx="410402" cy="228600"/>
          </a:xfrm>
        </p:spPr>
        <p:txBody>
          <a:bodyPr/>
          <a:lstStyle/>
          <a:p>
            <a:fld id="{9CD8D479-8942-46E8-A226-A4E01F7A105C}" type="slidenum">
              <a:rPr lang="en-US" smtClean="0"/>
              <a:t>11</a:t>
            </a:fld>
            <a:endParaRPr lang="en-US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039302D8-0BD8-44A0-9D45-3319558E59FE}"/>
              </a:ext>
            </a:extLst>
          </p:cNvPr>
          <p:cNvSpPr txBox="1">
            <a:spLocks/>
          </p:cNvSpPr>
          <p:nvPr/>
        </p:nvSpPr>
        <p:spPr>
          <a:xfrm>
            <a:off x="540016" y="347108"/>
            <a:ext cx="11412283" cy="11835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4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rgbClr val="4C5E86"/>
                </a:solidFill>
              </a:rPr>
              <a:t>Click to edit title 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7846DD1-3063-41EC-9685-AC4ACD2CBB8D}"/>
              </a:ext>
            </a:extLst>
          </p:cNvPr>
          <p:cNvSpPr txBox="1">
            <a:spLocks/>
          </p:cNvSpPr>
          <p:nvPr/>
        </p:nvSpPr>
        <p:spPr>
          <a:xfrm>
            <a:off x="540017" y="1637022"/>
            <a:ext cx="8097955" cy="4620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10312" indent="-210312" algn="l" defTabSz="91440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8912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6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5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338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624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10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9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Click to edit text 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D9F52C4-150B-B7DE-C9C5-814E98D254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86" t="6206" r="25222" b="1794"/>
          <a:stretch/>
        </p:blipFill>
        <p:spPr>
          <a:xfrm flipH="1">
            <a:off x="9033839" y="2823961"/>
            <a:ext cx="3048000" cy="3732651"/>
          </a:xfrm>
          <a:prstGeom prst="rect">
            <a:avLst/>
          </a:prstGeom>
        </p:spPr>
      </p:pic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876DD3E-3E7A-4D22-F533-543CDA34B2FE}"/>
              </a:ext>
            </a:extLst>
          </p:cNvPr>
          <p:cNvSpPr txBox="1">
            <a:spLocks/>
          </p:cNvSpPr>
          <p:nvPr/>
        </p:nvSpPr>
        <p:spPr>
          <a:xfrm>
            <a:off x="453401" y="6638731"/>
            <a:ext cx="2529495" cy="228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10312" indent="-210312" algn="r" defTabSz="91440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38912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6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5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338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624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10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9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14-16 </a:t>
            </a:r>
            <a:r>
              <a:rPr lang="en-GB" dirty="0" err="1"/>
              <a:t>octubre</a:t>
            </a:r>
            <a:r>
              <a:rPr lang="en-GB" dirty="0"/>
              <a:t>, Arequipa, Perú</a:t>
            </a: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78E9C36-F545-C276-3320-2F2265A557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87083" y="6629400"/>
            <a:ext cx="7594892" cy="228600"/>
          </a:xfrm>
          <a:prstGeom prst="rect">
            <a:avLst/>
          </a:prstGeom>
          <a:solidFill>
            <a:srgbClr val="9AA8C6"/>
          </a:solidFill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/>
              <a:t>2 </a:t>
            </a:r>
            <a:r>
              <a:rPr lang="en-US" err="1"/>
              <a:t>Reunión</a:t>
            </a:r>
            <a:r>
              <a:rPr lang="en-US"/>
              <a:t> </a:t>
            </a:r>
            <a:r>
              <a:rPr lang="en-US" err="1"/>
              <a:t>Signatarios</a:t>
            </a:r>
            <a:r>
              <a:rPr lang="en-US"/>
              <a:t> </a:t>
            </a:r>
            <a:r>
              <a:rPr lang="en-US" err="1"/>
              <a:t>MdE</a:t>
            </a:r>
            <a:r>
              <a:rPr lang="en-US"/>
              <a:t> Flamencos </a:t>
            </a:r>
            <a:r>
              <a:rPr lang="en-US" err="1"/>
              <a:t>Altoandinos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667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/>
              <a:t>Add a Slide Title - 1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628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0" y="6629400"/>
            <a:ext cx="410402" cy="228600"/>
          </a:xfrm>
        </p:spPr>
        <p:txBody>
          <a:bodyPr/>
          <a:lstStyle/>
          <a:p>
            <a:fld id="{9CD8D479-8942-46E8-A226-A4E01F7A105C}" type="slidenum">
              <a:rPr lang="en-US" smtClean="0"/>
              <a:t>13</a:t>
            </a:fld>
            <a:endParaRPr lang="en-US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580D4162-4422-4BBA-9763-F9E08D2F666A}"/>
              </a:ext>
            </a:extLst>
          </p:cNvPr>
          <p:cNvSpPr txBox="1">
            <a:spLocks/>
          </p:cNvSpPr>
          <p:nvPr/>
        </p:nvSpPr>
        <p:spPr>
          <a:xfrm>
            <a:off x="540016" y="347108"/>
            <a:ext cx="11134119" cy="11835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4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rgbClr val="4C5E86"/>
                </a:solidFill>
              </a:rPr>
              <a:t>Click to edit title 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95EBF57D-4C3D-4CE8-AF6F-864C336C858D}"/>
              </a:ext>
            </a:extLst>
          </p:cNvPr>
          <p:cNvSpPr txBox="1">
            <a:spLocks/>
          </p:cNvSpPr>
          <p:nvPr/>
        </p:nvSpPr>
        <p:spPr>
          <a:xfrm>
            <a:off x="540017" y="1637022"/>
            <a:ext cx="11134119" cy="4620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10312" indent="-210312" algn="l" defTabSz="91440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8912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6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5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338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624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10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9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Click to edit text 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E8012126-A33A-0C15-D251-57CD20C1352A}"/>
              </a:ext>
            </a:extLst>
          </p:cNvPr>
          <p:cNvSpPr txBox="1">
            <a:spLocks/>
          </p:cNvSpPr>
          <p:nvPr/>
        </p:nvSpPr>
        <p:spPr>
          <a:xfrm>
            <a:off x="453401" y="6638731"/>
            <a:ext cx="2529495" cy="228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10312" indent="-210312" algn="r" defTabSz="91440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38912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6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5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338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624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10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9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14-16 </a:t>
            </a:r>
            <a:r>
              <a:rPr lang="en-GB" dirty="0" err="1"/>
              <a:t>octubre</a:t>
            </a:r>
            <a:r>
              <a:rPr lang="en-GB" dirty="0"/>
              <a:t>, Arequipa, Perú</a:t>
            </a: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E7C32F0-98F9-D86C-2217-4AF803A749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87083" y="6629400"/>
            <a:ext cx="7594892" cy="228600"/>
          </a:xfrm>
          <a:prstGeom prst="rect">
            <a:avLst/>
          </a:prstGeom>
          <a:solidFill>
            <a:srgbClr val="9AA8C6"/>
          </a:solidFill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/>
              <a:t>2 </a:t>
            </a:r>
            <a:r>
              <a:rPr lang="en-US" err="1"/>
              <a:t>Reunión</a:t>
            </a:r>
            <a:r>
              <a:rPr lang="en-US"/>
              <a:t> </a:t>
            </a:r>
            <a:r>
              <a:rPr lang="en-US" err="1"/>
              <a:t>Signatarios</a:t>
            </a:r>
            <a:r>
              <a:rPr lang="en-US"/>
              <a:t> </a:t>
            </a:r>
            <a:r>
              <a:rPr lang="en-US" err="1"/>
              <a:t>MdE</a:t>
            </a:r>
            <a:r>
              <a:rPr lang="en-US"/>
              <a:t> Flamencos </a:t>
            </a:r>
            <a:r>
              <a:rPr lang="en-US" err="1"/>
              <a:t>Altoandinos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294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0" y="6629400"/>
            <a:ext cx="410402" cy="228600"/>
          </a:xfrm>
        </p:spPr>
        <p:txBody>
          <a:bodyPr/>
          <a:lstStyle/>
          <a:p>
            <a:fld id="{9CD8D479-8942-46E8-A226-A4E01F7A105C}" type="slidenum">
              <a:rPr lang="en-US" smtClean="0"/>
              <a:t>14</a:t>
            </a:fld>
            <a:endParaRPr lang="en-US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6CE61CB9-8571-43E1-B5B3-3C5E545FC962}"/>
              </a:ext>
            </a:extLst>
          </p:cNvPr>
          <p:cNvSpPr txBox="1">
            <a:spLocks/>
          </p:cNvSpPr>
          <p:nvPr/>
        </p:nvSpPr>
        <p:spPr>
          <a:xfrm>
            <a:off x="540016" y="347108"/>
            <a:ext cx="11134119" cy="11835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4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rgbClr val="4C5E86"/>
                </a:solidFill>
              </a:rPr>
              <a:t>Click to edit title 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BB179E28-A708-43A7-BC74-48C130085A37}"/>
              </a:ext>
            </a:extLst>
          </p:cNvPr>
          <p:cNvSpPr txBox="1">
            <a:spLocks/>
          </p:cNvSpPr>
          <p:nvPr/>
        </p:nvSpPr>
        <p:spPr>
          <a:xfrm>
            <a:off x="540017" y="1637022"/>
            <a:ext cx="11134119" cy="4620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10312" indent="-210312" algn="l" defTabSz="91440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8912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6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5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338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624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10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9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Click to edit text 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EE769B4-2383-5D5A-645D-4889FDF26DF2}"/>
              </a:ext>
            </a:extLst>
          </p:cNvPr>
          <p:cNvSpPr txBox="1">
            <a:spLocks/>
          </p:cNvSpPr>
          <p:nvPr/>
        </p:nvSpPr>
        <p:spPr>
          <a:xfrm>
            <a:off x="453401" y="6638731"/>
            <a:ext cx="2529495" cy="228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10312" indent="-210312" algn="r" defTabSz="91440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38912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6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5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338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624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10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9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14-16 </a:t>
            </a:r>
            <a:r>
              <a:rPr lang="en-GB" dirty="0" err="1"/>
              <a:t>octubre</a:t>
            </a:r>
            <a:r>
              <a:rPr lang="en-GB" dirty="0"/>
              <a:t>, Arequipa, Perú</a:t>
            </a: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A39F242-5C0D-953F-09AF-100873B0C6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87083" y="6629400"/>
            <a:ext cx="7594892" cy="228600"/>
          </a:xfrm>
          <a:prstGeom prst="rect">
            <a:avLst/>
          </a:prstGeom>
          <a:solidFill>
            <a:srgbClr val="9AA8C6"/>
          </a:solidFill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/>
              <a:t>2 </a:t>
            </a:r>
            <a:r>
              <a:rPr lang="en-US" err="1"/>
              <a:t>Reunión</a:t>
            </a:r>
            <a:r>
              <a:rPr lang="en-US"/>
              <a:t> </a:t>
            </a:r>
            <a:r>
              <a:rPr lang="en-US" err="1"/>
              <a:t>Signatarios</a:t>
            </a:r>
            <a:r>
              <a:rPr lang="en-US"/>
              <a:t> </a:t>
            </a:r>
            <a:r>
              <a:rPr lang="en-US" err="1"/>
              <a:t>MdE</a:t>
            </a:r>
            <a:r>
              <a:rPr lang="en-US"/>
              <a:t> Flamencos </a:t>
            </a:r>
            <a:r>
              <a:rPr lang="en-US" err="1"/>
              <a:t>Altoandinos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62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E5A25BF-6975-4584-B577-B59F43295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3ECF591-1BB6-420D-B90A-1D23F33692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023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Add a Slide Title - 4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0" y="6629400"/>
            <a:ext cx="410402" cy="228600"/>
          </a:xfrm>
        </p:spPr>
        <p:txBody>
          <a:bodyPr/>
          <a:lstStyle/>
          <a:p>
            <a:fld id="{9CD8D479-8942-46E8-A226-A4E01F7A105C}" type="slidenum">
              <a:rPr lang="en-US" smtClean="0">
                <a:solidFill>
                  <a:schemeClr val="bg1"/>
                </a:solidFill>
              </a:rPr>
              <a:t>16</a:t>
            </a:fld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AFAF4B47-243C-F782-E6E8-3C9E6817E913}"/>
              </a:ext>
            </a:extLst>
          </p:cNvPr>
          <p:cNvSpPr txBox="1">
            <a:spLocks/>
          </p:cNvSpPr>
          <p:nvPr/>
        </p:nvSpPr>
        <p:spPr>
          <a:xfrm>
            <a:off x="453401" y="6638731"/>
            <a:ext cx="2529495" cy="228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10312" indent="-210312" algn="r" defTabSz="91440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38912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6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5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338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624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10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9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14-16 </a:t>
            </a:r>
            <a:r>
              <a:rPr lang="en-GB" dirty="0" err="1"/>
              <a:t>octubre</a:t>
            </a:r>
            <a:r>
              <a:rPr lang="en-GB" dirty="0"/>
              <a:t>, Arequipa, Perú</a:t>
            </a:r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C5EDA6A-71EE-0111-ABCC-AC7BB8F86C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87083" y="6629400"/>
            <a:ext cx="7594892" cy="228600"/>
          </a:xfrm>
          <a:prstGeom prst="rect">
            <a:avLst/>
          </a:prstGeom>
          <a:solidFill>
            <a:srgbClr val="9AA8C6"/>
          </a:solidFill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/>
              <a:t>2 </a:t>
            </a:r>
            <a:r>
              <a:rPr lang="en-US" err="1"/>
              <a:t>Reunión</a:t>
            </a:r>
            <a:r>
              <a:rPr lang="en-US"/>
              <a:t> </a:t>
            </a:r>
            <a:r>
              <a:rPr lang="en-US" err="1"/>
              <a:t>Signatarios</a:t>
            </a:r>
            <a:r>
              <a:rPr lang="en-US"/>
              <a:t> </a:t>
            </a:r>
            <a:r>
              <a:rPr lang="en-US" err="1"/>
              <a:t>MdE</a:t>
            </a:r>
            <a:r>
              <a:rPr lang="en-US"/>
              <a:t> Flamencos </a:t>
            </a:r>
            <a:r>
              <a:rPr lang="en-US" err="1"/>
              <a:t>Altoandinos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194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0" y="6629400"/>
            <a:ext cx="410402" cy="228600"/>
          </a:xfrm>
        </p:spPr>
        <p:txBody>
          <a:bodyPr/>
          <a:lstStyle/>
          <a:p>
            <a:fld id="{9CD8D479-8942-46E8-A226-A4E01F7A105C}" type="slidenum">
              <a:rPr lang="en-US" smtClean="0"/>
              <a:t>17</a:t>
            </a:fld>
            <a:endParaRPr lang="en-US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73EC9422-D091-4C3C-8086-D23A65285ED3}"/>
              </a:ext>
            </a:extLst>
          </p:cNvPr>
          <p:cNvSpPr txBox="1">
            <a:spLocks/>
          </p:cNvSpPr>
          <p:nvPr/>
        </p:nvSpPr>
        <p:spPr>
          <a:xfrm>
            <a:off x="540016" y="347108"/>
            <a:ext cx="11412283" cy="11835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4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rgbClr val="4C5E86"/>
                </a:solidFill>
              </a:rPr>
              <a:t>Click to edit title 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5EF4210-AEF3-441B-BF0F-03FEFF437131}"/>
              </a:ext>
            </a:extLst>
          </p:cNvPr>
          <p:cNvSpPr txBox="1">
            <a:spLocks/>
          </p:cNvSpPr>
          <p:nvPr/>
        </p:nvSpPr>
        <p:spPr>
          <a:xfrm>
            <a:off x="540017" y="1637022"/>
            <a:ext cx="8097955" cy="4620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10312" indent="-210312" algn="l" defTabSz="91440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8912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6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5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338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624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10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9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Click to edit text 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E0B41BA-9056-56AE-C8A2-C07418E7D3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21" t="-204" r="18455" b="204"/>
          <a:stretch/>
        </p:blipFill>
        <p:spPr>
          <a:xfrm flipH="1">
            <a:off x="9010979" y="2823961"/>
            <a:ext cx="3048000" cy="3732651"/>
          </a:xfrm>
          <a:prstGeom prst="rect">
            <a:avLst/>
          </a:prstGeom>
        </p:spPr>
      </p:pic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20015AD-25DE-6524-1F6F-668B756E4153}"/>
              </a:ext>
            </a:extLst>
          </p:cNvPr>
          <p:cNvSpPr txBox="1">
            <a:spLocks/>
          </p:cNvSpPr>
          <p:nvPr/>
        </p:nvSpPr>
        <p:spPr>
          <a:xfrm>
            <a:off x="453401" y="6638731"/>
            <a:ext cx="2529495" cy="228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10312" indent="-210312" algn="r" defTabSz="91440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38912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6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5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338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624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10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9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14-16 </a:t>
            </a:r>
            <a:r>
              <a:rPr lang="en-GB" dirty="0" err="1"/>
              <a:t>octubre</a:t>
            </a:r>
            <a:r>
              <a:rPr lang="en-GB" dirty="0"/>
              <a:t>, Arequipa, Perú</a:t>
            </a: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895B016-BDB9-5A6F-018C-EDA97BE4FD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87083" y="6629400"/>
            <a:ext cx="7594892" cy="228600"/>
          </a:xfrm>
          <a:prstGeom prst="rect">
            <a:avLst/>
          </a:prstGeom>
          <a:solidFill>
            <a:srgbClr val="9AA8C6"/>
          </a:solidFill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/>
              <a:t>2 </a:t>
            </a:r>
            <a:r>
              <a:rPr lang="en-US" err="1"/>
              <a:t>Reunión</a:t>
            </a:r>
            <a:r>
              <a:rPr lang="en-US"/>
              <a:t> </a:t>
            </a:r>
            <a:r>
              <a:rPr lang="en-US" err="1"/>
              <a:t>Signatarios</a:t>
            </a:r>
            <a:r>
              <a:rPr lang="en-US"/>
              <a:t> </a:t>
            </a:r>
            <a:r>
              <a:rPr lang="en-US" err="1"/>
              <a:t>MdE</a:t>
            </a:r>
            <a:r>
              <a:rPr lang="en-US"/>
              <a:t> Flamencos </a:t>
            </a:r>
            <a:r>
              <a:rPr lang="en-US" err="1"/>
              <a:t>Altoandinos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757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Add a Slide Title - 5</a:t>
            </a: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0" y="6629400"/>
            <a:ext cx="410402" cy="228600"/>
          </a:xfrm>
        </p:spPr>
        <p:txBody>
          <a:bodyPr/>
          <a:lstStyle/>
          <a:p>
            <a:fld id="{9CD8D479-8942-46E8-A226-A4E01F7A105C}" type="slidenum">
              <a:rPr lang="en-US" smtClean="0">
                <a:solidFill>
                  <a:schemeClr val="bg1"/>
                </a:solidFill>
              </a:rPr>
              <a:t>18</a:t>
            </a:fld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3C647CB6-D075-F838-A4FC-13386CC166E5}"/>
              </a:ext>
            </a:extLst>
          </p:cNvPr>
          <p:cNvSpPr txBox="1">
            <a:spLocks/>
          </p:cNvSpPr>
          <p:nvPr/>
        </p:nvSpPr>
        <p:spPr>
          <a:xfrm>
            <a:off x="453401" y="6638731"/>
            <a:ext cx="2529495" cy="228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10312" indent="-210312" algn="r" defTabSz="91440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38912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6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5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338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624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10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9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14-16 </a:t>
            </a:r>
            <a:r>
              <a:rPr lang="en-GB" dirty="0" err="1"/>
              <a:t>octubre</a:t>
            </a:r>
            <a:r>
              <a:rPr lang="en-GB" dirty="0"/>
              <a:t>, Arequipa, Perú</a:t>
            </a:r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A7A6EEA3-8045-C511-9168-06216221E6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87083" y="6629400"/>
            <a:ext cx="7594892" cy="228600"/>
          </a:xfrm>
          <a:prstGeom prst="rect">
            <a:avLst/>
          </a:prstGeom>
          <a:solidFill>
            <a:srgbClr val="9AA8C6"/>
          </a:solidFill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/>
              <a:t>2 </a:t>
            </a:r>
            <a:r>
              <a:rPr lang="en-US" err="1"/>
              <a:t>Reunión</a:t>
            </a:r>
            <a:r>
              <a:rPr lang="en-US"/>
              <a:t> </a:t>
            </a:r>
            <a:r>
              <a:rPr lang="en-US" err="1"/>
              <a:t>Signatarios</a:t>
            </a:r>
            <a:r>
              <a:rPr lang="en-US"/>
              <a:t> </a:t>
            </a:r>
            <a:r>
              <a:rPr lang="en-US" err="1"/>
              <a:t>MdE</a:t>
            </a:r>
            <a:r>
              <a:rPr lang="en-US"/>
              <a:t> Flamencos </a:t>
            </a:r>
            <a:r>
              <a:rPr lang="en-US" err="1"/>
              <a:t>Altoandinos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667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0" y="6629400"/>
            <a:ext cx="410402" cy="228600"/>
          </a:xfrm>
        </p:spPr>
        <p:txBody>
          <a:bodyPr/>
          <a:lstStyle/>
          <a:p>
            <a:fld id="{9CD8D479-8942-46E8-A226-A4E01F7A105C}" type="slidenum">
              <a:rPr lang="en-US" smtClean="0"/>
              <a:t>19</a:t>
            </a:fld>
            <a:endParaRPr lang="en-US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B0CA19CB-0CD0-4C33-8652-E0BE004E8C6C}"/>
              </a:ext>
            </a:extLst>
          </p:cNvPr>
          <p:cNvSpPr txBox="1">
            <a:spLocks/>
          </p:cNvSpPr>
          <p:nvPr/>
        </p:nvSpPr>
        <p:spPr>
          <a:xfrm>
            <a:off x="540016" y="347108"/>
            <a:ext cx="11412283" cy="11835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4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rgbClr val="4C5E86"/>
                </a:solidFill>
              </a:rPr>
              <a:t>Click to edit title 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7659A9D6-5F47-46DA-A273-89B3D841DDA9}"/>
              </a:ext>
            </a:extLst>
          </p:cNvPr>
          <p:cNvSpPr txBox="1">
            <a:spLocks/>
          </p:cNvSpPr>
          <p:nvPr/>
        </p:nvSpPr>
        <p:spPr>
          <a:xfrm>
            <a:off x="540017" y="1637022"/>
            <a:ext cx="8097955" cy="4620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10312" indent="-210312" algn="l" defTabSz="91440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8912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6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5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338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624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10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9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Click to edit text 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2F70BA1-3CC1-5311-81D6-842FC47FE3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37" r="21037"/>
          <a:stretch/>
        </p:blipFill>
        <p:spPr>
          <a:xfrm flipH="1">
            <a:off x="9049079" y="2823961"/>
            <a:ext cx="3048000" cy="3732651"/>
          </a:xfrm>
          <a:prstGeom prst="rect">
            <a:avLst/>
          </a:prstGeom>
        </p:spPr>
      </p:pic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440BF91-122D-B818-A576-AB4C3018AC19}"/>
              </a:ext>
            </a:extLst>
          </p:cNvPr>
          <p:cNvSpPr txBox="1">
            <a:spLocks/>
          </p:cNvSpPr>
          <p:nvPr/>
        </p:nvSpPr>
        <p:spPr>
          <a:xfrm>
            <a:off x="453401" y="6638731"/>
            <a:ext cx="2529495" cy="228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10312" indent="-210312" algn="r" defTabSz="91440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38912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6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5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338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624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10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9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14-16 </a:t>
            </a:r>
            <a:r>
              <a:rPr lang="en-GB" dirty="0" err="1"/>
              <a:t>octubre</a:t>
            </a:r>
            <a:r>
              <a:rPr lang="en-GB" dirty="0"/>
              <a:t>, Arequipa, Perú</a:t>
            </a: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8700D44D-B63C-B726-B582-E04D1D07BF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87083" y="6629400"/>
            <a:ext cx="7594892" cy="228600"/>
          </a:xfrm>
          <a:prstGeom prst="rect">
            <a:avLst/>
          </a:prstGeom>
          <a:solidFill>
            <a:srgbClr val="9AA8C6"/>
          </a:solidFill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/>
              <a:t>2 </a:t>
            </a:r>
            <a:r>
              <a:rPr lang="en-US" err="1"/>
              <a:t>Reunión</a:t>
            </a:r>
            <a:r>
              <a:rPr lang="en-US"/>
              <a:t> </a:t>
            </a:r>
            <a:r>
              <a:rPr lang="en-US" err="1"/>
              <a:t>Signatarios</a:t>
            </a:r>
            <a:r>
              <a:rPr lang="en-US"/>
              <a:t> </a:t>
            </a:r>
            <a:r>
              <a:rPr lang="en-US" err="1"/>
              <a:t>MdE</a:t>
            </a:r>
            <a:r>
              <a:rPr lang="en-US"/>
              <a:t> Flamencos </a:t>
            </a:r>
            <a:r>
              <a:rPr lang="en-US" err="1"/>
              <a:t>Altoandinos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867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Title and Content Layout with Chart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0" y="6629399"/>
            <a:ext cx="410402" cy="219075"/>
          </a:xfrm>
        </p:spPr>
        <p:txBody>
          <a:bodyPr/>
          <a:lstStyle/>
          <a:p>
            <a:fld id="{9CD8D479-8942-46E8-A226-A4E01F7A105C}" type="slidenum">
              <a:rPr lang="en-US" smtClean="0"/>
              <a:t>2</a:t>
            </a:fld>
            <a:endParaRPr lang="en-US"/>
          </a:p>
        </p:txBody>
      </p:sp>
      <p:graphicFrame>
        <p:nvGraphicFramePr>
          <p:cNvPr id="7" name="Content Placeholder 8" descr="Clustered column chart representing&#10;3 series for 4 categories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5918139"/>
              </p:ext>
            </p:extLst>
          </p:nvPr>
        </p:nvGraphicFramePr>
        <p:xfrm>
          <a:off x="1409700" y="1565275"/>
          <a:ext cx="9372600" cy="46212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88972877-515F-DAD0-EF57-E0445B2FB7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3401" y="6629400"/>
            <a:ext cx="2529495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14-16 </a:t>
            </a:r>
            <a:r>
              <a:rPr lang="en-GB" dirty="0" err="1"/>
              <a:t>octubre</a:t>
            </a:r>
            <a:r>
              <a:rPr lang="en-GB" dirty="0"/>
              <a:t>, Arequipa, Perú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47707C-5E0C-EC0C-E2E1-9C180BB276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87083" y="6629400"/>
            <a:ext cx="7594892" cy="228600"/>
          </a:xfrm>
          <a:prstGeom prst="rect">
            <a:avLst/>
          </a:prstGeom>
          <a:solidFill>
            <a:srgbClr val="9AA8C6"/>
          </a:solidFill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/>
              <a:t>2 </a:t>
            </a:r>
            <a:r>
              <a:rPr lang="en-US" err="1"/>
              <a:t>Reunión</a:t>
            </a:r>
            <a:r>
              <a:rPr lang="en-US"/>
              <a:t> </a:t>
            </a:r>
            <a:r>
              <a:rPr lang="en-US" err="1"/>
              <a:t>Signatarios</a:t>
            </a:r>
            <a:r>
              <a:rPr lang="en-US"/>
              <a:t> </a:t>
            </a:r>
            <a:r>
              <a:rPr lang="en-US" err="1"/>
              <a:t>MdE</a:t>
            </a:r>
            <a:r>
              <a:rPr lang="en-US"/>
              <a:t> Flamencos </a:t>
            </a:r>
            <a:r>
              <a:rPr lang="en-US" err="1"/>
              <a:t>Altoandinos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695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Add a Slide Title - 5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294A003-F68F-7C41-9C6E-F2021B6E9F4B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6C1384B-FA3F-D1A9-0AE5-373D8A51525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CD8D479-8942-46E8-A226-A4E01F7A105C}" type="slidenum">
              <a:rPr lang="en-US" smtClean="0">
                <a:solidFill>
                  <a:schemeClr val="bg1"/>
                </a:solidFill>
              </a:rPr>
              <a:t>20</a:t>
            </a:fld>
            <a:endParaRPr lang="en-US">
              <a:solidFill>
                <a:schemeClr val="bg1"/>
              </a:solidFill>
            </a:endParaRP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35A4F39E-32AD-3BC6-F0FD-968F579085B8}"/>
              </a:ext>
            </a:extLst>
          </p:cNvPr>
          <p:cNvSpPr txBox="1">
            <a:spLocks/>
          </p:cNvSpPr>
          <p:nvPr/>
        </p:nvSpPr>
        <p:spPr>
          <a:xfrm>
            <a:off x="453401" y="6638731"/>
            <a:ext cx="2529495" cy="228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10312" indent="-210312" algn="r" defTabSz="91440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38912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6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5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338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624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10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9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/>
              <a:t>14-16 </a:t>
            </a:r>
            <a:r>
              <a:rPr lang="en-GB" err="1"/>
              <a:t>Octubre</a:t>
            </a:r>
            <a:r>
              <a:rPr lang="en-GB"/>
              <a:t>, Arequipa, Perú</a:t>
            </a:r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7CAC858A-7DB7-885F-7AEA-BA97729F64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87083" y="6629400"/>
            <a:ext cx="7594892" cy="228600"/>
          </a:xfrm>
          <a:prstGeom prst="rect">
            <a:avLst/>
          </a:prstGeom>
          <a:solidFill>
            <a:srgbClr val="9AA8C6"/>
          </a:solidFill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/>
              <a:t>2 </a:t>
            </a:r>
            <a:r>
              <a:rPr lang="en-US" err="1"/>
              <a:t>Reunión</a:t>
            </a:r>
            <a:r>
              <a:rPr lang="en-US"/>
              <a:t> </a:t>
            </a:r>
            <a:r>
              <a:rPr lang="en-US" err="1"/>
              <a:t>Signatarios</a:t>
            </a:r>
            <a:r>
              <a:rPr lang="en-US"/>
              <a:t> </a:t>
            </a:r>
            <a:r>
              <a:rPr lang="en-US" err="1"/>
              <a:t>MdE</a:t>
            </a:r>
            <a:r>
              <a:rPr lang="en-US"/>
              <a:t> Flamencos </a:t>
            </a:r>
            <a:r>
              <a:rPr lang="en-US" err="1"/>
              <a:t>Altoandinos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818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63F931F-03D4-426A-8184-18D5478A4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/>
              <a:t>Thank you!</a:t>
            </a:r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7F6DE67-87E2-4E91-B36C-935C3BBA36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275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0" y="6629400"/>
            <a:ext cx="410402" cy="228600"/>
          </a:xfrm>
        </p:spPr>
        <p:txBody>
          <a:bodyPr/>
          <a:lstStyle/>
          <a:p>
            <a:fld id="{9CD8D479-8942-46E8-A226-A4E01F7A105C}" type="slidenum">
              <a:rPr lang="en-US" smtClean="0"/>
              <a:t>3</a:t>
            </a:fld>
            <a:endParaRPr lang="en-US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BBFA58F9-7769-4E24-B518-9703AE112CE6}"/>
              </a:ext>
            </a:extLst>
          </p:cNvPr>
          <p:cNvSpPr txBox="1">
            <a:spLocks/>
          </p:cNvSpPr>
          <p:nvPr/>
        </p:nvSpPr>
        <p:spPr>
          <a:xfrm>
            <a:off x="540016" y="347108"/>
            <a:ext cx="11412283" cy="11835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4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rgbClr val="4C5E86"/>
                </a:solidFill>
              </a:rPr>
              <a:t>Click to edit title 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398AA145-F693-4FA5-93D7-5C140039AF81}"/>
              </a:ext>
            </a:extLst>
          </p:cNvPr>
          <p:cNvSpPr txBox="1">
            <a:spLocks/>
          </p:cNvSpPr>
          <p:nvPr/>
        </p:nvSpPr>
        <p:spPr>
          <a:xfrm>
            <a:off x="540017" y="1637022"/>
            <a:ext cx="8097955" cy="4620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10312" indent="-210312" algn="l" defTabSz="91440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8912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6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5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338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624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10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9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Click to edit text 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68A5A2-404B-48D2-ABD2-3BC06527122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96" t="12856" r="13760" b="2547"/>
          <a:stretch/>
        </p:blipFill>
        <p:spPr>
          <a:xfrm flipH="1">
            <a:off x="9003359" y="2613660"/>
            <a:ext cx="3048000" cy="3935332"/>
          </a:xfrm>
          <a:prstGeom prst="rect">
            <a:avLst/>
          </a:prstGeom>
        </p:spPr>
      </p:pic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CA66688E-E96F-D1F1-9840-FFAA540455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3401" y="6629400"/>
            <a:ext cx="2529495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14-16 </a:t>
            </a:r>
            <a:r>
              <a:rPr lang="en-GB" dirty="0" err="1"/>
              <a:t>octubre</a:t>
            </a:r>
            <a:r>
              <a:rPr lang="en-GB" dirty="0"/>
              <a:t>, Arequipa, Perú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90F537-DB7D-F1DE-7CB6-1E57C63860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87083" y="6629400"/>
            <a:ext cx="7594892" cy="228600"/>
          </a:xfrm>
          <a:prstGeom prst="rect">
            <a:avLst/>
          </a:prstGeom>
          <a:solidFill>
            <a:srgbClr val="9AA8C6"/>
          </a:solidFill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/>
              <a:t>2 </a:t>
            </a:r>
            <a:r>
              <a:rPr lang="en-US" err="1"/>
              <a:t>Reunión</a:t>
            </a:r>
            <a:r>
              <a:rPr lang="en-US"/>
              <a:t> </a:t>
            </a:r>
            <a:r>
              <a:rPr lang="en-US" err="1"/>
              <a:t>Signatarios</a:t>
            </a:r>
            <a:r>
              <a:rPr lang="en-US"/>
              <a:t> </a:t>
            </a:r>
            <a:r>
              <a:rPr lang="en-US" err="1"/>
              <a:t>MdE</a:t>
            </a:r>
            <a:r>
              <a:rPr lang="en-US"/>
              <a:t> Flamencos </a:t>
            </a:r>
            <a:r>
              <a:rPr lang="en-US" err="1"/>
              <a:t>Altoandinos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240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60DDF8-7315-974F-12DF-CF059EEBB78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GB" dirty="0"/>
              <a:t>14-16 </a:t>
            </a:r>
            <a:r>
              <a:rPr lang="en-GB" dirty="0" err="1"/>
              <a:t>octubre</a:t>
            </a:r>
            <a:r>
              <a:rPr lang="en-GB" dirty="0"/>
              <a:t>, Arequipa, Perú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4E056C-F226-B201-FD8F-3A9DA0772C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2 </a:t>
            </a:r>
            <a:r>
              <a:rPr lang="en-US" err="1"/>
              <a:t>Reunión</a:t>
            </a:r>
            <a:r>
              <a:rPr lang="en-US"/>
              <a:t> </a:t>
            </a:r>
            <a:r>
              <a:rPr lang="en-US" err="1"/>
              <a:t>Signatarios</a:t>
            </a:r>
            <a:r>
              <a:rPr lang="en-US"/>
              <a:t> </a:t>
            </a:r>
            <a:r>
              <a:rPr lang="en-US" err="1"/>
              <a:t>MdE</a:t>
            </a:r>
            <a:r>
              <a:rPr lang="en-US"/>
              <a:t> Flamencos </a:t>
            </a:r>
            <a:r>
              <a:rPr lang="en-US" err="1"/>
              <a:t>Altoandinos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805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0" y="6629400"/>
            <a:ext cx="410402" cy="228600"/>
          </a:xfrm>
        </p:spPr>
        <p:txBody>
          <a:bodyPr/>
          <a:lstStyle/>
          <a:p>
            <a:fld id="{9CD8D479-8942-46E8-A226-A4E01F7A105C}" type="slidenum">
              <a:rPr lang="en-US" smtClean="0"/>
              <a:t>5</a:t>
            </a:fld>
            <a:endParaRPr lang="en-US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7C7EF6B0-CABB-4BDE-A410-755AEF49B124}"/>
              </a:ext>
            </a:extLst>
          </p:cNvPr>
          <p:cNvSpPr txBox="1">
            <a:spLocks/>
          </p:cNvSpPr>
          <p:nvPr/>
        </p:nvSpPr>
        <p:spPr>
          <a:xfrm>
            <a:off x="540016" y="347108"/>
            <a:ext cx="11134119" cy="11835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4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rgbClr val="4C5E86"/>
                </a:solidFill>
              </a:rPr>
              <a:t>Click to edit title 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9D381849-3F82-4BE1-9670-73C728503CCF}"/>
              </a:ext>
            </a:extLst>
          </p:cNvPr>
          <p:cNvSpPr txBox="1">
            <a:spLocks/>
          </p:cNvSpPr>
          <p:nvPr/>
        </p:nvSpPr>
        <p:spPr>
          <a:xfrm>
            <a:off x="540017" y="1637022"/>
            <a:ext cx="11134119" cy="4620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10312" indent="-210312" algn="l" defTabSz="91440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8912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6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5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338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624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10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9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Click to edit text 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2040D80-2A0F-305E-DE52-656666D261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3401" y="6629400"/>
            <a:ext cx="2529495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14-16 </a:t>
            </a:r>
            <a:r>
              <a:rPr lang="en-GB" dirty="0" err="1"/>
              <a:t>octubre</a:t>
            </a:r>
            <a:r>
              <a:rPr lang="en-GB" dirty="0"/>
              <a:t>, Arequipa, Perú</a:t>
            </a: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779B7CC-81EF-0063-9A60-AD2AF23332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87083" y="6629400"/>
            <a:ext cx="7594892" cy="228600"/>
          </a:xfrm>
          <a:prstGeom prst="rect">
            <a:avLst/>
          </a:prstGeom>
          <a:solidFill>
            <a:srgbClr val="9AA8C6"/>
          </a:solidFill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/>
              <a:t>2 </a:t>
            </a:r>
            <a:r>
              <a:rPr lang="en-US" err="1"/>
              <a:t>Reunión</a:t>
            </a:r>
            <a:r>
              <a:rPr lang="en-US"/>
              <a:t> </a:t>
            </a:r>
            <a:r>
              <a:rPr lang="en-US" err="1"/>
              <a:t>Signatarios</a:t>
            </a:r>
            <a:r>
              <a:rPr lang="en-US"/>
              <a:t> </a:t>
            </a:r>
            <a:r>
              <a:rPr lang="en-US" err="1"/>
              <a:t>MdE</a:t>
            </a:r>
            <a:r>
              <a:rPr lang="en-US"/>
              <a:t> Flamencos </a:t>
            </a:r>
            <a:r>
              <a:rPr lang="en-US" err="1"/>
              <a:t>Altoandinos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823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0" y="6629400"/>
            <a:ext cx="410402" cy="213360"/>
          </a:xfrm>
        </p:spPr>
        <p:txBody>
          <a:bodyPr/>
          <a:lstStyle/>
          <a:p>
            <a:fld id="{9CD8D479-8942-46E8-A226-A4E01F7A105C}" type="slidenum">
              <a:rPr lang="en-US" smtClean="0"/>
              <a:t>6</a:t>
            </a:fld>
            <a:endParaRPr lang="en-US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28310837-C077-4ABB-ACDB-DE3A773A2C2B}"/>
              </a:ext>
            </a:extLst>
          </p:cNvPr>
          <p:cNvSpPr txBox="1">
            <a:spLocks/>
          </p:cNvSpPr>
          <p:nvPr/>
        </p:nvSpPr>
        <p:spPr>
          <a:xfrm>
            <a:off x="540016" y="347108"/>
            <a:ext cx="11412283" cy="11835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4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rgbClr val="4C5E86"/>
                </a:solidFill>
              </a:rPr>
              <a:t>Click to edit title 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55A0537-7931-4A7F-BE24-F5C7A1BF68AF}"/>
              </a:ext>
            </a:extLst>
          </p:cNvPr>
          <p:cNvSpPr txBox="1">
            <a:spLocks/>
          </p:cNvSpPr>
          <p:nvPr/>
        </p:nvSpPr>
        <p:spPr>
          <a:xfrm>
            <a:off x="540017" y="1637022"/>
            <a:ext cx="8097955" cy="4620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10312" indent="-210312" algn="l" defTabSz="91440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8912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6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5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338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624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10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9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Click to edit text 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0B794FA-64FF-A3D7-70BF-201710AABC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03" r="19403"/>
          <a:stretch/>
        </p:blipFill>
        <p:spPr>
          <a:xfrm flipH="1">
            <a:off x="9010979" y="2823961"/>
            <a:ext cx="3048000" cy="3732651"/>
          </a:xfrm>
          <a:prstGeom prst="rect">
            <a:avLst/>
          </a:prstGeom>
        </p:spPr>
      </p:pic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688A159-3E75-6617-DE67-A03A8A33BC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3401" y="6629400"/>
            <a:ext cx="2529495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14-16 </a:t>
            </a:r>
            <a:r>
              <a:rPr lang="en-GB" dirty="0" err="1"/>
              <a:t>octubre</a:t>
            </a:r>
            <a:r>
              <a:rPr lang="en-GB" dirty="0"/>
              <a:t>, Arequipa, Perú</a:t>
            </a: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E12E780A-576F-4E6A-00E7-FF44E475C8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87083" y="6629400"/>
            <a:ext cx="7594892" cy="228600"/>
          </a:xfrm>
          <a:prstGeom prst="rect">
            <a:avLst/>
          </a:prstGeom>
          <a:solidFill>
            <a:srgbClr val="9AA8C6"/>
          </a:solidFill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/>
              <a:t>2 </a:t>
            </a:r>
            <a:r>
              <a:rPr lang="en-US" err="1"/>
              <a:t>Reunión</a:t>
            </a:r>
            <a:r>
              <a:rPr lang="en-US"/>
              <a:t> </a:t>
            </a:r>
            <a:r>
              <a:rPr lang="en-US" err="1"/>
              <a:t>Signatarios</a:t>
            </a:r>
            <a:r>
              <a:rPr lang="en-US"/>
              <a:t> </a:t>
            </a:r>
            <a:r>
              <a:rPr lang="en-US" err="1"/>
              <a:t>MdE</a:t>
            </a:r>
            <a:r>
              <a:rPr lang="en-US"/>
              <a:t> Flamencos </a:t>
            </a:r>
            <a:r>
              <a:rPr lang="en-US" err="1"/>
              <a:t>Altoandinos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144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0" y="6629400"/>
            <a:ext cx="410402" cy="228600"/>
          </a:xfrm>
        </p:spPr>
        <p:txBody>
          <a:bodyPr/>
          <a:lstStyle/>
          <a:p>
            <a:fld id="{9CD8D479-8942-46E8-A226-A4E01F7A105C}" type="slidenum">
              <a:rPr lang="en-US" smtClean="0"/>
              <a:t>7</a:t>
            </a:fld>
            <a:endParaRPr lang="en-US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37979720-2047-4B17-9377-909A513B5867}"/>
              </a:ext>
            </a:extLst>
          </p:cNvPr>
          <p:cNvSpPr txBox="1">
            <a:spLocks/>
          </p:cNvSpPr>
          <p:nvPr/>
        </p:nvSpPr>
        <p:spPr>
          <a:xfrm>
            <a:off x="540016" y="347108"/>
            <a:ext cx="11134119" cy="11835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4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rgbClr val="4C5E86"/>
                </a:solidFill>
              </a:rPr>
              <a:t>Click to edit title 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FD5E09D7-F424-4671-8820-847DBD903283}"/>
              </a:ext>
            </a:extLst>
          </p:cNvPr>
          <p:cNvSpPr txBox="1">
            <a:spLocks/>
          </p:cNvSpPr>
          <p:nvPr/>
        </p:nvSpPr>
        <p:spPr>
          <a:xfrm>
            <a:off x="540017" y="1637022"/>
            <a:ext cx="11134119" cy="4620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10312" indent="-210312" algn="l" defTabSz="91440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8912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6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5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338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624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10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9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Click to edit text 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9022626-291C-E372-DAA9-AA34FEE885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3401" y="6629400"/>
            <a:ext cx="2529495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14-16 </a:t>
            </a:r>
            <a:r>
              <a:rPr lang="en-GB" dirty="0" err="1"/>
              <a:t>octubre</a:t>
            </a:r>
            <a:r>
              <a:rPr lang="en-GB" dirty="0"/>
              <a:t>, Arequipa, Perú</a:t>
            </a: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30CE375-3E71-878A-8BFC-3CCDBE910A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87083" y="6629400"/>
            <a:ext cx="7594892" cy="228600"/>
          </a:xfrm>
          <a:prstGeom prst="rect">
            <a:avLst/>
          </a:prstGeom>
          <a:solidFill>
            <a:srgbClr val="9AA8C6"/>
          </a:solidFill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/>
              <a:t>2 </a:t>
            </a:r>
            <a:r>
              <a:rPr lang="en-US" err="1"/>
              <a:t>Reunión</a:t>
            </a:r>
            <a:r>
              <a:rPr lang="en-US"/>
              <a:t> </a:t>
            </a:r>
            <a:r>
              <a:rPr lang="en-US" err="1"/>
              <a:t>Signatarios</a:t>
            </a:r>
            <a:r>
              <a:rPr lang="en-US"/>
              <a:t> </a:t>
            </a:r>
            <a:r>
              <a:rPr lang="en-US" err="1"/>
              <a:t>MdE</a:t>
            </a:r>
            <a:r>
              <a:rPr lang="en-US"/>
              <a:t> Flamencos </a:t>
            </a:r>
            <a:r>
              <a:rPr lang="en-US" err="1"/>
              <a:t>Altoandinos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113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/>
              <a:t>Add a Slide Title - 2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7C657DC-859D-47D7-89C5-4FABBC1AFA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33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792" y="276087"/>
            <a:ext cx="9371949" cy="1183566"/>
          </a:xfrm>
        </p:spPr>
        <p:txBody>
          <a:bodyPr/>
          <a:lstStyle/>
          <a:p>
            <a:r>
              <a:rPr lang="en-US"/>
              <a:t>Two Content Layout with Table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466" y="1556281"/>
            <a:ext cx="4610099" cy="4620682"/>
          </a:xfrm>
        </p:spPr>
        <p:txBody>
          <a:bodyPr/>
          <a:lstStyle/>
          <a:p>
            <a:r>
              <a:rPr lang="en-US"/>
              <a:t>First bullet point here</a:t>
            </a:r>
          </a:p>
          <a:p>
            <a:r>
              <a:rPr lang="en-US"/>
              <a:t>Second bullet point here</a:t>
            </a:r>
          </a:p>
          <a:p>
            <a:r>
              <a:rPr lang="en-US"/>
              <a:t>Third bullet point here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0" y="6629400"/>
            <a:ext cx="410402" cy="209550"/>
          </a:xfrm>
        </p:spPr>
        <p:txBody>
          <a:bodyPr/>
          <a:lstStyle/>
          <a:p>
            <a:fld id="{9CD8D479-8942-46E8-A226-A4E01F7A105C}" type="slidenum">
              <a:rPr lang="en-US" smtClean="0"/>
              <a:t>9</a:t>
            </a:fld>
            <a:endParaRPr lang="en-US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965757234"/>
              </p:ext>
            </p:extLst>
          </p:nvPr>
        </p:nvGraphicFramePr>
        <p:xfrm>
          <a:off x="6172200" y="2523490"/>
          <a:ext cx="4610100" cy="207282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536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6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6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8205">
                <a:tc>
                  <a:txBody>
                    <a:bodyPr/>
                    <a:lstStyle/>
                    <a:p>
                      <a:r>
                        <a:rPr lang="en-US"/>
                        <a:t>Class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Group 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Group B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205">
                <a:tc>
                  <a:txBody>
                    <a:bodyPr/>
                    <a:lstStyle/>
                    <a:p>
                      <a:r>
                        <a:rPr lang="en-US"/>
                        <a:t>Class 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82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95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205">
                <a:tc>
                  <a:txBody>
                    <a:bodyPr/>
                    <a:lstStyle/>
                    <a:p>
                      <a:r>
                        <a:rPr lang="en-US"/>
                        <a:t>Class 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76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88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205">
                <a:tc>
                  <a:txBody>
                    <a:bodyPr/>
                    <a:lstStyle/>
                    <a:p>
                      <a:r>
                        <a:rPr lang="en-US"/>
                        <a:t>Class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84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90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7CBC1C-0580-B73E-9E3C-4AA6B7F6F988}"/>
              </a:ext>
            </a:extLst>
          </p:cNvPr>
          <p:cNvSpPr txBox="1">
            <a:spLocks/>
          </p:cNvSpPr>
          <p:nvPr/>
        </p:nvSpPr>
        <p:spPr>
          <a:xfrm>
            <a:off x="453401" y="6648062"/>
            <a:ext cx="2529495" cy="228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10312" indent="-210312" algn="r" defTabSz="91440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38912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6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5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338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624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10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9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14-16 </a:t>
            </a:r>
            <a:r>
              <a:rPr lang="en-GB" dirty="0" err="1"/>
              <a:t>octubre</a:t>
            </a:r>
            <a:r>
              <a:rPr lang="en-GB" dirty="0"/>
              <a:t>, Arequipa, Perú</a:t>
            </a:r>
            <a:endParaRPr lang="en-US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5ED4C1C3-43CE-D79A-CD7B-CDDD55D04A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87083" y="6629400"/>
            <a:ext cx="7594892" cy="228600"/>
          </a:xfrm>
          <a:prstGeom prst="rect">
            <a:avLst/>
          </a:prstGeom>
          <a:solidFill>
            <a:srgbClr val="9AA8C6"/>
          </a:solidFill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/>
              <a:t>2 </a:t>
            </a:r>
            <a:r>
              <a:rPr lang="en-US" err="1"/>
              <a:t>Reunión</a:t>
            </a:r>
            <a:r>
              <a:rPr lang="en-US"/>
              <a:t> </a:t>
            </a:r>
            <a:r>
              <a:rPr lang="en-US" err="1"/>
              <a:t>Signatarios</a:t>
            </a:r>
            <a:r>
              <a:rPr lang="en-US"/>
              <a:t> </a:t>
            </a:r>
            <a:r>
              <a:rPr lang="en-US" err="1"/>
              <a:t>MdE</a:t>
            </a:r>
            <a:r>
              <a:rPr lang="en-US"/>
              <a:t> Flamencos </a:t>
            </a:r>
            <a:r>
              <a:rPr lang="en-US" err="1"/>
              <a:t>Altoandinos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598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Ecology 16x9">
  <a:themeElements>
    <a:clrScheme name="CMS color complet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E2E85"/>
      </a:accent1>
      <a:accent2>
        <a:srgbClr val="5185C0"/>
      </a:accent2>
      <a:accent3>
        <a:srgbClr val="67A2C0"/>
      </a:accent3>
      <a:accent4>
        <a:srgbClr val="6A9519"/>
      </a:accent4>
      <a:accent5>
        <a:srgbClr val="C0CD00"/>
      </a:accent5>
      <a:accent6>
        <a:srgbClr val="34B7C4"/>
      </a:accent6>
      <a:hlink>
        <a:srgbClr val="FFD300"/>
      </a:hlink>
      <a:folHlink>
        <a:srgbClr val="438AD7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ture ecology education photo presentation.potx" id="{C2041BFC-79DD-469A-9C9C-CE3A45FF64F3}" vid="{F6D325B2-35D9-40C5-B4CD-C0A8483D5659}"/>
    </a:ext>
  </a:extLst>
</a:theme>
</file>

<file path=ppt/theme/theme2.xml><?xml version="1.0" encoding="utf-8"?>
<a:theme xmlns:a="http://schemas.openxmlformats.org/drawingml/2006/main" name="Office Theme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929416AA0540C42B015682282C961AD" ma:contentTypeVersion="26" ma:contentTypeDescription="Create a new document." ma:contentTypeScope="" ma:versionID="47dc61ab317353d60b715991229a0ae3">
  <xsd:schema xmlns:xsd="http://www.w3.org/2001/XMLSchema" xmlns:xs="http://www.w3.org/2001/XMLSchema" xmlns:p="http://schemas.microsoft.com/office/2006/metadata/properties" xmlns:ns2="a7b50396-0b06-45c1-b28e-46f86d566a10" xmlns:ns3="985ec44e-1bab-4c0b-9df0-6ba128686fc9" xmlns:ns4="c15478a5-0be8-4f5d-8383-b307d5ba8bf6" targetNamespace="http://schemas.microsoft.com/office/2006/metadata/properties" ma:root="true" ma:fieldsID="e190ff0a98fc56d42afe2329c6bdca7e" ns2:_="" ns3:_="" ns4:_="">
    <xsd:import namespace="a7b50396-0b06-45c1-b28e-46f86d566a10"/>
    <xsd:import namespace="985ec44e-1bab-4c0b-9df0-6ba128686fc9"/>
    <xsd:import namespace="c15478a5-0be8-4f5d-8383-b307d5ba8b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  <xsd:element ref="ns4:SharedWithUsers" minOccurs="0"/>
                <xsd:element ref="ns4:SharedWithDetails" minOccurs="0"/>
                <xsd:element ref="ns4:TaxKeywordTaxHTField" minOccurs="0"/>
                <xsd:element ref="ns2:_Flow_SignoffStatus" minOccurs="0"/>
                <xsd:element ref="ns2:Reviewer" minOccurs="0"/>
                <xsd:element ref="ns2:MariaJoseOrtiz" minOccurs="0"/>
                <xsd:element ref="ns2:MediaServiceObjectDetectorVersions" minOccurs="0"/>
                <xsd:element ref="ns2:Notes" minOccurs="0"/>
                <xsd:element ref="ns2:Sent" minOccurs="0"/>
                <xsd:element ref="ns2:MediaServiceSearchProperties" minOccurs="0"/>
                <xsd:element ref="ns2:MediaServiceBillingMetadata" minOccurs="0"/>
                <xsd:element ref="ns2:Pre_x002d_sele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b50396-0b06-45c1-b28e-46f86d566a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78175662-8596-484a-92c7-351d01561e2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_Flow_SignoffStatus" ma:index="23" nillable="true" ma:displayName="Sign-off status" ma:internalName="Sign_x002d_off_x0020_status">
      <xsd:simpleType>
        <xsd:restriction base="dms:Text"/>
      </xsd:simpleType>
    </xsd:element>
    <xsd:element name="Reviewer" ma:index="24" nillable="true" ma:displayName="Reviewer" ma:format="Dropdown" ma:internalName="Reviewer">
      <xsd:simpleType>
        <xsd:restriction base="dms:Text">
          <xsd:maxLength value="255"/>
        </xsd:restriction>
      </xsd:simpleType>
    </xsd:element>
    <xsd:element name="MariaJoseOrtiz" ma:index="25" nillable="true" ma:displayName="Maria Jose Ortiz" ma:description="REVISED BY AF" ma:format="Dropdown" ma:internalName="MariaJoseOrtiz">
      <xsd:simpleType>
        <xsd:restriction base="dms:Text">
          <xsd:maxLength value="255"/>
        </xsd:restriction>
      </xsd:simple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Notes" ma:index="27" nillable="true" ma:displayName="Notes" ma:format="Dropdown" ma:internalName="Notes">
      <xsd:simpleType>
        <xsd:restriction base="dms:Note">
          <xsd:maxLength value="255"/>
        </xsd:restriction>
      </xsd:simpleType>
    </xsd:element>
    <xsd:element name="Sent" ma:index="28" nillable="true" ma:displayName="Sent" ma:format="Dropdown" ma:internalName="Sent">
      <xsd:simpleType>
        <xsd:restriction base="dms:Choice">
          <xsd:enumeration value="Sent"/>
          <xsd:enumeration value="Pending"/>
        </xsd:restriction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30" nillable="true" ma:displayName="MediaServiceBillingMetadata" ma:hidden="true" ma:internalName="MediaServiceBillingMetadata" ma:readOnly="true">
      <xsd:simpleType>
        <xsd:restriction base="dms:Note"/>
      </xsd:simpleType>
    </xsd:element>
    <xsd:element name="Pre_x002d_selection" ma:index="31" nillable="true" ma:displayName="Pre-selection" ma:default="1" ma:format="Dropdown" ma:internalName="Pre_x002d_selection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5ec44e-1bab-4c0b-9df0-6ba128686fc9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9db64542-7ae3-4878-aafe-ea4cd8782300}" ma:internalName="TaxCatchAll" ma:showField="CatchAllData" ma:web="c15478a5-0be8-4f5d-8383-b307d5ba8bf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5478a5-0be8-4f5d-8383-b307d5ba8bf6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KeywordTaxHTField" ma:index="22" nillable="true" ma:taxonomy="true" ma:internalName="TaxKeywordTaxHTField" ma:taxonomyFieldName="TaxKeyword" ma:displayName="Enterprise Keywords" ma:fieldId="{23f27201-bee3-471e-b2e7-b64fd8b7ca38}" ma:taxonomyMulti="true" ma:sspId="78175662-8596-484a-92c7-351d01561e22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85ec44e-1bab-4c0b-9df0-6ba128686fc9" xsi:nil="true"/>
    <lcf76f155ced4ddcb4097134ff3c332f xmlns="a7b50396-0b06-45c1-b28e-46f86d566a10">
      <Terms xmlns="http://schemas.microsoft.com/office/infopath/2007/PartnerControls"/>
    </lcf76f155ced4ddcb4097134ff3c332f>
    <_Flow_SignoffStatus xmlns="a7b50396-0b06-45c1-b28e-46f86d566a10" xsi:nil="true"/>
    <MariaJoseOrtiz xmlns="a7b50396-0b06-45c1-b28e-46f86d566a10" xsi:nil="true"/>
    <Notes xmlns="a7b50396-0b06-45c1-b28e-46f86d566a10" xsi:nil="true"/>
    <Sent xmlns="a7b50396-0b06-45c1-b28e-46f86d566a10" xsi:nil="true"/>
    <TaxKeywordTaxHTField xmlns="c15478a5-0be8-4f5d-8383-b307d5ba8bf6">
      <Terms xmlns="http://schemas.microsoft.com/office/infopath/2007/PartnerControls"/>
    </TaxKeywordTaxHTField>
    <Reviewer xmlns="a7b50396-0b06-45c1-b28e-46f86d566a10" xsi:nil="true"/>
    <Pre_x002d_selection xmlns="a7b50396-0b06-45c1-b28e-46f86d566a10">true</Pre_x002d_selection>
  </documentManagement>
</p:properties>
</file>

<file path=customXml/itemProps1.xml><?xml version="1.0" encoding="utf-8"?>
<ds:datastoreItem xmlns:ds="http://schemas.openxmlformats.org/officeDocument/2006/customXml" ds:itemID="{3EF10AF0-1673-4657-8D98-DCA61F0549B8}">
  <ds:schemaRefs>
    <ds:schemaRef ds:uri="985ec44e-1bab-4c0b-9df0-6ba128686fc9"/>
    <ds:schemaRef ds:uri="a7b50396-0b06-45c1-b28e-46f86d566a10"/>
    <ds:schemaRef ds:uri="c15478a5-0be8-4f5d-8383-b307d5ba8bf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3B8180A3-3A16-4A4B-BCF9-F186D4933B7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F415628-7538-48DC-9882-0CE4CA542767}">
  <ds:schemaRefs>
    <ds:schemaRef ds:uri="985ec44e-1bab-4c0b-9df0-6ba128686fc9"/>
    <ds:schemaRef ds:uri="a7b50396-0b06-45c1-b28e-46f86d566a10"/>
    <ds:schemaRef ds:uri="c15478a5-0be8-4f5d-8383-b307d5ba8bf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8b77875e-5908-45a0-9cb4-dec9ae074618}" enabled="1" method="Privileged" siteId="{0f9e35db-544f-4f60-bdcc-5ea416e6dc70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Nature ecology education photo presentation</Template>
  <TotalTime>0</TotalTime>
  <Words>481</Words>
  <Application>Microsoft Office PowerPoint</Application>
  <PresentationFormat>Widescreen</PresentationFormat>
  <Paragraphs>138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Corbel</vt:lpstr>
      <vt:lpstr>Ecology 16x9</vt:lpstr>
      <vt:lpstr>2a Reunión de signatarios  MdE Flamencos Altoandinos</vt:lpstr>
      <vt:lpstr>Title and Content Layout with Chart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Add a Slide Title - 2</vt:lpstr>
      <vt:lpstr>Two Content Layout with Table</vt:lpstr>
      <vt:lpstr>Two Content Layout with SmartArt</vt:lpstr>
      <vt:lpstr>PowerPoint Presentation</vt:lpstr>
      <vt:lpstr>Add a Slide Title - 1</vt:lpstr>
      <vt:lpstr>PowerPoint Presentation</vt:lpstr>
      <vt:lpstr>PowerPoint Presentation</vt:lpstr>
      <vt:lpstr>PowerPoint Presentation</vt:lpstr>
      <vt:lpstr>Add a Slide Title - 4</vt:lpstr>
      <vt:lpstr>PowerPoint Presentation</vt:lpstr>
      <vt:lpstr>Add a Slide Title - 5</vt:lpstr>
      <vt:lpstr>PowerPoint Presentation</vt:lpstr>
      <vt:lpstr>Add a Slide Title - 5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Layout</dc:title>
  <dc:creator>noreply aewa</dc:creator>
  <cp:lastModifiedBy>Ximena Victoria Cancino Ordenes</cp:lastModifiedBy>
  <cp:revision>5</cp:revision>
  <dcterms:created xsi:type="dcterms:W3CDTF">2021-09-01T06:08:02Z</dcterms:created>
  <dcterms:modified xsi:type="dcterms:W3CDTF">2026-08-17T06:45:39Z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0x0101009929416AA0540C42B015682282C961AD</vt:lpwstr>
  </property>
  <property fmtid="{D5CDD505-2E9C-101B-9397-08002B2CF9AE}" pid="3" name="MediaServiceImageTags">
    <vt:lpwstr/>
  </property>
  <property fmtid="{D5CDD505-2E9C-101B-9397-08002B2CF9AE}" pid="4" name="TaxKeyword">
    <vt:lpwstr/>
  </property>
</Properties>
</file>