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002A97" w:rsidRPr="00BE6C85" w14:paraId="77F5F746" w14:textId="77777777" w:rsidTr="00CF7C14">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68D1D064" w14:textId="77777777" w:rsidR="00002A97" w:rsidRPr="00002A97" w:rsidRDefault="00002A97" w:rsidP="00002A97">
            <w:pPr>
              <w:widowControl w:val="0"/>
              <w:suppressAutoHyphens/>
              <w:autoSpaceDE w:val="0"/>
              <w:autoSpaceDN w:val="0"/>
              <w:spacing w:after="0" w:line="240" w:lineRule="auto"/>
              <w:textAlignment w:val="baseline"/>
              <w:rPr>
                <w:rFonts w:ascii="Calibri" w:eastAsia="Calibri" w:hAnsi="Calibri" w:cs="Times New Roman"/>
              </w:rPr>
            </w:pPr>
            <w:r w:rsidRPr="00002A97">
              <w:rPr>
                <w:rFonts w:eastAsia="Times New Roman" w:cs="Arial"/>
                <w:noProof/>
                <w:szCs w:val="24"/>
              </w:rPr>
              <w:drawing>
                <wp:inline distT="0" distB="0" distL="0" distR="0" wp14:anchorId="01A9DF71" wp14:editId="6CEDAA52">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54346F88"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eastAsia="Times New Roman" w:cs="Arial"/>
                <w:sz w:val="12"/>
                <w:szCs w:val="12"/>
                <w:lang w:val="es-ES" w:eastAsia="es-ES"/>
              </w:rPr>
            </w:pPr>
          </w:p>
          <w:p w14:paraId="7AA7A12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CONVENCIÓN SOBRE</w:t>
            </w:r>
          </w:p>
          <w:p w14:paraId="0BDD37F9"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LAS ESPECIES</w:t>
            </w:r>
          </w:p>
          <w:p w14:paraId="40B8FBF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13A5EDAC" w14:textId="36DC6A72" w:rsidR="00002A97" w:rsidRPr="007216AC" w:rsidRDefault="00002A97"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rPr>
            </w:pPr>
            <w:r w:rsidRPr="007216AC">
              <w:rPr>
                <w:rFonts w:eastAsia="Times New Roman" w:cs="Arial"/>
                <w:szCs w:val="24"/>
                <w:lang w:eastAsia="es-ES"/>
              </w:rPr>
              <w:t>UNEP/CMS/COP1</w:t>
            </w:r>
            <w:r w:rsidR="00C22155" w:rsidRPr="007216AC">
              <w:rPr>
                <w:rFonts w:eastAsia="Times New Roman" w:cs="Arial"/>
                <w:szCs w:val="24"/>
                <w:lang w:eastAsia="es-ES"/>
              </w:rPr>
              <w:t>5</w:t>
            </w:r>
            <w:r w:rsidRPr="007216AC">
              <w:rPr>
                <w:rFonts w:eastAsia="Times New Roman" w:cs="Arial"/>
                <w:szCs w:val="24"/>
                <w:lang w:eastAsia="es-ES"/>
              </w:rPr>
              <w:t>/</w:t>
            </w:r>
            <w:r w:rsidR="00800CB3" w:rsidRPr="007216AC">
              <w:rPr>
                <w:rFonts w:eastAsia="Times New Roman" w:cs="Arial"/>
                <w:szCs w:val="24"/>
                <w:lang w:eastAsia="es-ES"/>
              </w:rPr>
              <w:t>Doc</w:t>
            </w:r>
            <w:r w:rsidRPr="007216AC">
              <w:rPr>
                <w:rFonts w:eastAsia="Times New Roman" w:cs="Arial"/>
                <w:szCs w:val="24"/>
                <w:lang w:eastAsia="es-ES"/>
              </w:rPr>
              <w:t>.</w:t>
            </w:r>
            <w:r w:rsidR="00D23C33" w:rsidRPr="007216AC">
              <w:rPr>
                <w:rFonts w:eastAsia="Times New Roman" w:cs="Arial"/>
                <w:szCs w:val="24"/>
                <w:lang w:eastAsia="es-ES"/>
              </w:rPr>
              <w:t>28.9</w:t>
            </w:r>
            <w:r w:rsidR="007216AC" w:rsidRPr="007216AC">
              <w:rPr>
                <w:rFonts w:eastAsia="Times New Roman" w:cs="Arial"/>
                <w:szCs w:val="24"/>
                <w:lang w:eastAsia="es-ES"/>
              </w:rPr>
              <w:t>/Rev</w:t>
            </w:r>
            <w:r w:rsidR="007216AC">
              <w:rPr>
                <w:rFonts w:eastAsia="Times New Roman" w:cs="Arial"/>
                <w:szCs w:val="24"/>
                <w:lang w:eastAsia="es-ES"/>
              </w:rPr>
              <w:t>.1</w:t>
            </w:r>
          </w:p>
          <w:p w14:paraId="5F9B9DE6" w14:textId="7D6D7337" w:rsidR="00002A97" w:rsidRPr="002535D8" w:rsidRDefault="007216AC"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after="120" w:line="240" w:lineRule="auto"/>
              <w:textAlignment w:val="baseline"/>
              <w:rPr>
                <w:rFonts w:ascii="Calibri" w:eastAsia="Calibri" w:hAnsi="Calibri" w:cs="Times New Roman"/>
                <w:lang w:val="es-ES"/>
              </w:rPr>
            </w:pPr>
            <w:r>
              <w:rPr>
                <w:rFonts w:eastAsia="Times New Roman" w:cs="Arial"/>
                <w:szCs w:val="24"/>
                <w:lang w:val="es-ES" w:eastAsia="es-ES"/>
              </w:rPr>
              <w:t>15 de diciembre</w:t>
            </w:r>
            <w:r w:rsidR="00677986" w:rsidRPr="002535D8">
              <w:rPr>
                <w:rFonts w:eastAsia="Times New Roman" w:cs="Arial"/>
                <w:szCs w:val="24"/>
                <w:lang w:val="es-ES" w:eastAsia="es-ES"/>
              </w:rPr>
              <w:t xml:space="preserve"> </w:t>
            </w:r>
            <w:r w:rsidR="00002A97" w:rsidRPr="002535D8">
              <w:rPr>
                <w:rFonts w:eastAsia="Times New Roman" w:cs="Arial"/>
                <w:szCs w:val="24"/>
                <w:lang w:val="es-ES" w:eastAsia="es-ES"/>
              </w:rPr>
              <w:t>20</w:t>
            </w:r>
            <w:r w:rsidR="000F4BDA" w:rsidRPr="002535D8">
              <w:rPr>
                <w:rFonts w:eastAsia="Times New Roman" w:cs="Arial"/>
                <w:szCs w:val="24"/>
                <w:lang w:val="es-ES" w:eastAsia="es-ES"/>
              </w:rPr>
              <w:t>2</w:t>
            </w:r>
            <w:r>
              <w:rPr>
                <w:rFonts w:eastAsia="Times New Roman" w:cs="Arial"/>
                <w:szCs w:val="24"/>
                <w:lang w:val="es-ES" w:eastAsia="es-ES"/>
              </w:rPr>
              <w:t>6</w:t>
            </w:r>
          </w:p>
          <w:p w14:paraId="7005662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Cs w:val="24"/>
                <w:lang w:val="es-ES_tradnl" w:eastAsia="es-ES"/>
              </w:rPr>
            </w:pPr>
            <w:r w:rsidRPr="00002A97">
              <w:rPr>
                <w:rFonts w:eastAsia="Times New Roman" w:cs="Arial"/>
                <w:szCs w:val="24"/>
                <w:lang w:val="es-ES_tradnl" w:eastAsia="es-ES"/>
              </w:rPr>
              <w:t>Español</w:t>
            </w:r>
          </w:p>
          <w:p w14:paraId="1A2CF210" w14:textId="77777777" w:rsidR="00002A97" w:rsidRPr="000F4BDA" w:rsidRDefault="00002A97"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Original: </w:t>
            </w:r>
            <w:proofErr w:type="gramStart"/>
            <w:r w:rsidRPr="00002A97">
              <w:rPr>
                <w:rFonts w:eastAsia="Times New Roman" w:cs="Arial"/>
                <w:szCs w:val="24"/>
                <w:lang w:val="es-ES" w:eastAsia="es-ES"/>
              </w:rPr>
              <w:t>Inglés</w:t>
            </w:r>
            <w:proofErr w:type="gramEnd"/>
          </w:p>
          <w:p w14:paraId="494F0815"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 w:val="12"/>
                <w:szCs w:val="12"/>
                <w:lang w:val="es-ES" w:eastAsia="es-ES"/>
              </w:rPr>
            </w:pPr>
          </w:p>
        </w:tc>
      </w:tr>
    </w:tbl>
    <w:p w14:paraId="321C3CFB" w14:textId="77777777"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eastAsia="Times New Roman" w:cs="Arial"/>
          <w:sz w:val="8"/>
          <w:szCs w:val="8"/>
          <w:lang w:val="es-ES" w:eastAsia="es-ES"/>
        </w:rPr>
      </w:pPr>
    </w:p>
    <w:p w14:paraId="005C291A" w14:textId="7C581A96"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1</w:t>
      </w:r>
      <w:r w:rsidR="00C22155">
        <w:rPr>
          <w:rFonts w:eastAsia="Times New Roman" w:cs="Arial"/>
          <w:szCs w:val="24"/>
          <w:lang w:val="es-ES" w:eastAsia="es-ES"/>
        </w:rPr>
        <w:t>5</w:t>
      </w:r>
      <w:r w:rsidRPr="00002A97">
        <w:rPr>
          <w:rFonts w:eastAsia="Times New Roman" w:cs="Arial"/>
          <w:szCs w:val="24"/>
          <w:lang w:val="es-ES" w:eastAsia="es-ES"/>
        </w:rPr>
        <w:t>ª REUNIÓN DE LA CONFERENCIA DE LAS PARTES</w:t>
      </w:r>
    </w:p>
    <w:p w14:paraId="6AA17B99" w14:textId="78CEEED7" w:rsidR="00002A97" w:rsidRPr="00002A97" w:rsidRDefault="00BE6C85" w:rsidP="00002A97">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es-ES"/>
        </w:rPr>
      </w:pPr>
      <w:r>
        <w:rPr>
          <w:rFonts w:eastAsia="Times New Roman" w:cs="Arial"/>
          <w:bCs/>
          <w:szCs w:val="24"/>
          <w:lang w:val="es-ES" w:eastAsia="es-ES"/>
        </w:rPr>
        <w:t>Campo Grande, Brasil, 23 al 29 marzo</w:t>
      </w:r>
      <w:r w:rsidR="00002A97" w:rsidRPr="00002A97">
        <w:rPr>
          <w:rFonts w:eastAsia="Times New Roman" w:cs="Arial"/>
          <w:bCs/>
          <w:szCs w:val="24"/>
          <w:lang w:val="es-ES" w:eastAsia="es-ES"/>
        </w:rPr>
        <w:t xml:space="preserve"> 202</w:t>
      </w:r>
      <w:r w:rsidR="00C22155">
        <w:rPr>
          <w:rFonts w:eastAsia="Times New Roman" w:cs="Arial"/>
          <w:bCs/>
          <w:szCs w:val="24"/>
          <w:lang w:val="es-ES" w:eastAsia="es-ES"/>
        </w:rPr>
        <w:t>6</w:t>
      </w:r>
    </w:p>
    <w:p w14:paraId="500F7C6B" w14:textId="46E215CB" w:rsidR="00002A97" w:rsidRPr="00002A97" w:rsidRDefault="00002A97" w:rsidP="00002A97">
      <w:pPr>
        <w:widowControl w:val="0"/>
        <w:tabs>
          <w:tab w:val="left" w:pos="70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Punto </w:t>
      </w:r>
      <w:r w:rsidR="00677986">
        <w:rPr>
          <w:rFonts w:eastAsia="Times New Roman" w:cs="Arial"/>
          <w:szCs w:val="24"/>
          <w:lang w:val="es-ES" w:eastAsia="es-ES"/>
        </w:rPr>
        <w:t xml:space="preserve">28.9 </w:t>
      </w:r>
      <w:r w:rsidRPr="00002A97">
        <w:rPr>
          <w:rFonts w:eastAsia="Times New Roman" w:cs="Arial"/>
          <w:szCs w:val="24"/>
          <w:lang w:val="es-ES" w:eastAsia="es-ES"/>
        </w:rPr>
        <w:t>del orden del día</w:t>
      </w:r>
    </w:p>
    <w:p w14:paraId="7D24E2F1" w14:textId="77777777" w:rsidR="00002A97" w:rsidRDefault="00002A97"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0B234219" w14:textId="77777777" w:rsidR="00AC09AE" w:rsidRPr="00002A97" w:rsidRDefault="00AC09AE"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62AB6703" w14:textId="3E94189E" w:rsidR="00002A97" w:rsidRPr="00A5607F" w:rsidRDefault="002535D8" w:rsidP="002F7EC2">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rPr>
          <w:rFonts w:ascii="Calibri" w:eastAsia="Calibri" w:hAnsi="Calibri" w:cs="Times New Roman"/>
          <w:lang w:val="es-ES"/>
        </w:rPr>
      </w:pPr>
      <w:r w:rsidRPr="00C34B83">
        <w:rPr>
          <w:rFonts w:eastAsia="Times New Roman" w:cs="Arial"/>
          <w:b/>
          <w:bCs/>
          <w:lang w:val="es-ES"/>
        </w:rPr>
        <w:t>EVALUACIONES DE LOS EFECTOS ACUMULATIVOS</w:t>
      </w:r>
    </w:p>
    <w:p w14:paraId="649BC530" w14:textId="62EED1DF" w:rsidR="00002A97" w:rsidRPr="00002A97" w:rsidRDefault="002D5F2A" w:rsidP="00002A97">
      <w:pPr>
        <w:widowControl w:val="0"/>
        <w:suppressAutoHyphens/>
        <w:autoSpaceDE w:val="0"/>
        <w:autoSpaceDN w:val="0"/>
        <w:spacing w:after="0" w:line="240" w:lineRule="auto"/>
        <w:jc w:val="center"/>
        <w:textAlignment w:val="baseline"/>
        <w:rPr>
          <w:rFonts w:ascii="Calibri" w:eastAsia="Calibri" w:hAnsi="Calibri" w:cs="Times New Roman"/>
          <w:lang w:val="es-ES"/>
        </w:rPr>
      </w:pPr>
      <w:r>
        <w:rPr>
          <w:rFonts w:eastAsia="Times New Roman" w:cs="Arial"/>
          <w:i/>
          <w:szCs w:val="24"/>
          <w:lang w:val="es-ES" w:eastAsia="es-ES"/>
        </w:rPr>
        <w:t xml:space="preserve"> </w:t>
      </w:r>
      <w:r w:rsidR="00E77A9F">
        <w:rPr>
          <w:rFonts w:eastAsia="Times New Roman" w:cs="Arial"/>
          <w:i/>
          <w:szCs w:val="24"/>
          <w:lang w:val="es-ES" w:eastAsia="es-ES"/>
        </w:rPr>
        <w:t xml:space="preserve">(Preparado por la </w:t>
      </w:r>
      <w:r w:rsidR="00800CB3">
        <w:rPr>
          <w:rFonts w:eastAsia="Times New Roman" w:cs="Arial"/>
          <w:i/>
          <w:szCs w:val="24"/>
          <w:lang w:val="es-ES" w:eastAsia="es-ES"/>
        </w:rPr>
        <w:t>Secretaría</w:t>
      </w:r>
      <w:r w:rsidR="00E77A9F">
        <w:rPr>
          <w:rFonts w:eastAsia="Times New Roman" w:cs="Arial"/>
          <w:i/>
          <w:szCs w:val="24"/>
          <w:lang w:val="es-ES" w:eastAsia="es-ES"/>
        </w:rPr>
        <w:t>)</w:t>
      </w:r>
      <w:r w:rsidR="00002A97" w:rsidRPr="00002A97">
        <w:rPr>
          <w:rFonts w:eastAsia="Times New Roman" w:cs="Arial"/>
          <w:i/>
          <w:szCs w:val="24"/>
          <w:lang w:val="es-ES" w:eastAsia="es-ES"/>
        </w:rPr>
        <w:t xml:space="preserve"> </w:t>
      </w:r>
    </w:p>
    <w:p w14:paraId="6A23E363" w14:textId="77777777" w:rsidR="00002A97" w:rsidRPr="00002A97" w:rsidRDefault="00002A97" w:rsidP="00002A97">
      <w:pPr>
        <w:widowControl w:val="0"/>
        <w:tabs>
          <w:tab w:val="left" w:pos="8295"/>
        </w:tabs>
        <w:suppressAutoHyphens/>
        <w:autoSpaceDE w:val="0"/>
        <w:autoSpaceDN w:val="0"/>
        <w:spacing w:after="0" w:line="240" w:lineRule="auto"/>
        <w:jc w:val="both"/>
        <w:textAlignment w:val="baseline"/>
        <w:rPr>
          <w:rFonts w:eastAsia="Times New Roman" w:cs="Arial"/>
          <w:lang w:val="es-ES" w:eastAsia="es-ES"/>
        </w:rPr>
      </w:pPr>
    </w:p>
    <w:p w14:paraId="7DD73723" w14:textId="7EF653A4" w:rsidR="00002A97" w:rsidRPr="00002A97" w:rsidRDefault="002D5F2A"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EC2A58">
        <w:rPr>
          <w:rFonts w:eastAsia="Times New Roman" w:cs="Arial"/>
          <w:noProof/>
        </w:rPr>
        <mc:AlternateContent>
          <mc:Choice Requires="wps">
            <w:drawing>
              <wp:anchor distT="0" distB="0" distL="114300" distR="114300" simplePos="0" relativeHeight="251658240" behindDoc="0" locked="0" layoutInCell="1" allowOverlap="1" wp14:anchorId="70DD936B" wp14:editId="0E940CCC">
                <wp:simplePos x="0" y="0"/>
                <wp:positionH relativeFrom="column">
                  <wp:posOffset>971550</wp:posOffset>
                </wp:positionH>
                <wp:positionV relativeFrom="paragraph">
                  <wp:posOffset>147320</wp:posOffset>
                </wp:positionV>
                <wp:extent cx="4304666" cy="3600450"/>
                <wp:effectExtent l="0" t="0" r="19685" b="19050"/>
                <wp:wrapNone/>
                <wp:docPr id="5" name="Text Box 4"/>
                <wp:cNvGraphicFramePr/>
                <a:graphic xmlns:a="http://schemas.openxmlformats.org/drawingml/2006/main">
                  <a:graphicData uri="http://schemas.microsoft.com/office/word/2010/wordprocessingShape">
                    <wps:wsp>
                      <wps:cNvSpPr txBox="1"/>
                      <wps:spPr>
                        <a:xfrm>
                          <a:off x="0" y="0"/>
                          <a:ext cx="4304666" cy="3600450"/>
                        </a:xfrm>
                        <a:prstGeom prst="rect">
                          <a:avLst/>
                        </a:prstGeom>
                        <a:solidFill>
                          <a:srgbClr val="FFFFFF"/>
                        </a:solidFill>
                        <a:ln w="3172">
                          <a:solidFill>
                            <a:srgbClr val="000000"/>
                          </a:solidFill>
                          <a:prstDash val="solid"/>
                        </a:ln>
                      </wps:spPr>
                      <wps:txbx>
                        <w:txbxContent>
                          <w:p w14:paraId="78EFDF6D" w14:textId="1DCE26E8" w:rsidR="002D5F2A" w:rsidRPr="00F75319" w:rsidRDefault="002D5F2A" w:rsidP="003F7B73">
                            <w:pPr>
                              <w:spacing w:after="0" w:line="240" w:lineRule="auto"/>
                              <w:jc w:val="both"/>
                              <w:rPr>
                                <w:lang w:val="es-ES"/>
                              </w:rPr>
                            </w:pPr>
                            <w:r w:rsidRPr="00F75319">
                              <w:rPr>
                                <w:rFonts w:eastAsia="Arial" w:cs="Arial"/>
                                <w:lang w:val="es-ES"/>
                              </w:rPr>
                              <w:t>Resumen:</w:t>
                            </w:r>
                          </w:p>
                          <w:p w14:paraId="255B4E63" w14:textId="77777777" w:rsidR="002D5F2A" w:rsidRPr="00F75319" w:rsidRDefault="002D5F2A" w:rsidP="003F7B73">
                            <w:pPr>
                              <w:spacing w:after="0" w:line="240" w:lineRule="auto"/>
                              <w:jc w:val="both"/>
                              <w:rPr>
                                <w:rFonts w:cs="Arial"/>
                                <w:lang w:val="es-ES"/>
                              </w:rPr>
                            </w:pPr>
                          </w:p>
                          <w:p w14:paraId="6A17B4E5" w14:textId="4AFC0B28" w:rsidR="003F7B73" w:rsidRPr="005D1007" w:rsidRDefault="003F7B73" w:rsidP="003F7B73">
                            <w:pPr>
                              <w:spacing w:after="0" w:line="240" w:lineRule="auto"/>
                              <w:jc w:val="both"/>
                              <w:rPr>
                                <w:rFonts w:cs="Arial"/>
                                <w:lang w:val="es-ES"/>
                              </w:rPr>
                            </w:pPr>
                            <w:r w:rsidRPr="005D1007">
                              <w:rPr>
                                <w:rFonts w:cs="Arial"/>
                                <w:lang w:val="es-ES"/>
                              </w:rPr>
                              <w:t xml:space="preserve">En el presente documento se informa sobre los progresos en la aplicación de las Decisiones 14.204-14.206 </w:t>
                            </w:r>
                            <w:r w:rsidRPr="005D1007">
                              <w:rPr>
                                <w:rFonts w:cs="Arial"/>
                                <w:i/>
                                <w:iCs/>
                                <w:lang w:val="es-ES"/>
                              </w:rPr>
                              <w:t xml:space="preserve">Evaluación de los efectos y especies migratorias </w:t>
                            </w:r>
                            <w:r w:rsidRPr="005D1007">
                              <w:rPr>
                                <w:rFonts w:cs="Arial"/>
                                <w:lang w:val="es-ES"/>
                              </w:rPr>
                              <w:t xml:space="preserve">y la Resolución 7.2 (Rev.COP14) </w:t>
                            </w:r>
                            <w:r w:rsidRPr="005D1007">
                              <w:rPr>
                                <w:rFonts w:cs="Arial"/>
                                <w:i/>
                                <w:iCs/>
                                <w:lang w:val="es-ES"/>
                              </w:rPr>
                              <w:t>Evaluación de los efectos y especies migratorias</w:t>
                            </w:r>
                            <w:r w:rsidRPr="005D1007">
                              <w:rPr>
                                <w:rFonts w:cs="Arial"/>
                                <w:lang w:val="es-ES"/>
                              </w:rPr>
                              <w:t xml:space="preserve">. </w:t>
                            </w:r>
                            <w:r w:rsidR="00CF3759" w:rsidRPr="00CF3759">
                              <w:rPr>
                                <w:rFonts w:cs="Arial"/>
                                <w:lang w:val="es-ES"/>
                              </w:rPr>
                              <w:t>Propone enmiendas a la Resolución 7.2 (Rev.COP14), que se presentan en el documento UNEP/CMS/COP15/Doc.28.10 Desarrollo de infraestructuras y especies migratorias, junto con enmiendas adicionales del Grupo de Trabajo sobre Infraestructuras. También propone nuevos proyectos de decisión y la supresión de las Decisiones 14.204-14.206.</w:t>
                            </w:r>
                          </w:p>
                          <w:p w14:paraId="2A83A6B6" w14:textId="77777777" w:rsidR="003F7B73" w:rsidRPr="005D1007" w:rsidRDefault="003F7B73" w:rsidP="003F7B73">
                            <w:pPr>
                              <w:spacing w:after="0" w:line="240" w:lineRule="auto"/>
                              <w:jc w:val="both"/>
                              <w:rPr>
                                <w:rFonts w:cs="Arial"/>
                                <w:lang w:val="es-ES"/>
                              </w:rPr>
                            </w:pPr>
                          </w:p>
                          <w:p w14:paraId="766DB723" w14:textId="179F4EB7" w:rsidR="003F7B73" w:rsidRDefault="003F7B73" w:rsidP="003F7B73">
                            <w:pPr>
                              <w:spacing w:after="0" w:line="240" w:lineRule="auto"/>
                              <w:jc w:val="both"/>
                              <w:rPr>
                                <w:rFonts w:cs="Arial"/>
                                <w:lang w:val="es-ES"/>
                              </w:rPr>
                            </w:pPr>
                            <w:r w:rsidRPr="005D1007">
                              <w:rPr>
                                <w:rFonts w:cs="Arial"/>
                                <w:lang w:val="es-ES"/>
                              </w:rPr>
                              <w:t>El proyecto de resolución y de decisiones adjunto respaldaría el logro de las Metas 3.1-3.5 y 4.1 del Plan estratégico de Samarcanda para las especies migratorias 2024-2032.</w:t>
                            </w:r>
                          </w:p>
                          <w:p w14:paraId="1B8B8E23" w14:textId="77777777" w:rsidR="00F84655" w:rsidRDefault="00F84655" w:rsidP="003F7B73">
                            <w:pPr>
                              <w:spacing w:after="0" w:line="240" w:lineRule="auto"/>
                              <w:jc w:val="both"/>
                              <w:rPr>
                                <w:rFonts w:cs="Arial"/>
                                <w:lang w:val="es-ES"/>
                              </w:rPr>
                            </w:pPr>
                          </w:p>
                          <w:p w14:paraId="38040DE9" w14:textId="498C9307" w:rsidR="00F84655" w:rsidRPr="003F7B73" w:rsidRDefault="00340AA4" w:rsidP="003F7B73">
                            <w:pPr>
                              <w:spacing w:after="0" w:line="240" w:lineRule="auto"/>
                              <w:jc w:val="both"/>
                              <w:rPr>
                                <w:rFonts w:cs="Arial"/>
                                <w:lang w:val="es-ES"/>
                              </w:rPr>
                            </w:pPr>
                            <w:r w:rsidRPr="00340AA4">
                              <w:rPr>
                                <w:rFonts w:cs="Arial"/>
                                <w:lang w:val="es-ES"/>
                              </w:rPr>
                              <w:t xml:space="preserve">La Rev.1 fusiona los proyectos de decisión </w:t>
                            </w:r>
                            <w:proofErr w:type="gramStart"/>
                            <w:r w:rsidRPr="00340AA4">
                              <w:rPr>
                                <w:rFonts w:cs="Arial"/>
                                <w:lang w:val="es-ES"/>
                              </w:rPr>
                              <w:t>15.AA</w:t>
                            </w:r>
                            <w:proofErr w:type="gramEnd"/>
                            <w:r w:rsidRPr="00340AA4">
                              <w:rPr>
                                <w:rFonts w:cs="Arial"/>
                                <w:lang w:val="es-ES"/>
                              </w:rPr>
                              <w:t xml:space="preserve"> y 15.BB, ya que ambos estaban dirigidos a las Partes, y corrige la numeración de las decisiones en consecuencia.</w:t>
                            </w:r>
                            <w:r w:rsidR="00E11F3B">
                              <w:rPr>
                                <w:rFonts w:cs="Arial"/>
                                <w:lang w:val="es-ES"/>
                              </w:rPr>
                              <w:t xml:space="preserve"> </w:t>
                            </w:r>
                          </w:p>
                        </w:txbxContent>
                      </wps:txbx>
                      <wps:bodyPr vert="horz" wrap="square" lIns="91440" tIns="45720" rIns="91440" bIns="45720" anchor="t" anchorCtr="0" compatLnSpc="0">
                        <a:noAutofit/>
                      </wps:bodyPr>
                    </wps:wsp>
                  </a:graphicData>
                </a:graphic>
                <wp14:sizeRelV relativeFrom="margin">
                  <wp14:pctHeight>0</wp14:pctHeight>
                </wp14:sizeRelV>
              </wp:anchor>
            </w:drawing>
          </mc:Choice>
          <mc:Fallback>
            <w:pict>
              <v:shapetype w14:anchorId="70DD936B" id="_x0000_t202" coordsize="21600,21600" o:spt="202" path="m,l,21600r21600,l21600,xe">
                <v:stroke joinstyle="miter"/>
                <v:path gradientshapeok="t" o:connecttype="rect"/>
              </v:shapetype>
              <v:shape id="Text Box 4" o:spid="_x0000_s1026" type="#_x0000_t202" style="position:absolute;margin-left:76.5pt;margin-top:11.6pt;width:338.95pt;height:283.5pt;z-index:25165824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vD8V5gEAANQDAAAOAAAAZHJzL2Uyb0RvYy54bWysU8GO0zAQvSPxD5bvNGk3m2WjpivYqghp&#10;xSKV/QDXsRtLjsfYbpPy9Yyd0HaBEyIHx+MZv3nzZrx8GDpNjsJ5Baam81lOiTAcGmX2NX35tnn3&#10;nhIfmGmYBiNqehKePqzevln2thILaEE3whEEMb7qbU3bEGyVZZ63omN+BlYYdEpwHQtoun3WONYj&#10;eqezRZ6XWQ+usQ648B5P16OTrhK+lIKHZym9CETXFLmFtLq07uKarZas2jtmW8UnGuwfWHRMGUx6&#10;hlqzwMjBqT+gOsUdeJBhxqHLQErFRaoBq5nnv1WzbZkVqRYUx9uzTP7/wfIvx6396kgYPsKADYyC&#10;9NZXHg9jPYN0XfwjU4J+lPB0lk0MgXA8LG7yoixLSjj6bso8L26TsNnlunU+fBLQkbipqcO+JLnY&#10;8ckHTImhv0JiNg9aNRuldTLcfveoHTky7OEmfZElXnkVpg3pMf38bpGQX/n8NUSevr9BRApr5tsx&#10;VUKYwrTBhBdd4i4Mu2ESawfNCTXEZ4C1teB+UNLjSNXUfz8wJyjRnw327H5eFHEGk1Hc3i3QcNee&#10;3bWHGY5QNQ2UjNvHMM4tDo5l4clsLY+tiBIZ+HAIIFWSMpIbGU2ccXSSXNOYx9m8tlPU5TGufgIA&#10;AP//AwBQSwMEFAAGAAgAAAAhANXQg4zfAAAACgEAAA8AAABkcnMvZG93bnJldi54bWxMjzFPwzAU&#10;hHck/oP1kNioXUeBNsSpEAgpA0sKA6MbP5JA/BzZbhP66zETjKc73X1X7hY7shP6MDhSsF4JYEit&#10;MwN1Ct5en282wELUZPToCBV8Y4BddXlR6sK4mRo87WPHUgmFQivoY5wKzkPbo9Vh5Sak5H04b3VM&#10;0nfceD2ncjtyKcQtt3qgtNDrCR97bL/2R6vg8xxJUvOST7N/v6vz5qle12elrq+Wh3tgEZf4F4Zf&#10;/IQOVWI6uCOZwMak8yx9iQpkJoGlwCYTW2AHBflWSOBVyf9fqH4AAAD//wMAUEsBAi0AFAAGAAgA&#10;AAAhALaDOJL+AAAA4QEAABMAAAAAAAAAAAAAAAAAAAAAAFtDb250ZW50X1R5cGVzXS54bWxQSwEC&#10;LQAUAAYACAAAACEAOP0h/9YAAACUAQAACwAAAAAAAAAAAAAAAAAvAQAAX3JlbHMvLnJlbHNQSwEC&#10;LQAUAAYACAAAACEArrw/FeYBAADUAwAADgAAAAAAAAAAAAAAAAAuAgAAZHJzL2Uyb0RvYy54bWxQ&#10;SwECLQAUAAYACAAAACEA1dCDjN8AAAAKAQAADwAAAAAAAAAAAAAAAABABAAAZHJzL2Rvd25yZXYu&#10;eG1sUEsFBgAAAAAEAAQA8wAAAEwFAAAAAA==&#10;" strokeweight=".08811mm">
                <v:textbox>
                  <w:txbxContent>
                    <w:p w14:paraId="78EFDF6D" w14:textId="1DCE26E8" w:rsidR="002D5F2A" w:rsidRPr="00F75319" w:rsidRDefault="002D5F2A" w:rsidP="003F7B73">
                      <w:pPr>
                        <w:spacing w:after="0" w:line="240" w:lineRule="auto"/>
                        <w:jc w:val="both"/>
                        <w:rPr>
                          <w:lang w:val="es-ES"/>
                        </w:rPr>
                      </w:pPr>
                      <w:r w:rsidRPr="00F75319">
                        <w:rPr>
                          <w:rFonts w:eastAsia="Arial" w:cs="Arial"/>
                          <w:lang w:val="es-ES"/>
                        </w:rPr>
                        <w:t>Resumen:</w:t>
                      </w:r>
                    </w:p>
                    <w:p w14:paraId="255B4E63" w14:textId="77777777" w:rsidR="002D5F2A" w:rsidRPr="00F75319" w:rsidRDefault="002D5F2A" w:rsidP="003F7B73">
                      <w:pPr>
                        <w:spacing w:after="0" w:line="240" w:lineRule="auto"/>
                        <w:jc w:val="both"/>
                        <w:rPr>
                          <w:rFonts w:cs="Arial"/>
                          <w:lang w:val="es-ES"/>
                        </w:rPr>
                      </w:pPr>
                    </w:p>
                    <w:p w14:paraId="6A17B4E5" w14:textId="4AFC0B28" w:rsidR="003F7B73" w:rsidRPr="005D1007" w:rsidRDefault="003F7B73" w:rsidP="003F7B73">
                      <w:pPr>
                        <w:spacing w:after="0" w:line="240" w:lineRule="auto"/>
                        <w:jc w:val="both"/>
                        <w:rPr>
                          <w:rFonts w:cs="Arial"/>
                          <w:lang w:val="es-ES"/>
                        </w:rPr>
                      </w:pPr>
                      <w:r w:rsidRPr="005D1007">
                        <w:rPr>
                          <w:rFonts w:cs="Arial"/>
                          <w:lang w:val="es-ES"/>
                        </w:rPr>
                        <w:t xml:space="preserve">En el presente documento se informa sobre los progresos en la aplicación de las Decisiones 14.204-14.206 </w:t>
                      </w:r>
                      <w:r w:rsidRPr="005D1007">
                        <w:rPr>
                          <w:rFonts w:cs="Arial"/>
                          <w:i/>
                          <w:iCs/>
                          <w:lang w:val="es-ES"/>
                        </w:rPr>
                        <w:t xml:space="preserve">Evaluación de los efectos y especies migratorias </w:t>
                      </w:r>
                      <w:r w:rsidRPr="005D1007">
                        <w:rPr>
                          <w:rFonts w:cs="Arial"/>
                          <w:lang w:val="es-ES"/>
                        </w:rPr>
                        <w:t xml:space="preserve">y la Resolución 7.2 (Rev.COP14) </w:t>
                      </w:r>
                      <w:r w:rsidRPr="005D1007">
                        <w:rPr>
                          <w:rFonts w:cs="Arial"/>
                          <w:i/>
                          <w:iCs/>
                          <w:lang w:val="es-ES"/>
                        </w:rPr>
                        <w:t>Evaluación de los efectos y especies migratorias</w:t>
                      </w:r>
                      <w:r w:rsidRPr="005D1007">
                        <w:rPr>
                          <w:rFonts w:cs="Arial"/>
                          <w:lang w:val="es-ES"/>
                        </w:rPr>
                        <w:t xml:space="preserve">. </w:t>
                      </w:r>
                      <w:r w:rsidR="00CF3759" w:rsidRPr="00CF3759">
                        <w:rPr>
                          <w:rFonts w:cs="Arial"/>
                          <w:lang w:val="es-ES"/>
                        </w:rPr>
                        <w:t>Propone enmiendas a la Resolución 7.2 (Rev.COP14), que se presentan en el documento UNEP/CMS/COP15/Doc.28.10 Desarrollo de infraestructuras y especies migratorias, junto con enmiendas adicionales del Grupo de Trabajo sobre Infraestructuras. También propone nuevos proyectos de decisión y la supresión de las Decisiones 14.204-14.206.</w:t>
                      </w:r>
                    </w:p>
                    <w:p w14:paraId="2A83A6B6" w14:textId="77777777" w:rsidR="003F7B73" w:rsidRPr="005D1007" w:rsidRDefault="003F7B73" w:rsidP="003F7B73">
                      <w:pPr>
                        <w:spacing w:after="0" w:line="240" w:lineRule="auto"/>
                        <w:jc w:val="both"/>
                        <w:rPr>
                          <w:rFonts w:cs="Arial"/>
                          <w:lang w:val="es-ES"/>
                        </w:rPr>
                      </w:pPr>
                    </w:p>
                    <w:p w14:paraId="766DB723" w14:textId="179F4EB7" w:rsidR="003F7B73" w:rsidRDefault="003F7B73" w:rsidP="003F7B73">
                      <w:pPr>
                        <w:spacing w:after="0" w:line="240" w:lineRule="auto"/>
                        <w:jc w:val="both"/>
                        <w:rPr>
                          <w:rFonts w:cs="Arial"/>
                          <w:lang w:val="es-ES"/>
                        </w:rPr>
                      </w:pPr>
                      <w:r w:rsidRPr="005D1007">
                        <w:rPr>
                          <w:rFonts w:cs="Arial"/>
                          <w:lang w:val="es-ES"/>
                        </w:rPr>
                        <w:t>El proyecto de resolución y de decisiones adjunto respaldaría el logro de las Metas 3.1-3.5 y 4.1 del Plan estratégico de Samarcanda para las especies migratorias 2024-2032.</w:t>
                      </w:r>
                    </w:p>
                    <w:p w14:paraId="1B8B8E23" w14:textId="77777777" w:rsidR="00F84655" w:rsidRDefault="00F84655" w:rsidP="003F7B73">
                      <w:pPr>
                        <w:spacing w:after="0" w:line="240" w:lineRule="auto"/>
                        <w:jc w:val="both"/>
                        <w:rPr>
                          <w:rFonts w:cs="Arial"/>
                          <w:lang w:val="es-ES"/>
                        </w:rPr>
                      </w:pPr>
                    </w:p>
                    <w:p w14:paraId="38040DE9" w14:textId="498C9307" w:rsidR="00F84655" w:rsidRPr="003F7B73" w:rsidRDefault="00340AA4" w:rsidP="003F7B73">
                      <w:pPr>
                        <w:spacing w:after="0" w:line="240" w:lineRule="auto"/>
                        <w:jc w:val="both"/>
                        <w:rPr>
                          <w:rFonts w:cs="Arial"/>
                          <w:lang w:val="es-ES"/>
                        </w:rPr>
                      </w:pPr>
                      <w:r w:rsidRPr="00340AA4">
                        <w:rPr>
                          <w:rFonts w:cs="Arial"/>
                          <w:lang w:val="es-ES"/>
                        </w:rPr>
                        <w:t>La Rev.1 fusiona los proyectos de decisión 15.AA y 15.BB, ya que ambos estaban dirigidos a las Partes, y corrige la numeración de las decisiones en consecuencia.</w:t>
                      </w:r>
                      <w:r w:rsidR="00E11F3B">
                        <w:rPr>
                          <w:rFonts w:cs="Arial"/>
                          <w:lang w:val="es-ES"/>
                        </w:rPr>
                        <w:t xml:space="preserve"> </w:t>
                      </w:r>
                    </w:p>
                  </w:txbxContent>
                </v:textbox>
              </v:shape>
            </w:pict>
          </mc:Fallback>
        </mc:AlternateContent>
      </w:r>
    </w:p>
    <w:p w14:paraId="446B2251" w14:textId="3D106049"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1046C7" w14:textId="292C83CD"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47839D3"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34F45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32323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0ED40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E92F8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9D1AB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0BBCB6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C18AA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8F1984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76C2460"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ABC5A6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6E41D7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84B6374"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F333155"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9F85BB4"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7E2C95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2536E0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5B1688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202BB7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DD6F5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305F4B1"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88DCBA"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B88AEC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5A5CEA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4F5A5A6"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EE0A7FF"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B99C18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74A2DE84" w14:textId="08B74B01" w:rsidR="002D5F2A" w:rsidRDefault="002D5F2A">
      <w:pPr>
        <w:rPr>
          <w:rFonts w:eastAsia="Times New Roman" w:cs="Arial"/>
          <w:lang w:val="es-ES" w:eastAsia="es-ES"/>
        </w:rPr>
      </w:pPr>
      <w:r>
        <w:rPr>
          <w:rFonts w:eastAsia="Times New Roman" w:cs="Arial"/>
          <w:lang w:val="es-ES" w:eastAsia="es-ES"/>
        </w:rPr>
        <w:br w:type="page"/>
      </w:r>
    </w:p>
    <w:p w14:paraId="10B9B8E9" w14:textId="77777777" w:rsidR="00CD1509" w:rsidRPr="00CD1509" w:rsidRDefault="00CD1509" w:rsidP="00CD1509">
      <w:pPr>
        <w:pStyle w:val="Title1"/>
        <w:rPr>
          <w:sz w:val="22"/>
          <w:szCs w:val="22"/>
        </w:rPr>
      </w:pPr>
      <w:r w:rsidRPr="00CD1509">
        <w:rPr>
          <w:sz w:val="22"/>
          <w:szCs w:val="22"/>
        </w:rPr>
        <w:lastRenderedPageBreak/>
        <w:t>EVALUACIONES DE LOS EFECTOS ACUMULATIVOS</w:t>
      </w:r>
    </w:p>
    <w:p w14:paraId="3FF77EBD" w14:textId="77777777" w:rsidR="00CD1509" w:rsidRPr="00C34B83" w:rsidRDefault="00CD1509" w:rsidP="00CD1509">
      <w:pPr>
        <w:suppressAutoHyphens/>
        <w:autoSpaceDN w:val="0"/>
        <w:spacing w:after="0" w:line="240" w:lineRule="auto"/>
        <w:textAlignment w:val="baseline"/>
        <w:rPr>
          <w:rFonts w:eastAsia="Calibri" w:cs="Arial"/>
          <w:sz w:val="20"/>
          <w:szCs w:val="20"/>
          <w:lang w:val="es-ES"/>
        </w:rPr>
      </w:pPr>
    </w:p>
    <w:p w14:paraId="14C5E610" w14:textId="77777777" w:rsidR="00CD1509" w:rsidRPr="00C34B83" w:rsidRDefault="00CD1509" w:rsidP="00CD1509">
      <w:pPr>
        <w:suppressAutoHyphens/>
        <w:autoSpaceDN w:val="0"/>
        <w:spacing w:after="0" w:line="240" w:lineRule="auto"/>
        <w:textAlignment w:val="baseline"/>
        <w:rPr>
          <w:rFonts w:eastAsia="Calibri" w:cs="Arial"/>
          <w:sz w:val="20"/>
          <w:szCs w:val="20"/>
          <w:lang w:val="es-ES"/>
        </w:rPr>
      </w:pPr>
    </w:p>
    <w:p w14:paraId="0717BFA5" w14:textId="77777777" w:rsidR="00CD1509" w:rsidRPr="00C34B83" w:rsidRDefault="00CD1509" w:rsidP="00CD1509">
      <w:pPr>
        <w:suppressAutoHyphens/>
        <w:autoSpaceDN w:val="0"/>
        <w:spacing w:after="0" w:line="240" w:lineRule="auto"/>
        <w:textAlignment w:val="baseline"/>
        <w:rPr>
          <w:rFonts w:eastAsia="Calibri" w:cs="Arial"/>
          <w:u w:val="single"/>
          <w:lang w:val="es-ES"/>
        </w:rPr>
      </w:pPr>
      <w:r w:rsidRPr="00C34B83">
        <w:rPr>
          <w:rFonts w:eastAsia="Calibri" w:cs="Arial"/>
          <w:u w:val="single"/>
          <w:lang w:val="es-ES"/>
        </w:rPr>
        <w:t>Antecedentes</w:t>
      </w:r>
    </w:p>
    <w:p w14:paraId="351FC986" w14:textId="77777777" w:rsidR="00CD1509" w:rsidRPr="00C34B83" w:rsidRDefault="00CD1509" w:rsidP="00CD1509">
      <w:pPr>
        <w:spacing w:after="0" w:line="240" w:lineRule="auto"/>
        <w:rPr>
          <w:sz w:val="20"/>
          <w:szCs w:val="20"/>
          <w:lang w:val="es-ES"/>
        </w:rPr>
      </w:pPr>
    </w:p>
    <w:bookmarkStart w:id="0" w:name="_Hlk19517251"/>
    <w:p w14:paraId="1F82F671" w14:textId="77777777" w:rsidR="00CD1509" w:rsidRPr="00C34B83" w:rsidRDefault="00CD1509" w:rsidP="00CD1509">
      <w:pPr>
        <w:widowControl w:val="0"/>
        <w:numPr>
          <w:ilvl w:val="0"/>
          <w:numId w:val="13"/>
        </w:numPr>
        <w:autoSpaceDE w:val="0"/>
        <w:autoSpaceDN w:val="0"/>
        <w:adjustRightInd w:val="0"/>
        <w:spacing w:after="0" w:line="240" w:lineRule="auto"/>
        <w:ind w:left="567" w:hanging="567"/>
        <w:contextualSpacing/>
        <w:jc w:val="both"/>
        <w:rPr>
          <w:rFonts w:cs="Arial"/>
          <w:lang w:val="es-ES"/>
        </w:rPr>
      </w:pPr>
      <w:r w:rsidRPr="00C34B83">
        <w:rPr>
          <w:rFonts w:cs="Arial"/>
          <w:lang w:val="es-ES"/>
        </w:rPr>
        <w:fldChar w:fldCharType="begin"/>
      </w:r>
      <w:r w:rsidRPr="00C34B83">
        <w:rPr>
          <w:rFonts w:cs="Arial"/>
          <w:lang w:val="es-ES"/>
        </w:rPr>
        <w:instrText>HYPERLINK "https://www.cms.int/es/node/25245"</w:instrText>
      </w:r>
      <w:r w:rsidRPr="00C34B83">
        <w:rPr>
          <w:rFonts w:cs="Arial"/>
          <w:lang w:val="es-ES"/>
        </w:rPr>
      </w:r>
      <w:r w:rsidRPr="00C34B83">
        <w:rPr>
          <w:rFonts w:cs="Arial"/>
          <w:lang w:val="es-ES"/>
        </w:rPr>
        <w:fldChar w:fldCharType="separate"/>
      </w:r>
      <w:r w:rsidRPr="00C34B83">
        <w:rPr>
          <w:rStyle w:val="Hyperlink"/>
          <w:rFonts w:cs="Arial"/>
          <w:lang w:val="es-ES"/>
        </w:rPr>
        <w:t>La Resolución 7.2 (Rev.COP14)</w:t>
      </w:r>
      <w:r w:rsidRPr="00C34B83">
        <w:rPr>
          <w:rFonts w:cs="Arial"/>
          <w:lang w:val="es-ES"/>
        </w:rPr>
        <w:fldChar w:fldCharType="end"/>
      </w:r>
      <w:r w:rsidRPr="00C34B83">
        <w:rPr>
          <w:rFonts w:cs="Arial"/>
          <w:lang w:val="es-ES"/>
        </w:rPr>
        <w:t xml:space="preserve"> </w:t>
      </w:r>
      <w:r w:rsidRPr="00C34B83">
        <w:rPr>
          <w:rFonts w:cs="Arial"/>
          <w:i/>
          <w:iCs/>
          <w:lang w:val="es-ES"/>
        </w:rPr>
        <w:t>Evaluación de los efectos y especies migratorias</w:t>
      </w:r>
      <w:r w:rsidRPr="00C34B83">
        <w:rPr>
          <w:rFonts w:cs="Arial"/>
          <w:lang w:val="es-ES"/>
        </w:rPr>
        <w:t xml:space="preserve"> subraya la importancia de los efectos acumulativos como parte de evaluaciones de impacto ambiental de buena calidad y de las evaluaciones ambientales estratégicas.  </w:t>
      </w:r>
    </w:p>
    <w:bookmarkEnd w:id="0"/>
    <w:p w14:paraId="7E3521F1" w14:textId="77777777" w:rsidR="00CD1509" w:rsidRPr="00C34B83" w:rsidRDefault="00CD1509" w:rsidP="00CD1509">
      <w:pPr>
        <w:widowControl w:val="0"/>
        <w:autoSpaceDE w:val="0"/>
        <w:autoSpaceDN w:val="0"/>
        <w:adjustRightInd w:val="0"/>
        <w:spacing w:after="0" w:line="240" w:lineRule="auto"/>
        <w:contextualSpacing/>
        <w:jc w:val="both"/>
        <w:rPr>
          <w:rFonts w:cs="Arial"/>
          <w:sz w:val="20"/>
          <w:szCs w:val="20"/>
          <w:lang w:val="es-ES"/>
        </w:rPr>
      </w:pPr>
    </w:p>
    <w:p w14:paraId="1FEF474E" w14:textId="1252FE51" w:rsidR="00EF4151" w:rsidRPr="00CD1509" w:rsidRDefault="00CD1509" w:rsidP="00CD1509">
      <w:pPr>
        <w:widowControl w:val="0"/>
        <w:numPr>
          <w:ilvl w:val="0"/>
          <w:numId w:val="13"/>
        </w:numPr>
        <w:autoSpaceDE w:val="0"/>
        <w:autoSpaceDN w:val="0"/>
        <w:adjustRightInd w:val="0"/>
        <w:spacing w:after="0" w:line="240" w:lineRule="auto"/>
        <w:ind w:left="567" w:hanging="567"/>
        <w:contextualSpacing/>
        <w:jc w:val="both"/>
        <w:rPr>
          <w:rFonts w:cs="Arial"/>
          <w:lang w:val="es-ES"/>
        </w:rPr>
      </w:pPr>
      <w:r w:rsidRPr="00C34B83">
        <w:rPr>
          <w:rFonts w:cs="Arial"/>
          <w:lang w:val="es-ES"/>
        </w:rPr>
        <w:t>Con respecto a esta cuestión, la COP14 adoptó las siguientes decisiones:</w:t>
      </w:r>
    </w:p>
    <w:p w14:paraId="398F3BC6" w14:textId="77777777" w:rsidR="00EF4151" w:rsidRPr="00CD1509" w:rsidRDefault="00EF4151" w:rsidP="00EF4151">
      <w:pPr>
        <w:widowControl w:val="0"/>
        <w:autoSpaceDE w:val="0"/>
        <w:autoSpaceDN w:val="0"/>
        <w:adjustRightInd w:val="0"/>
        <w:spacing w:after="0" w:line="240" w:lineRule="auto"/>
        <w:contextualSpacing/>
        <w:jc w:val="both"/>
        <w:rPr>
          <w:rFonts w:cs="Arial"/>
          <w:lang w:val="es-ES"/>
        </w:rPr>
      </w:pPr>
    </w:p>
    <w:p w14:paraId="46F4FCDC" w14:textId="78A5A49A" w:rsidR="00EF4151" w:rsidRPr="00EF4151" w:rsidRDefault="00EF4151" w:rsidP="009B55A1">
      <w:pPr>
        <w:widowControl w:val="0"/>
        <w:autoSpaceDE w:val="0"/>
        <w:autoSpaceDN w:val="0"/>
        <w:adjustRightInd w:val="0"/>
        <w:spacing w:after="0" w:line="240" w:lineRule="auto"/>
        <w:ind w:left="1080" w:hanging="371"/>
        <w:contextualSpacing/>
        <w:jc w:val="both"/>
        <w:rPr>
          <w:rFonts w:cs="Arial"/>
          <w:b/>
          <w:bCs/>
          <w:i/>
          <w:iCs/>
          <w:sz w:val="20"/>
          <w:szCs w:val="20"/>
          <w:lang w:val="es-ES"/>
        </w:rPr>
      </w:pPr>
      <w:r w:rsidRPr="00EF4151">
        <w:rPr>
          <w:rFonts w:cs="Arial"/>
          <w:b/>
          <w:bCs/>
          <w:i/>
          <w:iCs/>
          <w:sz w:val="20"/>
          <w:szCs w:val="20"/>
          <w:lang w:val="es-ES"/>
        </w:rPr>
        <w:t>Decisi</w:t>
      </w:r>
      <w:r w:rsidR="00431193" w:rsidRPr="009B55A1">
        <w:rPr>
          <w:rFonts w:cs="Arial"/>
          <w:b/>
          <w:bCs/>
          <w:i/>
          <w:iCs/>
          <w:sz w:val="20"/>
          <w:szCs w:val="20"/>
          <w:lang w:val="es-ES"/>
        </w:rPr>
        <w:t>ó</w:t>
      </w:r>
      <w:r w:rsidRPr="00EF4151">
        <w:rPr>
          <w:rFonts w:cs="Arial"/>
          <w:b/>
          <w:bCs/>
          <w:i/>
          <w:iCs/>
          <w:sz w:val="20"/>
          <w:szCs w:val="20"/>
          <w:lang w:val="es-ES"/>
        </w:rPr>
        <w:t xml:space="preserve">n 14.204 </w:t>
      </w:r>
      <w:r w:rsidR="00431193" w:rsidRPr="009B55A1">
        <w:rPr>
          <w:rFonts w:cs="Arial"/>
          <w:b/>
          <w:bCs/>
          <w:i/>
          <w:iCs/>
          <w:sz w:val="20"/>
          <w:szCs w:val="20"/>
          <w:lang w:val="es-ES"/>
        </w:rPr>
        <w:t>dirigida a las Partes</w:t>
      </w:r>
    </w:p>
    <w:p w14:paraId="3F956D45" w14:textId="77777777" w:rsidR="00EF4151" w:rsidRPr="00EF4151" w:rsidRDefault="00EF4151" w:rsidP="009B55A1">
      <w:pPr>
        <w:widowControl w:val="0"/>
        <w:autoSpaceDE w:val="0"/>
        <w:autoSpaceDN w:val="0"/>
        <w:adjustRightInd w:val="0"/>
        <w:spacing w:after="0" w:line="240" w:lineRule="auto"/>
        <w:ind w:left="1080" w:hanging="371"/>
        <w:contextualSpacing/>
        <w:jc w:val="both"/>
        <w:rPr>
          <w:rFonts w:cs="Arial"/>
          <w:i/>
          <w:iCs/>
          <w:sz w:val="18"/>
          <w:szCs w:val="18"/>
          <w:lang w:val="es-ES"/>
        </w:rPr>
      </w:pPr>
    </w:p>
    <w:p w14:paraId="18A1202A" w14:textId="77777777" w:rsidR="009B55A1" w:rsidRPr="009B55A1" w:rsidRDefault="009B55A1" w:rsidP="009B55A1">
      <w:pPr>
        <w:widowControl w:val="0"/>
        <w:autoSpaceDE w:val="0"/>
        <w:autoSpaceDN w:val="0"/>
        <w:adjustRightInd w:val="0"/>
        <w:spacing w:after="0" w:line="240" w:lineRule="auto"/>
        <w:ind w:left="1080" w:hanging="371"/>
        <w:contextualSpacing/>
        <w:jc w:val="both"/>
        <w:rPr>
          <w:rFonts w:cs="Arial"/>
          <w:i/>
          <w:iCs/>
          <w:sz w:val="20"/>
          <w:szCs w:val="20"/>
          <w:lang w:val="es-ES"/>
        </w:rPr>
      </w:pPr>
      <w:r w:rsidRPr="009B55A1">
        <w:rPr>
          <w:rFonts w:cs="Arial"/>
          <w:i/>
          <w:iCs/>
          <w:sz w:val="20"/>
          <w:szCs w:val="20"/>
          <w:lang w:val="es-ES"/>
        </w:rPr>
        <w:t>Se solicita a las Partes:</w:t>
      </w:r>
    </w:p>
    <w:p w14:paraId="785B99B6" w14:textId="77777777" w:rsidR="009B55A1" w:rsidRPr="009B55A1" w:rsidRDefault="009B55A1" w:rsidP="009B55A1">
      <w:pPr>
        <w:widowControl w:val="0"/>
        <w:autoSpaceDE w:val="0"/>
        <w:autoSpaceDN w:val="0"/>
        <w:adjustRightInd w:val="0"/>
        <w:spacing w:after="0" w:line="240" w:lineRule="auto"/>
        <w:ind w:left="1080" w:hanging="371"/>
        <w:contextualSpacing/>
        <w:jc w:val="both"/>
        <w:rPr>
          <w:rFonts w:cs="Arial"/>
          <w:i/>
          <w:iCs/>
          <w:sz w:val="20"/>
          <w:szCs w:val="20"/>
          <w:lang w:val="es-ES"/>
        </w:rPr>
      </w:pPr>
    </w:p>
    <w:p w14:paraId="6D24CCA2" w14:textId="77777777" w:rsidR="009B55A1" w:rsidRPr="009B55A1" w:rsidRDefault="009B55A1" w:rsidP="00F75319">
      <w:pPr>
        <w:widowControl w:val="0"/>
        <w:autoSpaceDE w:val="0"/>
        <w:autoSpaceDN w:val="0"/>
        <w:adjustRightInd w:val="0"/>
        <w:spacing w:after="80" w:line="240" w:lineRule="auto"/>
        <w:ind w:left="1080" w:hanging="374"/>
        <w:jc w:val="both"/>
        <w:rPr>
          <w:rFonts w:cs="Arial"/>
          <w:i/>
          <w:iCs/>
          <w:sz w:val="20"/>
          <w:szCs w:val="20"/>
          <w:lang w:val="es-ES"/>
        </w:rPr>
      </w:pPr>
      <w:r w:rsidRPr="009B55A1">
        <w:rPr>
          <w:rFonts w:cs="Arial"/>
          <w:i/>
          <w:iCs/>
          <w:sz w:val="20"/>
          <w:szCs w:val="20"/>
          <w:lang w:val="es-ES"/>
        </w:rPr>
        <w:t>a)</w:t>
      </w:r>
      <w:r w:rsidRPr="009B55A1">
        <w:rPr>
          <w:rFonts w:cs="Arial"/>
          <w:i/>
          <w:iCs/>
          <w:sz w:val="20"/>
          <w:szCs w:val="20"/>
          <w:lang w:val="es-ES"/>
        </w:rPr>
        <w:tab/>
        <w:t>informar al Consejo Científico, a través de la Secretaría, en la 7.ª reunión del Comité del Período de Sesiones sobre las políticas nacionales relacionadas con la evaluación de los efectos acumulativos de las Evaluaciones de Impacto Ambiental (EIA) y las Evaluaciones Ambientales Estratégicas (EAE), incluida cualquier experiencia o lección aprendida, así como que informen si existe la necesidad de crear unas directrices sobre la evaluación de los efectos acumulativos para los mamíferos marinos; y</w:t>
      </w:r>
    </w:p>
    <w:p w14:paraId="33BBF009" w14:textId="0BF817A3" w:rsidR="00EF4151" w:rsidRPr="00EF4151" w:rsidRDefault="009B55A1" w:rsidP="009B55A1">
      <w:pPr>
        <w:widowControl w:val="0"/>
        <w:autoSpaceDE w:val="0"/>
        <w:autoSpaceDN w:val="0"/>
        <w:adjustRightInd w:val="0"/>
        <w:spacing w:after="0" w:line="240" w:lineRule="auto"/>
        <w:ind w:left="1080" w:hanging="371"/>
        <w:contextualSpacing/>
        <w:jc w:val="both"/>
        <w:rPr>
          <w:rFonts w:cs="Arial"/>
          <w:i/>
          <w:iCs/>
          <w:sz w:val="20"/>
          <w:szCs w:val="20"/>
          <w:lang w:val="es-ES"/>
        </w:rPr>
      </w:pPr>
      <w:r w:rsidRPr="009B55A1">
        <w:rPr>
          <w:rFonts w:cs="Arial"/>
          <w:i/>
          <w:iCs/>
          <w:sz w:val="20"/>
          <w:szCs w:val="20"/>
          <w:lang w:val="es-ES"/>
        </w:rPr>
        <w:t>b)</w:t>
      </w:r>
      <w:r w:rsidRPr="009B55A1">
        <w:rPr>
          <w:rFonts w:cs="Arial"/>
          <w:i/>
          <w:iCs/>
          <w:sz w:val="20"/>
          <w:szCs w:val="20"/>
          <w:lang w:val="es-ES"/>
        </w:rPr>
        <w:tab/>
        <w:t>en caso de que dichas directrices resultaran necesarias, se le solicita también prestar apoyo a la Secretaría para asegurar que se cuenta con los expertos externos necesarios para crearlas</w:t>
      </w:r>
      <w:r w:rsidR="00EF4151" w:rsidRPr="00EF4151">
        <w:rPr>
          <w:rFonts w:cs="Arial"/>
          <w:i/>
          <w:iCs/>
          <w:sz w:val="20"/>
          <w:szCs w:val="20"/>
          <w:lang w:val="es-ES"/>
        </w:rPr>
        <w:t>.</w:t>
      </w:r>
    </w:p>
    <w:p w14:paraId="4BF46A27" w14:textId="77777777" w:rsidR="00EF4151" w:rsidRPr="00EF4151" w:rsidRDefault="00EF4151" w:rsidP="00EF4151">
      <w:pPr>
        <w:widowControl w:val="0"/>
        <w:autoSpaceDE w:val="0"/>
        <w:autoSpaceDN w:val="0"/>
        <w:adjustRightInd w:val="0"/>
        <w:spacing w:after="0" w:line="240" w:lineRule="auto"/>
        <w:ind w:left="709"/>
        <w:contextualSpacing/>
        <w:jc w:val="both"/>
        <w:rPr>
          <w:rFonts w:cs="Arial"/>
          <w:i/>
          <w:iCs/>
          <w:sz w:val="20"/>
          <w:szCs w:val="20"/>
          <w:lang w:val="es-ES"/>
        </w:rPr>
      </w:pPr>
    </w:p>
    <w:p w14:paraId="7A992EAF" w14:textId="5588EC0A" w:rsidR="00EF4151" w:rsidRPr="00EF4151" w:rsidRDefault="00EF4151" w:rsidP="00EF4151">
      <w:pPr>
        <w:widowControl w:val="0"/>
        <w:autoSpaceDE w:val="0"/>
        <w:autoSpaceDN w:val="0"/>
        <w:adjustRightInd w:val="0"/>
        <w:spacing w:after="0" w:line="240" w:lineRule="auto"/>
        <w:ind w:left="709"/>
        <w:contextualSpacing/>
        <w:jc w:val="both"/>
        <w:rPr>
          <w:rFonts w:cs="Arial"/>
          <w:b/>
          <w:bCs/>
          <w:i/>
          <w:iCs/>
          <w:sz w:val="20"/>
          <w:szCs w:val="20"/>
          <w:lang w:val="es-ES"/>
        </w:rPr>
      </w:pPr>
      <w:r w:rsidRPr="00EF4151">
        <w:rPr>
          <w:rFonts w:cs="Arial"/>
          <w:b/>
          <w:bCs/>
          <w:i/>
          <w:iCs/>
          <w:sz w:val="20"/>
          <w:szCs w:val="20"/>
          <w:lang w:val="es-ES"/>
        </w:rPr>
        <w:t>Decisi</w:t>
      </w:r>
      <w:r w:rsidR="009B55A1" w:rsidRPr="004F6748">
        <w:rPr>
          <w:rFonts w:cs="Arial"/>
          <w:b/>
          <w:bCs/>
          <w:i/>
          <w:iCs/>
          <w:sz w:val="20"/>
          <w:szCs w:val="20"/>
          <w:lang w:val="es-ES"/>
        </w:rPr>
        <w:t>ó</w:t>
      </w:r>
      <w:r w:rsidRPr="00EF4151">
        <w:rPr>
          <w:rFonts w:cs="Arial"/>
          <w:b/>
          <w:bCs/>
          <w:i/>
          <w:iCs/>
          <w:sz w:val="20"/>
          <w:szCs w:val="20"/>
          <w:lang w:val="es-ES"/>
        </w:rPr>
        <w:t xml:space="preserve">n 14.205 </w:t>
      </w:r>
      <w:r w:rsidR="003234AF" w:rsidRPr="004F6748">
        <w:rPr>
          <w:rFonts w:cs="Arial"/>
          <w:b/>
          <w:bCs/>
          <w:i/>
          <w:iCs/>
          <w:sz w:val="20"/>
          <w:szCs w:val="20"/>
          <w:lang w:val="es-ES"/>
        </w:rPr>
        <w:t>dirigida al Consejo Científico</w:t>
      </w:r>
    </w:p>
    <w:p w14:paraId="61A0EB94" w14:textId="77777777" w:rsidR="00EF4151" w:rsidRPr="00EF4151" w:rsidRDefault="00EF4151" w:rsidP="00EF4151">
      <w:pPr>
        <w:widowControl w:val="0"/>
        <w:autoSpaceDE w:val="0"/>
        <w:autoSpaceDN w:val="0"/>
        <w:adjustRightInd w:val="0"/>
        <w:spacing w:after="0" w:line="240" w:lineRule="auto"/>
        <w:ind w:left="709"/>
        <w:contextualSpacing/>
        <w:jc w:val="both"/>
        <w:rPr>
          <w:rFonts w:cs="Arial"/>
          <w:i/>
          <w:iCs/>
          <w:sz w:val="18"/>
          <w:szCs w:val="18"/>
          <w:lang w:val="es-ES"/>
        </w:rPr>
      </w:pPr>
    </w:p>
    <w:p w14:paraId="757A7E47" w14:textId="76945BCC" w:rsidR="00EF4151" w:rsidRPr="00EF4151" w:rsidRDefault="004F6748" w:rsidP="00EF4151">
      <w:pPr>
        <w:widowControl w:val="0"/>
        <w:autoSpaceDE w:val="0"/>
        <w:autoSpaceDN w:val="0"/>
        <w:adjustRightInd w:val="0"/>
        <w:spacing w:after="0" w:line="240" w:lineRule="auto"/>
        <w:ind w:left="709"/>
        <w:contextualSpacing/>
        <w:jc w:val="both"/>
        <w:rPr>
          <w:rFonts w:cs="Arial"/>
          <w:i/>
          <w:iCs/>
          <w:sz w:val="20"/>
          <w:szCs w:val="20"/>
          <w:lang w:val="es-ES"/>
        </w:rPr>
      </w:pPr>
      <w:r w:rsidRPr="004F6748">
        <w:rPr>
          <w:rFonts w:cs="Arial"/>
          <w:i/>
          <w:iCs/>
          <w:sz w:val="20"/>
          <w:szCs w:val="20"/>
          <w:lang w:val="es-ES"/>
        </w:rPr>
        <w:t>Se solicita al Consejo Científico, sujeto a la disponibilidad de los recursos externos, analizar la información presentada por las Partes que esté relacionada con la implementación de la evaluación de los efectos acumulativos y la necesidad de crear más directrices; preparar un informe sobre la manera en la que dichas evaluaciones se han llevado a cabo y la importancia de la conservación de las especies; así como elaborar unas directrices sobre la evaluación de los efectos acumulativos para los mamíferos marinos en caso de que sea necesario, con el fin de presentar todos los resultados en la 15.ª reunión de la Conferencia de las Partes</w:t>
      </w:r>
      <w:r w:rsidR="00EF4151" w:rsidRPr="00EF4151">
        <w:rPr>
          <w:rFonts w:cs="Arial"/>
          <w:i/>
          <w:iCs/>
          <w:sz w:val="20"/>
          <w:szCs w:val="20"/>
          <w:lang w:val="es-ES"/>
        </w:rPr>
        <w:t>.</w:t>
      </w:r>
    </w:p>
    <w:p w14:paraId="774B711C" w14:textId="77777777" w:rsidR="00EF4151" w:rsidRPr="00EF4151" w:rsidRDefault="00EF4151" w:rsidP="00EF4151">
      <w:pPr>
        <w:widowControl w:val="0"/>
        <w:autoSpaceDE w:val="0"/>
        <w:autoSpaceDN w:val="0"/>
        <w:adjustRightInd w:val="0"/>
        <w:spacing w:after="0" w:line="240" w:lineRule="auto"/>
        <w:ind w:left="709"/>
        <w:contextualSpacing/>
        <w:jc w:val="both"/>
        <w:rPr>
          <w:rFonts w:cs="Arial"/>
          <w:i/>
          <w:iCs/>
          <w:sz w:val="20"/>
          <w:szCs w:val="20"/>
          <w:lang w:val="es-ES"/>
        </w:rPr>
      </w:pPr>
    </w:p>
    <w:p w14:paraId="243F412D" w14:textId="61092395" w:rsidR="00EF4151" w:rsidRPr="00EF4151" w:rsidRDefault="00EF4151" w:rsidP="005826E9">
      <w:pPr>
        <w:widowControl w:val="0"/>
        <w:autoSpaceDE w:val="0"/>
        <w:autoSpaceDN w:val="0"/>
        <w:adjustRightInd w:val="0"/>
        <w:spacing w:after="0" w:line="240" w:lineRule="auto"/>
        <w:ind w:left="1080" w:hanging="371"/>
        <w:contextualSpacing/>
        <w:jc w:val="both"/>
        <w:rPr>
          <w:rFonts w:cs="Arial"/>
          <w:b/>
          <w:bCs/>
          <w:i/>
          <w:iCs/>
          <w:sz w:val="20"/>
          <w:szCs w:val="20"/>
          <w:lang w:val="es-ES"/>
        </w:rPr>
      </w:pPr>
      <w:r w:rsidRPr="00EF4151">
        <w:rPr>
          <w:rFonts w:cs="Arial"/>
          <w:b/>
          <w:bCs/>
          <w:i/>
          <w:iCs/>
          <w:sz w:val="20"/>
          <w:szCs w:val="20"/>
          <w:lang w:val="es-ES"/>
        </w:rPr>
        <w:t>Decisi</w:t>
      </w:r>
      <w:r w:rsidR="006B2104" w:rsidRPr="005826E9">
        <w:rPr>
          <w:rFonts w:cs="Arial"/>
          <w:b/>
          <w:bCs/>
          <w:i/>
          <w:iCs/>
          <w:sz w:val="20"/>
          <w:szCs w:val="20"/>
          <w:lang w:val="es-ES"/>
        </w:rPr>
        <w:t>ó</w:t>
      </w:r>
      <w:r w:rsidRPr="00EF4151">
        <w:rPr>
          <w:rFonts w:cs="Arial"/>
          <w:b/>
          <w:bCs/>
          <w:i/>
          <w:iCs/>
          <w:sz w:val="20"/>
          <w:szCs w:val="20"/>
          <w:lang w:val="es-ES"/>
        </w:rPr>
        <w:t xml:space="preserve">n 14.206 </w:t>
      </w:r>
      <w:r w:rsidR="006B2104" w:rsidRPr="005826E9">
        <w:rPr>
          <w:rFonts w:cs="Arial"/>
          <w:b/>
          <w:bCs/>
          <w:i/>
          <w:iCs/>
          <w:sz w:val="20"/>
          <w:szCs w:val="20"/>
          <w:lang w:val="es-ES"/>
        </w:rPr>
        <w:t>dirigida a la Secretaría</w:t>
      </w:r>
    </w:p>
    <w:p w14:paraId="29B41485" w14:textId="77777777" w:rsidR="00EF4151" w:rsidRPr="00EF4151" w:rsidRDefault="00EF4151" w:rsidP="005826E9">
      <w:pPr>
        <w:widowControl w:val="0"/>
        <w:autoSpaceDE w:val="0"/>
        <w:autoSpaceDN w:val="0"/>
        <w:adjustRightInd w:val="0"/>
        <w:spacing w:after="0" w:line="240" w:lineRule="auto"/>
        <w:ind w:left="1080" w:hanging="371"/>
        <w:contextualSpacing/>
        <w:jc w:val="both"/>
        <w:rPr>
          <w:rFonts w:cs="Arial"/>
          <w:i/>
          <w:iCs/>
          <w:sz w:val="18"/>
          <w:szCs w:val="18"/>
          <w:lang w:val="es-ES"/>
        </w:rPr>
      </w:pPr>
    </w:p>
    <w:p w14:paraId="0BD59775" w14:textId="77777777" w:rsidR="005826E9" w:rsidRPr="002535D8" w:rsidRDefault="005826E9" w:rsidP="005826E9">
      <w:pPr>
        <w:widowControl w:val="0"/>
        <w:autoSpaceDE w:val="0"/>
        <w:autoSpaceDN w:val="0"/>
        <w:adjustRightInd w:val="0"/>
        <w:spacing w:after="0" w:line="240" w:lineRule="auto"/>
        <w:ind w:left="1080" w:hanging="371"/>
        <w:contextualSpacing/>
        <w:jc w:val="both"/>
        <w:rPr>
          <w:rFonts w:cs="Arial"/>
          <w:i/>
          <w:iCs/>
          <w:sz w:val="20"/>
          <w:szCs w:val="20"/>
          <w:lang w:val="es-ES"/>
        </w:rPr>
      </w:pPr>
      <w:r w:rsidRPr="002535D8">
        <w:rPr>
          <w:rFonts w:cs="Arial"/>
          <w:i/>
          <w:iCs/>
          <w:sz w:val="20"/>
          <w:szCs w:val="20"/>
          <w:lang w:val="es-ES"/>
        </w:rPr>
        <w:t>La Secretaría deberá:</w:t>
      </w:r>
    </w:p>
    <w:p w14:paraId="1C202512" w14:textId="77777777" w:rsidR="005826E9" w:rsidRPr="002535D8" w:rsidRDefault="005826E9" w:rsidP="005826E9">
      <w:pPr>
        <w:widowControl w:val="0"/>
        <w:autoSpaceDE w:val="0"/>
        <w:autoSpaceDN w:val="0"/>
        <w:adjustRightInd w:val="0"/>
        <w:spacing w:after="0" w:line="240" w:lineRule="auto"/>
        <w:ind w:left="1080" w:hanging="371"/>
        <w:contextualSpacing/>
        <w:jc w:val="both"/>
        <w:rPr>
          <w:rFonts w:cs="Arial"/>
          <w:i/>
          <w:iCs/>
          <w:sz w:val="20"/>
          <w:szCs w:val="20"/>
          <w:lang w:val="es-ES"/>
        </w:rPr>
      </w:pPr>
    </w:p>
    <w:p w14:paraId="183AD48C" w14:textId="77777777" w:rsidR="005826E9" w:rsidRPr="005826E9" w:rsidRDefault="005826E9" w:rsidP="00F61541">
      <w:pPr>
        <w:widowControl w:val="0"/>
        <w:autoSpaceDE w:val="0"/>
        <w:autoSpaceDN w:val="0"/>
        <w:adjustRightInd w:val="0"/>
        <w:spacing w:after="80" w:line="240" w:lineRule="auto"/>
        <w:ind w:left="1080" w:hanging="374"/>
        <w:jc w:val="both"/>
        <w:rPr>
          <w:rFonts w:cs="Arial"/>
          <w:i/>
          <w:iCs/>
          <w:sz w:val="20"/>
          <w:szCs w:val="20"/>
          <w:lang w:val="es-ES"/>
        </w:rPr>
      </w:pPr>
      <w:r w:rsidRPr="005826E9">
        <w:rPr>
          <w:rFonts w:cs="Arial"/>
          <w:i/>
          <w:iCs/>
          <w:sz w:val="20"/>
          <w:szCs w:val="20"/>
          <w:lang w:val="es-ES"/>
        </w:rPr>
        <w:t>a)</w:t>
      </w:r>
      <w:r w:rsidRPr="005826E9">
        <w:rPr>
          <w:rFonts w:cs="Arial"/>
          <w:i/>
          <w:iCs/>
          <w:sz w:val="20"/>
          <w:szCs w:val="20"/>
          <w:lang w:val="es-ES"/>
        </w:rPr>
        <w:tab/>
        <w:t>pedir información a las Partes sobre las políticas nacionales relacionadas con la evaluación de los efectos acumulativos, incluida cualquier experiencia o lección aprendida, así como que informen de si existe la necesidad de crear unas directrices sobre la evaluación de los efectos acumulativos para los mamíferos marinos, a tiempo para tratarla en la 7.ª reunión del Comité del Período de Sesiones del Consejo Científico; y</w:t>
      </w:r>
    </w:p>
    <w:p w14:paraId="46FFC8FF" w14:textId="15ADACA0" w:rsidR="00EF4151" w:rsidRPr="00EF4151" w:rsidRDefault="005826E9" w:rsidP="005826E9">
      <w:pPr>
        <w:widowControl w:val="0"/>
        <w:autoSpaceDE w:val="0"/>
        <w:autoSpaceDN w:val="0"/>
        <w:adjustRightInd w:val="0"/>
        <w:spacing w:after="0" w:line="240" w:lineRule="auto"/>
        <w:ind w:left="1080" w:hanging="371"/>
        <w:contextualSpacing/>
        <w:jc w:val="both"/>
        <w:rPr>
          <w:rFonts w:cs="Arial"/>
          <w:i/>
          <w:iCs/>
          <w:lang w:val="es-ES"/>
        </w:rPr>
      </w:pPr>
      <w:r w:rsidRPr="005826E9">
        <w:rPr>
          <w:rFonts w:cs="Arial"/>
          <w:i/>
          <w:iCs/>
          <w:sz w:val="20"/>
          <w:szCs w:val="20"/>
          <w:lang w:val="es-ES"/>
        </w:rPr>
        <w:t>b)</w:t>
      </w:r>
      <w:r w:rsidRPr="005826E9">
        <w:rPr>
          <w:rFonts w:cs="Arial"/>
          <w:i/>
          <w:iCs/>
          <w:sz w:val="20"/>
          <w:szCs w:val="20"/>
          <w:lang w:val="es-ES"/>
        </w:rPr>
        <w:tab/>
        <w:t>apoyar la elaboración del informe sobre la evaluación de los efectos acumulativos y de las directrices, en caso de que sea necesario</w:t>
      </w:r>
      <w:r w:rsidR="00EF4151" w:rsidRPr="00EF4151">
        <w:rPr>
          <w:rFonts w:cs="Arial"/>
          <w:i/>
          <w:iCs/>
          <w:sz w:val="20"/>
          <w:szCs w:val="20"/>
          <w:lang w:val="es-ES"/>
        </w:rPr>
        <w:t>.</w:t>
      </w:r>
    </w:p>
    <w:p w14:paraId="5DCEB0AF" w14:textId="77777777" w:rsidR="00EF4151" w:rsidRPr="00EF4151" w:rsidRDefault="00EF4151" w:rsidP="00EF4151">
      <w:pPr>
        <w:spacing w:after="0" w:line="240" w:lineRule="auto"/>
        <w:rPr>
          <w:lang w:val="es-ES"/>
        </w:rPr>
      </w:pPr>
    </w:p>
    <w:p w14:paraId="71133989" w14:textId="77777777" w:rsidR="002A7BAA" w:rsidRPr="00C34B83" w:rsidRDefault="002A7BAA" w:rsidP="002A7BAA">
      <w:pPr>
        <w:spacing w:after="0" w:line="240" w:lineRule="auto"/>
        <w:rPr>
          <w:rFonts w:cs="Arial"/>
          <w:u w:val="single"/>
          <w:lang w:val="es-ES"/>
        </w:rPr>
      </w:pPr>
      <w:r w:rsidRPr="00C34B83">
        <w:rPr>
          <w:rFonts w:cs="Arial"/>
          <w:u w:val="single"/>
          <w:lang w:val="es-ES"/>
        </w:rPr>
        <w:t>Información presentada por las Partes y elaboración de un informe sobre los efectos acumulativos</w:t>
      </w:r>
    </w:p>
    <w:p w14:paraId="09933449" w14:textId="77777777" w:rsidR="002A7BAA" w:rsidRPr="00C34B83" w:rsidRDefault="002A7BAA" w:rsidP="002A7BAA">
      <w:pPr>
        <w:spacing w:after="0" w:line="240" w:lineRule="auto"/>
        <w:rPr>
          <w:rFonts w:cs="Arial"/>
          <w:u w:val="single"/>
          <w:lang w:val="es-ES"/>
        </w:rPr>
      </w:pPr>
    </w:p>
    <w:p w14:paraId="6F497D34"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El 3 de junio de 2024, la Secretaría emitió la </w:t>
      </w:r>
      <w:hyperlink r:id="rId12" w:history="1">
        <w:r w:rsidRPr="00C34B83">
          <w:rPr>
            <w:rStyle w:val="Hyperlink"/>
            <w:rFonts w:cs="Arial"/>
            <w:lang w:val="es-ES"/>
          </w:rPr>
          <w:t xml:space="preserve">Notificación 2024/016 </w:t>
        </w:r>
        <w:r w:rsidRPr="00C34B83">
          <w:rPr>
            <w:rStyle w:val="Hyperlink"/>
            <w:rFonts w:cs="Arial"/>
            <w:i/>
            <w:iCs/>
            <w:lang w:val="es-ES"/>
          </w:rPr>
          <w:t>Evaluación de los efectos acumulativos</w:t>
        </w:r>
      </w:hyperlink>
      <w:r w:rsidRPr="00C34B83">
        <w:rPr>
          <w:rFonts w:cs="Arial"/>
          <w:lang w:val="es-ES"/>
        </w:rPr>
        <w:t xml:space="preserve"> a todas las Partes, solicitándoles que presentaran información sobre políticas nacionales relativas a evaluaciones de efectos acumulativos en el marco de las evaluaciones de impacto ambiental (EIA) y las evaluaciones ambientales estratégicas (EAE), incluidas experiencias y enseñanzas adquiridas. También se pidió a las Partes que indicaran si existía la necesidad de directrices sobre evaluaciones de los efectos acumulativos para mamíferos marinos.</w:t>
      </w:r>
    </w:p>
    <w:p w14:paraId="715525EE" w14:textId="77777777" w:rsidR="002A7BAA" w:rsidRPr="00C34B83" w:rsidRDefault="002A7BAA" w:rsidP="002A7BAA">
      <w:pPr>
        <w:widowControl w:val="0"/>
        <w:autoSpaceDE w:val="0"/>
        <w:autoSpaceDN w:val="0"/>
        <w:adjustRightInd w:val="0"/>
        <w:spacing w:after="0" w:line="240" w:lineRule="auto"/>
        <w:ind w:left="567"/>
        <w:jc w:val="both"/>
        <w:rPr>
          <w:rFonts w:cs="Arial"/>
          <w:lang w:val="es-ES"/>
        </w:rPr>
      </w:pPr>
    </w:p>
    <w:p w14:paraId="6A9D06FB" w14:textId="77777777" w:rsidR="002A7BAA"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Las respuestas fueron recopiladas y presentadas a la ScC-SC7 como Inf.16 </w:t>
      </w:r>
      <w:r w:rsidRPr="00C34B83">
        <w:rPr>
          <w:rFonts w:cs="Arial"/>
          <w:i/>
          <w:iCs/>
          <w:lang w:val="es-ES"/>
        </w:rPr>
        <w:t>Respuestas a la Decisión 14.204 sobre evaluaciones de los efectos acumulativo</w:t>
      </w:r>
      <w:r w:rsidRPr="00C34B83">
        <w:rPr>
          <w:rFonts w:cs="Arial"/>
          <w:lang w:val="es-ES"/>
        </w:rPr>
        <w:t>s (</w:t>
      </w:r>
      <w:hyperlink r:id="rId13" w:history="1">
        <w:r w:rsidRPr="00C34B83">
          <w:rPr>
            <w:rStyle w:val="Hyperlink"/>
            <w:rFonts w:cs="Arial"/>
            <w:lang w:val="es-ES"/>
          </w:rPr>
          <w:t>UNEP/CMS/ScC-SC7/Inf.16</w:t>
        </w:r>
      </w:hyperlink>
      <w:r w:rsidRPr="00C34B83">
        <w:rPr>
          <w:rFonts w:cs="Arial"/>
          <w:lang w:val="es-ES"/>
        </w:rPr>
        <w:t>). Se recibieron dos comunicaciones de las Partes, procedentes de Nueva Zelanda y la República Dominicana.</w:t>
      </w:r>
    </w:p>
    <w:p w14:paraId="0CC6FB60" w14:textId="77777777" w:rsidR="000F5E2E" w:rsidRPr="00C34B83" w:rsidRDefault="000F5E2E" w:rsidP="000F5E2E">
      <w:pPr>
        <w:widowControl w:val="0"/>
        <w:autoSpaceDE w:val="0"/>
        <w:autoSpaceDN w:val="0"/>
        <w:adjustRightInd w:val="0"/>
        <w:spacing w:after="0" w:line="240" w:lineRule="auto"/>
        <w:jc w:val="both"/>
        <w:rPr>
          <w:rFonts w:cs="Arial"/>
          <w:lang w:val="es-ES"/>
        </w:rPr>
      </w:pPr>
    </w:p>
    <w:p w14:paraId="2521BE33" w14:textId="49A4A27F"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Para cumplir con lo solicitado en la Decisión 14.205, la Secretaría complementó la información recibida de las Partes con recursos adicionales, entre ellos bibliografía académica y documentos de política y de orientación nacionales e internacionales identificados mediante investigación en gabinete. El informe completo está disponible como </w:t>
      </w:r>
      <w:bookmarkStart w:id="1" w:name="_Hlk209011012"/>
      <w:r w:rsidR="005D5885" w:rsidRPr="00CA2A74">
        <w:rPr>
          <w:rFonts w:cs="Arial"/>
        </w:rPr>
        <w:fldChar w:fldCharType="begin"/>
      </w:r>
      <w:r w:rsidR="005D5885" w:rsidRPr="005D5885">
        <w:rPr>
          <w:rFonts w:cs="Arial"/>
          <w:lang w:val="es-ES"/>
        </w:rPr>
        <w:instrText>HYPERLINK "https://www.cms.int/en/document/cumulative-effects-assessment-migratory-species"</w:instrText>
      </w:r>
      <w:r w:rsidR="005D5885" w:rsidRPr="00CA2A74">
        <w:rPr>
          <w:rFonts w:cs="Arial"/>
        </w:rPr>
      </w:r>
      <w:r w:rsidR="005D5885" w:rsidRPr="00CA2A74">
        <w:rPr>
          <w:rFonts w:cs="Arial"/>
        </w:rPr>
        <w:fldChar w:fldCharType="separate"/>
      </w:r>
      <w:r w:rsidR="005D5885" w:rsidRPr="005D5885">
        <w:rPr>
          <w:rStyle w:val="Hyperlink"/>
          <w:rFonts w:cs="Arial"/>
          <w:lang w:val="es-ES"/>
        </w:rPr>
        <w:t>UNEP/CMS/COP15/Inf.28.9</w:t>
      </w:r>
      <w:r w:rsidR="005D5885" w:rsidRPr="00CA2A74">
        <w:rPr>
          <w:rFonts w:cs="Arial"/>
        </w:rPr>
        <w:fldChar w:fldCharType="end"/>
      </w:r>
      <w:bookmarkEnd w:id="1"/>
      <w:r w:rsidRPr="00C34B83">
        <w:rPr>
          <w:rFonts w:cs="Arial"/>
          <w:lang w:val="es-ES"/>
        </w:rPr>
        <w:t xml:space="preserve"> y se adjuntan un resumen y las principales recomendaciones en el Anexo 1.</w:t>
      </w:r>
    </w:p>
    <w:p w14:paraId="1A8A7D67" w14:textId="77777777" w:rsidR="002A7BAA" w:rsidRPr="00C34B83" w:rsidRDefault="002A7BAA" w:rsidP="002A7BAA">
      <w:pPr>
        <w:widowControl w:val="0"/>
        <w:autoSpaceDE w:val="0"/>
        <w:autoSpaceDN w:val="0"/>
        <w:adjustRightInd w:val="0"/>
        <w:spacing w:after="0" w:line="240" w:lineRule="auto"/>
        <w:ind w:left="567"/>
        <w:jc w:val="both"/>
        <w:rPr>
          <w:rFonts w:cs="Arial"/>
          <w:lang w:val="es-ES"/>
        </w:rPr>
      </w:pPr>
    </w:p>
    <w:p w14:paraId="4DF987D9"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El informe ofrece una panorámica del estado actual de las evaluaciones de los efectos acumulativos (EEA), con especial atención a las especies migratorias marinas y ejemplos de diversas regiones geográficas. Expone: 1) cómo aplican las Partes las EEA y en qué ámbitos se requieren orientaciones adicionales, y 2) cómo se llevan a cabo las EEA y su relevancia para las especies migratorias. Se identifican prácticas óptimas y principales retos, que se utilizan para formular recomendaciones sobre cómo mejorar la inclusión de las especies migratorias en las EEA. </w:t>
      </w:r>
    </w:p>
    <w:p w14:paraId="78DD68D8" w14:textId="77777777" w:rsidR="002A7BAA" w:rsidRPr="00C34B83" w:rsidRDefault="002A7BAA" w:rsidP="002A7BAA">
      <w:pPr>
        <w:pStyle w:val="ListParagraph"/>
        <w:spacing w:after="0" w:line="240" w:lineRule="auto"/>
        <w:contextualSpacing w:val="0"/>
        <w:rPr>
          <w:rFonts w:cs="Arial"/>
          <w:lang w:val="es-ES"/>
        </w:rPr>
      </w:pPr>
    </w:p>
    <w:p w14:paraId="610C1E94"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El informe pone de relieve la necesidad de directrices para la inclusión de especies migratorias en las evaluaciones de efectos acumulativos. Presenta recomendaciones que podrían servir de base para la elaboración de dichas directrices, si así lo requiriesen las Partes. Se ofreció al Grupo de trabajo sobre infraestructura del </w:t>
      </w:r>
      <w:proofErr w:type="spellStart"/>
      <w:r w:rsidRPr="00C34B83">
        <w:rPr>
          <w:rFonts w:cs="Arial"/>
          <w:lang w:val="es-ES"/>
        </w:rPr>
        <w:t>ScC</w:t>
      </w:r>
      <w:proofErr w:type="spellEnd"/>
      <w:r w:rsidRPr="00C34B83">
        <w:rPr>
          <w:rFonts w:cs="Arial"/>
          <w:lang w:val="es-ES"/>
        </w:rPr>
        <w:t xml:space="preserve"> (Consejo Científico) la posibilidad de examinar el informe; no se recibieron observaciones sustantivas.</w:t>
      </w:r>
    </w:p>
    <w:p w14:paraId="28FDF433" w14:textId="77777777" w:rsidR="002A7BAA" w:rsidRPr="00C34B83" w:rsidRDefault="002A7BAA" w:rsidP="002A7BAA">
      <w:pPr>
        <w:spacing w:after="0"/>
        <w:rPr>
          <w:rFonts w:cs="Arial"/>
          <w:highlight w:val="yellow"/>
          <w:lang w:val="es-ES"/>
        </w:rPr>
      </w:pPr>
    </w:p>
    <w:p w14:paraId="318E199A" w14:textId="77777777" w:rsidR="002A7BAA" w:rsidRPr="00C34B83" w:rsidRDefault="002A7BAA" w:rsidP="002A7BAA">
      <w:pPr>
        <w:widowControl w:val="0"/>
        <w:autoSpaceDE w:val="0"/>
        <w:autoSpaceDN w:val="0"/>
        <w:adjustRightInd w:val="0"/>
        <w:spacing w:after="0" w:line="240" w:lineRule="auto"/>
        <w:jc w:val="both"/>
        <w:rPr>
          <w:rFonts w:cs="Arial"/>
          <w:u w:val="single"/>
          <w:lang w:val="es-ES"/>
        </w:rPr>
      </w:pPr>
      <w:r w:rsidRPr="00C34B83">
        <w:rPr>
          <w:rFonts w:cs="Arial"/>
          <w:u w:val="single"/>
          <w:lang w:val="es-ES"/>
        </w:rPr>
        <w:t>Adopción del Acuerdo BBNJ y sinergias con la labor de la CMS sobre la EIA</w:t>
      </w:r>
    </w:p>
    <w:p w14:paraId="3378F0F4" w14:textId="77777777" w:rsidR="002A7BAA" w:rsidRPr="00C34B83" w:rsidRDefault="002A7BAA" w:rsidP="002A7BAA">
      <w:pPr>
        <w:widowControl w:val="0"/>
        <w:autoSpaceDE w:val="0"/>
        <w:autoSpaceDN w:val="0"/>
        <w:adjustRightInd w:val="0"/>
        <w:spacing w:after="0" w:line="240" w:lineRule="auto"/>
        <w:jc w:val="both"/>
        <w:rPr>
          <w:rFonts w:cs="Arial"/>
          <w:u w:val="single"/>
          <w:lang w:val="es-ES"/>
        </w:rPr>
      </w:pPr>
    </w:p>
    <w:p w14:paraId="41C08979"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iCs/>
          <w:color w:val="000000" w:themeColor="text1"/>
          <w:lang w:val="es-ES"/>
        </w:rPr>
        <w:t xml:space="preserve">El </w:t>
      </w:r>
      <w:hyperlink r:id="rId14" w:history="1">
        <w:r w:rsidRPr="00C34B83">
          <w:rPr>
            <w:rStyle w:val="Hyperlink"/>
            <w:rFonts w:cs="Arial"/>
            <w:iCs/>
            <w:lang w:val="es-ES"/>
          </w:rPr>
          <w:t>Acuerdo en el marco de la Convención de las Naciones Unidas sobre el Derecho del Mar relativo a la Conservación y el Uso Sostenible de la Diversidad Biológica Marina de las Zonas Situadas Fuera de la Jurisdicción Nacional</w:t>
        </w:r>
      </w:hyperlink>
      <w:r w:rsidRPr="00C34B83">
        <w:rPr>
          <w:rFonts w:cs="Arial"/>
          <w:iCs/>
          <w:color w:val="000000" w:themeColor="text1"/>
          <w:lang w:val="es-ES"/>
        </w:rPr>
        <w:t xml:space="preserve"> (</w:t>
      </w:r>
      <w:r w:rsidRPr="00C34B83">
        <w:rPr>
          <w:rFonts w:cs="Arial"/>
          <w:color w:val="000000" w:themeColor="text1"/>
          <w:lang w:val="es-ES"/>
        </w:rPr>
        <w:t>Acuerdo BBNJ</w:t>
      </w:r>
      <w:r w:rsidRPr="00C34B83">
        <w:rPr>
          <w:rFonts w:cs="Arial"/>
          <w:iCs/>
          <w:color w:val="000000" w:themeColor="text1"/>
          <w:lang w:val="es-ES"/>
        </w:rPr>
        <w:t xml:space="preserve">) fue adoptado el 19 de junio de 2023 por la Conferencia Intergubernamental sobre la Diversidad Biológica Marina de las Zonas situadas fuera de la Jurisdicción Nacional, convocada bajo los auspicios de la Organización de las Naciones Unidas. </w:t>
      </w:r>
    </w:p>
    <w:p w14:paraId="1266AFB7" w14:textId="77777777" w:rsidR="002A7BAA" w:rsidRPr="00C34B83" w:rsidRDefault="002A7BAA" w:rsidP="002A7BAA">
      <w:pPr>
        <w:widowControl w:val="0"/>
        <w:autoSpaceDE w:val="0"/>
        <w:autoSpaceDN w:val="0"/>
        <w:adjustRightInd w:val="0"/>
        <w:spacing w:after="0" w:line="240" w:lineRule="auto"/>
        <w:ind w:left="567"/>
        <w:jc w:val="both"/>
        <w:rPr>
          <w:rFonts w:cs="Arial"/>
          <w:lang w:val="es-ES"/>
        </w:rPr>
      </w:pPr>
    </w:p>
    <w:p w14:paraId="086FC145"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El Acuerdo BBNJ pone en práctica las disposiciones sobre la evaluación de impacto ambiental en zonas situadas fuera de la jurisdicción nacional mediante el establecimiento de procesos, umbrales y otros requisitos para llevar a cabo y notificar las evaluaciones por las Partes (PARTE IV, Evaluación de impacto ambiental, artículos 27-39). Dado que las disposiciones de la CMS también se aplican a las zonas situadas fuera de la jurisdicción nacional, una vez que entre en vigor el Acuerdo BBNJ, ello tendrá repercusiones inmediatas para las Partes de la CMS que lleven a cabo actividades que requieran una EIA.  </w:t>
      </w:r>
    </w:p>
    <w:p w14:paraId="425639FA" w14:textId="77777777" w:rsidR="002A7BAA" w:rsidRPr="00C34B83" w:rsidRDefault="002A7BAA" w:rsidP="002A7BAA">
      <w:pPr>
        <w:pStyle w:val="ListParagraph"/>
        <w:spacing w:after="0"/>
        <w:rPr>
          <w:rFonts w:cs="Arial"/>
          <w:lang w:val="es-ES"/>
        </w:rPr>
      </w:pPr>
    </w:p>
    <w:p w14:paraId="00FAF15C"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La consideración de los efectos acumulativos se menciona explícitamente en el Acuerdo BBNJ. Se señala que cuando una actividad prevista pueda tener más que un efecto menor o transitorio en el medio marino, o los efectos de la actividad sean desconocidos o poco comprendidos, la Parte con jurisdicción o control sobre la actividad llevará a cabo un examen, incluida una evaluación inicial de los posibles impactos y la consideración de los efectos acumulativos. Al determinar si las actividades previstas bajo su jurisdicción o control cumplen con el umbral para una EIA, los posibles efectos acumulativos de la actividad deben ser considerados en las etapas de examen, alcance, evaluación de impactos y evaluación final. </w:t>
      </w:r>
    </w:p>
    <w:p w14:paraId="3609F91D" w14:textId="77777777" w:rsidR="002A7BAA" w:rsidRPr="00C34B83" w:rsidRDefault="002A7BAA" w:rsidP="002A7BAA">
      <w:pPr>
        <w:widowControl w:val="0"/>
        <w:autoSpaceDE w:val="0"/>
        <w:autoSpaceDN w:val="0"/>
        <w:adjustRightInd w:val="0"/>
        <w:spacing w:after="0" w:line="240" w:lineRule="auto"/>
        <w:ind w:left="567"/>
        <w:jc w:val="both"/>
        <w:rPr>
          <w:rFonts w:cs="Arial"/>
          <w:lang w:val="es-ES"/>
        </w:rPr>
      </w:pPr>
    </w:p>
    <w:p w14:paraId="37A6AB33"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El Órgano Científico y Técnico del Acuerdo BBNJ elaborará normas o directrices para la evaluación de los efectos acumulativos en zonas situadas fuera de la jurisdicción nacional y para determinar cómo deben tenerse en cuenta dichos impactos en el proceso de evaluación de impacto ambiental. La elaboración de directrices que respondan a las necesidades específicas de las especies migratorias podría constituir una valiosa contribución a este proceso.</w:t>
      </w:r>
    </w:p>
    <w:p w14:paraId="1002846B" w14:textId="77777777" w:rsidR="002A7BAA" w:rsidRPr="00C34B83" w:rsidRDefault="002A7BAA" w:rsidP="002A7BAA">
      <w:pPr>
        <w:spacing w:after="0"/>
        <w:rPr>
          <w:rFonts w:cs="Arial"/>
          <w:lang w:val="es-ES"/>
        </w:rPr>
      </w:pPr>
    </w:p>
    <w:p w14:paraId="4B9EBBE3" w14:textId="77777777" w:rsidR="002A7BAA" w:rsidRPr="00C34B83" w:rsidRDefault="002A7BAA" w:rsidP="002A7BAA">
      <w:pPr>
        <w:widowControl w:val="0"/>
        <w:autoSpaceDE w:val="0"/>
        <w:autoSpaceDN w:val="0"/>
        <w:adjustRightInd w:val="0"/>
        <w:spacing w:after="0" w:line="240" w:lineRule="auto"/>
        <w:jc w:val="both"/>
        <w:rPr>
          <w:rFonts w:cs="Arial"/>
          <w:u w:val="single"/>
          <w:lang w:val="es-ES"/>
        </w:rPr>
      </w:pPr>
      <w:r w:rsidRPr="00C34B83">
        <w:rPr>
          <w:rFonts w:cs="Arial"/>
          <w:u w:val="single"/>
          <w:lang w:val="es-ES"/>
        </w:rPr>
        <w:t xml:space="preserve">Uso de metodologías de evaluación del impacto social (EIS) para los impactos en la cultura animal </w:t>
      </w:r>
    </w:p>
    <w:p w14:paraId="239AC417" w14:textId="77777777" w:rsidR="002A7BAA" w:rsidRPr="00C34B83" w:rsidRDefault="002A7BAA" w:rsidP="002A7BAA">
      <w:pPr>
        <w:widowControl w:val="0"/>
        <w:autoSpaceDE w:val="0"/>
        <w:autoSpaceDN w:val="0"/>
        <w:adjustRightInd w:val="0"/>
        <w:spacing w:after="0" w:line="240" w:lineRule="auto"/>
        <w:jc w:val="both"/>
        <w:rPr>
          <w:rFonts w:cs="Arial"/>
          <w:u w:val="single"/>
          <w:lang w:val="es-ES"/>
        </w:rPr>
      </w:pPr>
    </w:p>
    <w:p w14:paraId="03616AEB" w14:textId="77777777" w:rsidR="002A7BAA" w:rsidRPr="00C34B83" w:rsidRDefault="002A7BAA" w:rsidP="002A7BAA">
      <w:pPr>
        <w:widowControl w:val="0"/>
        <w:numPr>
          <w:ilvl w:val="0"/>
          <w:numId w:val="13"/>
        </w:numPr>
        <w:autoSpaceDE w:val="0"/>
        <w:autoSpaceDN w:val="0"/>
        <w:adjustRightInd w:val="0"/>
        <w:spacing w:after="80" w:line="240" w:lineRule="auto"/>
        <w:ind w:left="567" w:hanging="567"/>
        <w:jc w:val="both"/>
        <w:rPr>
          <w:rFonts w:cs="Arial"/>
          <w:lang w:val="es-ES"/>
        </w:rPr>
      </w:pPr>
      <w:r w:rsidRPr="00C34B83">
        <w:rPr>
          <w:rFonts w:cs="Arial"/>
          <w:lang w:val="es-ES"/>
        </w:rPr>
        <w:t>Las evaluaciones del impacto social forman parte en ocasiones de las EIA, las EAE o las EEA, y se utilizan para analizar, supervisar y gestionar las consecuencias sociales previstas e imprevistas de intervenciones planificadas (políticas, programas, planes, proyectos) y de cualquier proceso de cambio social generado por dichas intervenciones, a fin de propiciar un entorno biofísico y humano más sostenible y equitativo.</w:t>
      </w:r>
      <w:r w:rsidRPr="00C34B83">
        <w:rPr>
          <w:rStyle w:val="FootnoteReference"/>
          <w:rFonts w:cs="Arial"/>
          <w:lang w:val="es-ES"/>
        </w:rPr>
        <w:footnoteReference w:id="1"/>
      </w:r>
      <w:r w:rsidRPr="00C34B83">
        <w:rPr>
          <w:rFonts w:cs="Arial"/>
          <w:lang w:val="es-ES"/>
        </w:rPr>
        <w:t xml:space="preserve"> Sin embargo, las EIS han recibido relativamente poca atención en el marco de la CMS. El Instituto Internacional para el Desarrollo Sostenible enumera los siguientes ejemplos de impactos sociales:</w:t>
      </w:r>
      <w:r w:rsidRPr="00C34B83">
        <w:rPr>
          <w:vertAlign w:val="superscript"/>
          <w:lang w:val="es-ES"/>
        </w:rPr>
        <w:footnoteReference w:id="2"/>
      </w:r>
    </w:p>
    <w:p w14:paraId="4B4F7490" w14:textId="77777777" w:rsidR="002A7BAA" w:rsidRPr="00C34B83" w:rsidRDefault="002A7BAA" w:rsidP="002A7BAA">
      <w:pPr>
        <w:pStyle w:val="ListParagraph"/>
        <w:widowControl w:val="0"/>
        <w:numPr>
          <w:ilvl w:val="0"/>
          <w:numId w:val="17"/>
        </w:numPr>
        <w:autoSpaceDE w:val="0"/>
        <w:autoSpaceDN w:val="0"/>
        <w:adjustRightInd w:val="0"/>
        <w:spacing w:after="80" w:line="240" w:lineRule="auto"/>
        <w:ind w:hanging="303"/>
        <w:jc w:val="both"/>
        <w:rPr>
          <w:rFonts w:cs="Arial"/>
          <w:i/>
          <w:lang w:val="es-ES"/>
        </w:rPr>
      </w:pPr>
      <w:r w:rsidRPr="00C34B83">
        <w:rPr>
          <w:rFonts w:cs="Arial"/>
          <w:i/>
          <w:lang w:val="es-ES"/>
        </w:rPr>
        <w:t xml:space="preserve">Modo de vida de las personas, es decir, cómo viven, trabajan, disfrutan de su ocio e interactúan entre sí en el día a día. </w:t>
      </w:r>
    </w:p>
    <w:p w14:paraId="4237A52F" w14:textId="77777777" w:rsidR="002A7BAA" w:rsidRPr="00C34B83" w:rsidRDefault="002A7BAA" w:rsidP="002A7BAA">
      <w:pPr>
        <w:pStyle w:val="ListParagraph"/>
        <w:widowControl w:val="0"/>
        <w:numPr>
          <w:ilvl w:val="0"/>
          <w:numId w:val="17"/>
        </w:numPr>
        <w:autoSpaceDE w:val="0"/>
        <w:autoSpaceDN w:val="0"/>
        <w:adjustRightInd w:val="0"/>
        <w:spacing w:after="80" w:line="240" w:lineRule="auto"/>
        <w:ind w:hanging="303"/>
        <w:jc w:val="both"/>
        <w:rPr>
          <w:rFonts w:cs="Arial"/>
          <w:i/>
          <w:lang w:val="es-ES"/>
        </w:rPr>
      </w:pPr>
      <w:r w:rsidRPr="00C34B83">
        <w:rPr>
          <w:rFonts w:cs="Arial"/>
          <w:i/>
          <w:lang w:val="es-ES"/>
        </w:rPr>
        <w:t xml:space="preserve">Su cultura, es decir, sus creencias, costumbres, valores e idioma o dialecto compartidos. </w:t>
      </w:r>
    </w:p>
    <w:p w14:paraId="6BC8D2FD" w14:textId="77777777" w:rsidR="002A7BAA" w:rsidRPr="00C34B83" w:rsidRDefault="002A7BAA" w:rsidP="002A7BAA">
      <w:pPr>
        <w:pStyle w:val="ListParagraph"/>
        <w:widowControl w:val="0"/>
        <w:numPr>
          <w:ilvl w:val="0"/>
          <w:numId w:val="17"/>
        </w:numPr>
        <w:autoSpaceDE w:val="0"/>
        <w:autoSpaceDN w:val="0"/>
        <w:adjustRightInd w:val="0"/>
        <w:spacing w:after="80" w:line="240" w:lineRule="auto"/>
        <w:ind w:hanging="303"/>
        <w:jc w:val="both"/>
        <w:rPr>
          <w:rFonts w:cs="Arial"/>
          <w:i/>
          <w:lang w:val="es-ES"/>
        </w:rPr>
      </w:pPr>
      <w:r w:rsidRPr="00C34B83">
        <w:rPr>
          <w:rFonts w:cs="Arial"/>
          <w:i/>
          <w:lang w:val="es-ES"/>
        </w:rPr>
        <w:t xml:space="preserve">Su comunidad: su cohesión, estabilidad, carácter, servicios e instalaciones. </w:t>
      </w:r>
    </w:p>
    <w:p w14:paraId="125328BA" w14:textId="77777777" w:rsidR="002A7BAA" w:rsidRPr="00C34B83" w:rsidRDefault="002A7BAA" w:rsidP="002A7BAA">
      <w:pPr>
        <w:pStyle w:val="ListParagraph"/>
        <w:widowControl w:val="0"/>
        <w:numPr>
          <w:ilvl w:val="0"/>
          <w:numId w:val="17"/>
        </w:numPr>
        <w:autoSpaceDE w:val="0"/>
        <w:autoSpaceDN w:val="0"/>
        <w:adjustRightInd w:val="0"/>
        <w:spacing w:after="80" w:line="240" w:lineRule="auto"/>
        <w:ind w:hanging="303"/>
        <w:jc w:val="both"/>
        <w:rPr>
          <w:rFonts w:cs="Arial"/>
          <w:i/>
          <w:lang w:val="es-ES"/>
        </w:rPr>
      </w:pPr>
      <w:r w:rsidRPr="00C34B83">
        <w:rPr>
          <w:rFonts w:cs="Arial"/>
          <w:i/>
          <w:lang w:val="es-ES"/>
        </w:rPr>
        <w:t xml:space="preserve">Sus sistemas políticos: el grado en que las personas pueden participar en las decisiones que afectan a sus vidas, el nivel de democratización en curso y los recursos proporcionados a tal fin. </w:t>
      </w:r>
    </w:p>
    <w:p w14:paraId="1B4E21F1" w14:textId="77777777" w:rsidR="002A7BAA" w:rsidRPr="00C34B83" w:rsidRDefault="002A7BAA" w:rsidP="002A7BAA">
      <w:pPr>
        <w:pStyle w:val="ListParagraph"/>
        <w:widowControl w:val="0"/>
        <w:numPr>
          <w:ilvl w:val="0"/>
          <w:numId w:val="17"/>
        </w:numPr>
        <w:autoSpaceDE w:val="0"/>
        <w:autoSpaceDN w:val="0"/>
        <w:adjustRightInd w:val="0"/>
        <w:spacing w:after="0" w:line="240" w:lineRule="auto"/>
        <w:ind w:hanging="303"/>
        <w:jc w:val="both"/>
        <w:rPr>
          <w:rFonts w:cs="Arial"/>
          <w:i/>
          <w:lang w:val="es-ES"/>
        </w:rPr>
      </w:pPr>
      <w:r w:rsidRPr="00C34B83">
        <w:rPr>
          <w:rFonts w:cs="Arial"/>
          <w:i/>
          <w:lang w:val="es-ES"/>
        </w:rPr>
        <w:t>Su salud y bienestar: la salud entendida como un estado de completo bienestar físico, mental, social y espiritual, y no meramente como la ausencia de enfermedad o dolencia.</w:t>
      </w:r>
    </w:p>
    <w:p w14:paraId="1F78E123" w14:textId="77777777" w:rsidR="002A7BAA" w:rsidRPr="00C34B83" w:rsidRDefault="002A7BAA" w:rsidP="002A7BAA">
      <w:pPr>
        <w:widowControl w:val="0"/>
        <w:autoSpaceDE w:val="0"/>
        <w:autoSpaceDN w:val="0"/>
        <w:adjustRightInd w:val="0"/>
        <w:spacing w:after="0" w:line="240" w:lineRule="auto"/>
        <w:ind w:left="567"/>
        <w:jc w:val="both"/>
        <w:rPr>
          <w:rFonts w:cs="Arial"/>
          <w:lang w:val="es-ES"/>
        </w:rPr>
      </w:pPr>
    </w:p>
    <w:p w14:paraId="7B61B33C"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lang w:val="es-ES"/>
        </w:rPr>
        <w:t xml:space="preserve">La incorporación de las EIS en las EIA, las EAE y las EEA es un paso importante para mejorar las evaluaciones de impacto, incluidas las medidas de mitigación propuestas, teniendo en cuenta la vida de las comunidades (locales). No obstante, el uso de las EIS posiblemente se extienda más allá de los impactos en la cultura humana. La creciente comprensión del aprendizaje social y la cultura en muchas especies animales implica que muchos de estos impactos también pueden ser experimentados por sociedades animales y, por lo tanto, deberían tenerse en cuenta en los procesos de evaluación de impacto, algo </w:t>
      </w:r>
      <w:r w:rsidRPr="00C34B83">
        <w:rPr>
          <w:color w:val="000000" w:themeColor="text1"/>
          <w:lang w:val="es-ES"/>
        </w:rPr>
        <w:t>que aún no se ha hecho</w:t>
      </w:r>
      <w:r w:rsidRPr="00C34B83">
        <w:rPr>
          <w:lang w:val="es-ES"/>
        </w:rPr>
        <w:t>. En consecuencia, aunque las EIS se centran tradicionalmente en las comunidades humanas, la creciente comprensión de la cultura animal, definida en la CMS como la información o el comportamiento compartidos dentro de una comunidad y adquiridos de congéneres mediante alguna forma de aprendizaje social, es cada vez más reconocida como un factor que puede verse afectado por las actividades humanas</w:t>
      </w:r>
      <w:r w:rsidRPr="00C34B83">
        <w:rPr>
          <w:rFonts w:cs="Arial"/>
          <w:vertAlign w:val="superscript"/>
          <w:lang w:val="es-ES"/>
        </w:rPr>
        <w:footnoteReference w:id="3"/>
      </w:r>
      <w:r w:rsidRPr="00C34B83">
        <w:rPr>
          <w:lang w:val="es-ES"/>
        </w:rPr>
        <w:t xml:space="preserve"> y que, por tanto, debería ser considerada en cualquier tipo de evaluación de impacto.  </w:t>
      </w:r>
    </w:p>
    <w:p w14:paraId="6E25F57D" w14:textId="693280C2" w:rsidR="00F642BF" w:rsidRDefault="00F642BF">
      <w:pPr>
        <w:rPr>
          <w:rFonts w:cs="Arial"/>
          <w:lang w:val="es-ES"/>
        </w:rPr>
      </w:pPr>
      <w:r>
        <w:rPr>
          <w:rFonts w:cs="Arial"/>
          <w:lang w:val="es-ES"/>
        </w:rPr>
        <w:br w:type="page"/>
      </w:r>
    </w:p>
    <w:p w14:paraId="518273BC" w14:textId="77777777" w:rsidR="002A7BAA" w:rsidRPr="00C34B83" w:rsidRDefault="002A7BAA" w:rsidP="002A7BAA">
      <w:pPr>
        <w:widowControl w:val="0"/>
        <w:autoSpaceDE w:val="0"/>
        <w:autoSpaceDN w:val="0"/>
        <w:adjustRightInd w:val="0"/>
        <w:spacing w:after="0" w:line="240" w:lineRule="auto"/>
        <w:jc w:val="both"/>
        <w:rPr>
          <w:rFonts w:cs="Arial"/>
          <w:lang w:val="es-ES"/>
        </w:rPr>
      </w:pPr>
    </w:p>
    <w:p w14:paraId="41479D71" w14:textId="77777777" w:rsidR="002A7BAA" w:rsidRPr="00C34B83" w:rsidRDefault="002A7BAA" w:rsidP="002A7BAA">
      <w:pPr>
        <w:widowControl w:val="0"/>
        <w:numPr>
          <w:ilvl w:val="0"/>
          <w:numId w:val="13"/>
        </w:numPr>
        <w:autoSpaceDE w:val="0"/>
        <w:autoSpaceDN w:val="0"/>
        <w:adjustRightInd w:val="0"/>
        <w:spacing w:after="80" w:line="240" w:lineRule="auto"/>
        <w:ind w:left="567" w:hanging="567"/>
        <w:jc w:val="both"/>
        <w:rPr>
          <w:rFonts w:cs="Arial"/>
          <w:lang w:val="es-ES"/>
        </w:rPr>
      </w:pPr>
      <w:r w:rsidRPr="00C34B83">
        <w:rPr>
          <w:rFonts w:cs="Arial"/>
          <w:lang w:val="es-ES"/>
        </w:rPr>
        <w:t xml:space="preserve">La posible utilidad de las metodologías de EIS en relación con la cultura animal y la integración de tales consideraciones en las evaluaciones de impacto podría beneficiarse de una investigación, de conformidad con las disposiciones de la Resolución 11.23 (Rev.COP12) </w:t>
      </w:r>
      <w:r w:rsidRPr="00C34B83">
        <w:rPr>
          <w:rFonts w:cs="Arial"/>
          <w:i/>
          <w:iCs/>
          <w:lang w:val="es-ES"/>
        </w:rPr>
        <w:t xml:space="preserve">Cultura animal y complejidad social, </w:t>
      </w:r>
      <w:r w:rsidRPr="00C34B83">
        <w:rPr>
          <w:rFonts w:cs="Arial"/>
          <w:lang w:val="es-ES"/>
        </w:rPr>
        <w:t>que destacan la importancia de:</w:t>
      </w:r>
    </w:p>
    <w:p w14:paraId="736FDA94" w14:textId="77777777" w:rsidR="002A7BAA" w:rsidRPr="00C34B83" w:rsidRDefault="002A7BAA" w:rsidP="002A7BAA">
      <w:pPr>
        <w:widowControl w:val="0"/>
        <w:numPr>
          <w:ilvl w:val="1"/>
          <w:numId w:val="16"/>
        </w:numPr>
        <w:autoSpaceDE w:val="0"/>
        <w:autoSpaceDN w:val="0"/>
        <w:adjustRightInd w:val="0"/>
        <w:spacing w:after="80" w:line="240" w:lineRule="auto"/>
        <w:ind w:left="1134" w:hanging="283"/>
        <w:jc w:val="both"/>
        <w:rPr>
          <w:rFonts w:cs="Arial"/>
          <w:lang w:val="es-ES"/>
        </w:rPr>
      </w:pPr>
      <w:r w:rsidRPr="00C34B83">
        <w:rPr>
          <w:rFonts w:cs="Arial"/>
          <w:lang w:val="es-ES"/>
        </w:rPr>
        <w:t>considerar los comportamientos transmitidos culturalmente al determinar medidas de conservación;</w:t>
      </w:r>
    </w:p>
    <w:p w14:paraId="25215A80" w14:textId="77777777" w:rsidR="002A7BAA" w:rsidRPr="00C34B83" w:rsidRDefault="002A7BAA" w:rsidP="002A7BAA">
      <w:pPr>
        <w:widowControl w:val="0"/>
        <w:numPr>
          <w:ilvl w:val="1"/>
          <w:numId w:val="16"/>
        </w:numPr>
        <w:autoSpaceDE w:val="0"/>
        <w:autoSpaceDN w:val="0"/>
        <w:adjustRightInd w:val="0"/>
        <w:spacing w:after="80" w:line="240" w:lineRule="auto"/>
        <w:ind w:left="1134" w:hanging="283"/>
        <w:jc w:val="both"/>
        <w:rPr>
          <w:rFonts w:cs="Arial"/>
          <w:lang w:val="es-ES"/>
        </w:rPr>
      </w:pPr>
      <w:r w:rsidRPr="00C34B83">
        <w:rPr>
          <w:rFonts w:cs="Arial"/>
          <w:lang w:val="es-ES"/>
        </w:rPr>
        <w:t>evaluar las amenazas antropogénicas para especies de mamíferos socialmente complejas basándose en pruebas de la interacción de esas amenazas con la estructura social y la cultura;</w:t>
      </w:r>
    </w:p>
    <w:p w14:paraId="0B99A85C" w14:textId="77777777" w:rsidR="002A7BAA" w:rsidRPr="00C34B83" w:rsidRDefault="002A7BAA" w:rsidP="002A7BAA">
      <w:pPr>
        <w:widowControl w:val="0"/>
        <w:numPr>
          <w:ilvl w:val="1"/>
          <w:numId w:val="16"/>
        </w:numPr>
        <w:autoSpaceDE w:val="0"/>
        <w:autoSpaceDN w:val="0"/>
        <w:adjustRightInd w:val="0"/>
        <w:spacing w:after="80" w:line="240" w:lineRule="auto"/>
        <w:ind w:left="1134" w:hanging="283"/>
        <w:jc w:val="both"/>
        <w:rPr>
          <w:rFonts w:cs="Arial"/>
          <w:lang w:val="es-ES"/>
        </w:rPr>
      </w:pPr>
      <w:r w:rsidRPr="00C34B83">
        <w:rPr>
          <w:rFonts w:cs="Arial"/>
          <w:lang w:val="es-ES"/>
        </w:rPr>
        <w:t>aplicar un enfoque de precaución a la gestión de poblaciones respecto de las cuales existan pruebas de que la influencia de la cultura y la complejidad social puede constituir un problema de conservación;</w:t>
      </w:r>
    </w:p>
    <w:p w14:paraId="20DC8C51" w14:textId="77777777" w:rsidR="002A7BAA" w:rsidRPr="00C34B83" w:rsidRDefault="002A7BAA" w:rsidP="002A7BAA">
      <w:pPr>
        <w:widowControl w:val="0"/>
        <w:numPr>
          <w:ilvl w:val="1"/>
          <w:numId w:val="16"/>
        </w:numPr>
        <w:autoSpaceDE w:val="0"/>
        <w:autoSpaceDN w:val="0"/>
        <w:adjustRightInd w:val="0"/>
        <w:spacing w:after="0" w:line="240" w:lineRule="auto"/>
        <w:ind w:left="1134" w:hanging="283"/>
        <w:jc w:val="both"/>
        <w:rPr>
          <w:rFonts w:cs="Arial"/>
          <w:lang w:val="es-ES"/>
        </w:rPr>
      </w:pPr>
      <w:r w:rsidRPr="00C34B83">
        <w:rPr>
          <w:rFonts w:cs="Arial"/>
          <w:lang w:val="es-ES"/>
        </w:rPr>
        <w:t xml:space="preserve">recopilar y publicar datos pertinentes para avanzar en la gestión de la conservación de esas poblaciones y de grupos sociales diferenciados. </w:t>
      </w:r>
    </w:p>
    <w:p w14:paraId="47FFD06C" w14:textId="77777777" w:rsidR="002A7BAA" w:rsidRPr="00C34B83" w:rsidRDefault="002A7BAA" w:rsidP="002A7BAA">
      <w:pPr>
        <w:spacing w:after="0" w:line="240" w:lineRule="auto"/>
        <w:jc w:val="both"/>
        <w:rPr>
          <w:rFonts w:cs="Arial"/>
          <w:u w:val="single"/>
          <w:lang w:val="es-ES"/>
        </w:rPr>
      </w:pPr>
    </w:p>
    <w:p w14:paraId="3BEBA6A3" w14:textId="77777777" w:rsidR="002A7BAA" w:rsidRPr="00C34B83" w:rsidRDefault="002A7BAA" w:rsidP="002A7BAA">
      <w:pPr>
        <w:spacing w:after="0" w:line="240" w:lineRule="auto"/>
        <w:jc w:val="both"/>
        <w:rPr>
          <w:rFonts w:cs="Arial"/>
          <w:u w:val="single"/>
          <w:lang w:val="es-ES"/>
        </w:rPr>
      </w:pPr>
      <w:r w:rsidRPr="00C34B83">
        <w:rPr>
          <w:rFonts w:cs="Arial"/>
          <w:u w:val="single"/>
          <w:lang w:val="es-ES"/>
        </w:rPr>
        <w:t>Debate y análisis</w:t>
      </w:r>
    </w:p>
    <w:p w14:paraId="5A64882A" w14:textId="77777777" w:rsidR="002A7BAA" w:rsidRPr="00C34B83" w:rsidRDefault="002A7BAA" w:rsidP="002A7BAA">
      <w:pPr>
        <w:widowControl w:val="0"/>
        <w:autoSpaceDE w:val="0"/>
        <w:autoSpaceDN w:val="0"/>
        <w:adjustRightInd w:val="0"/>
        <w:spacing w:after="0" w:line="240" w:lineRule="auto"/>
        <w:jc w:val="both"/>
        <w:rPr>
          <w:rFonts w:cs="Arial"/>
          <w:lang w:val="es-ES"/>
        </w:rPr>
      </w:pPr>
    </w:p>
    <w:p w14:paraId="5DC8A200" w14:textId="47346F9E"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rPr>
        <w:t xml:space="preserve">Debido a la capacidad limitada, el informe sobre las EEA y las especies migratorias contenido en el documento </w:t>
      </w:r>
      <w:hyperlink r:id="rId15" w:history="1">
        <w:r w:rsidR="00E50B41" w:rsidRPr="00E50B41">
          <w:rPr>
            <w:rStyle w:val="Hyperlink"/>
            <w:rFonts w:cs="Arial"/>
            <w:lang w:val="es-ES"/>
          </w:rPr>
          <w:t>UNEP/CMS/COP15/Inf.28.9</w:t>
        </w:r>
      </w:hyperlink>
      <w:r w:rsidRPr="00C34B83">
        <w:rPr>
          <w:rFonts w:cs="Arial"/>
          <w:lang w:val="es-ES"/>
        </w:rPr>
        <w:t xml:space="preserve"> dependió principalmente de fuentes en inglés de acceso público o, cuando fue necesario y posible, de traducciones automáticas de documentos en otros idiomas. Esto puede haber dado lugar a una representación más sólida de regiones con países anglófonos y con una trayectoria más larga en la práctica de EEA, como América del Norte, Oceanía y Europa. Si bien se hicieron todos los esfuerzos posibles para garantizar una panorámica mundial equilibrada, es esencial una mayor participación de regiones menos representadas, incluidas América del Sur y Central, África y Asia, tanto para compartir las experiencias existentes en EEA como para fomentar el desarrollo de estas prácticas donde aún están ausentes. La conclusión pone de manifiesto la necesidad de armonizar las numerosas directrices existentes para las EEA. La CMS puede aportar los conocimientos especializados necesarios específicamente sobre especies migratorias, ya que son particularmente vulnerables a los efectos acumulativos, pero están muy poco representadas en las políticas y directrices de las EEA. </w:t>
      </w:r>
    </w:p>
    <w:p w14:paraId="74FBC5AB" w14:textId="77777777" w:rsidR="002A7BAA" w:rsidRPr="00C34B83" w:rsidRDefault="002A7BAA" w:rsidP="002A7BAA">
      <w:pPr>
        <w:widowControl w:val="0"/>
        <w:autoSpaceDE w:val="0"/>
        <w:autoSpaceDN w:val="0"/>
        <w:adjustRightInd w:val="0"/>
        <w:spacing w:after="0" w:line="240" w:lineRule="auto"/>
        <w:ind w:left="567"/>
        <w:jc w:val="both"/>
        <w:rPr>
          <w:rFonts w:cs="Arial"/>
          <w:lang w:val="es-ES"/>
        </w:rPr>
      </w:pPr>
    </w:p>
    <w:p w14:paraId="7293B126" w14:textId="4FCFA571" w:rsidR="00A71801" w:rsidRDefault="00A71801"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A71801">
        <w:rPr>
          <w:rFonts w:cs="Arial"/>
          <w:lang w:val="es-ES"/>
        </w:rPr>
        <w:t>Por lo tanto, el informe confirma la importancia de elaborar orientaciones sobre la integración de las especies migratorias en las E</w:t>
      </w:r>
      <w:r>
        <w:rPr>
          <w:rFonts w:cs="Arial"/>
          <w:lang w:val="es-ES"/>
        </w:rPr>
        <w:t>EA</w:t>
      </w:r>
      <w:r w:rsidRPr="00A71801">
        <w:rPr>
          <w:rFonts w:cs="Arial"/>
          <w:lang w:val="es-ES"/>
        </w:rPr>
        <w:t xml:space="preserve"> y formula recomendaciones a tal efecto, que se reflejan en los proyectos de decisión que figuran en el anexo 2. Además, las Partes, el Consejo Científico y la Secretaría podrían emprender actividades adicionales. Estas se incluyen en los proyectos de decisión que figuran en el anexo 2 del presente documento y en las enmiendas propuestas a la Resolución 7.2 (Rev.COP14). El Grupo de Trabajo sobre Infraestructuras de la CMS también revisó la Resolución 7.2 (Rev.COP14) y propuso enmiendas. Todas las enmiendas a la Resolución 7.2 (Rev.COP14) y las medidas recomendadas pertinentes se presentan en el anexo 1 del documento UNEP/CMS/COP15/Doc.28.10 </w:t>
      </w:r>
      <w:r w:rsidRPr="004B1581">
        <w:rPr>
          <w:rFonts w:cs="Arial"/>
          <w:i/>
          <w:iCs/>
          <w:lang w:val="es-ES"/>
        </w:rPr>
        <w:t>Desarrollo de infraestructuras y especies migratorias</w:t>
      </w:r>
      <w:r w:rsidRPr="00A71801">
        <w:rPr>
          <w:rFonts w:cs="Arial"/>
          <w:lang w:val="es-ES"/>
        </w:rPr>
        <w:t>.</w:t>
      </w:r>
    </w:p>
    <w:p w14:paraId="6919EDA8" w14:textId="77777777" w:rsidR="002A7BAA" w:rsidRPr="00C34B83" w:rsidRDefault="002A7BAA" w:rsidP="002A7BAA">
      <w:pPr>
        <w:widowControl w:val="0"/>
        <w:autoSpaceDE w:val="0"/>
        <w:autoSpaceDN w:val="0"/>
        <w:adjustRightInd w:val="0"/>
        <w:spacing w:after="0" w:line="240" w:lineRule="auto"/>
        <w:jc w:val="both"/>
        <w:rPr>
          <w:rFonts w:cs="Arial"/>
          <w:lang w:val="es-ES"/>
        </w:rPr>
      </w:pPr>
    </w:p>
    <w:p w14:paraId="22BF4723" w14:textId="77777777" w:rsidR="002A7BAA" w:rsidRPr="00C34B83" w:rsidRDefault="002A7BAA" w:rsidP="002A7BAA">
      <w:pPr>
        <w:widowControl w:val="0"/>
        <w:numPr>
          <w:ilvl w:val="0"/>
          <w:numId w:val="13"/>
        </w:numPr>
        <w:autoSpaceDE w:val="0"/>
        <w:autoSpaceDN w:val="0"/>
        <w:adjustRightInd w:val="0"/>
        <w:spacing w:after="80" w:line="240" w:lineRule="auto"/>
        <w:ind w:left="567" w:hanging="567"/>
        <w:jc w:val="both"/>
        <w:rPr>
          <w:rFonts w:cs="Arial"/>
          <w:lang w:val="es-ES"/>
        </w:rPr>
      </w:pPr>
      <w:r w:rsidRPr="00C34B83">
        <w:rPr>
          <w:rFonts w:cs="Arial"/>
          <w:lang w:val="es-ES"/>
        </w:rPr>
        <w:t>Las EEA también están relacionadas con muchas otras cuestiones abordadas en el marco de la Convención. En particular, dos novedades requieren mayor atención:</w:t>
      </w:r>
    </w:p>
    <w:p w14:paraId="1F18BBEB" w14:textId="77777777" w:rsidR="002A7BAA" w:rsidRPr="00C34B83" w:rsidRDefault="002A7BAA" w:rsidP="002A7BAA">
      <w:pPr>
        <w:widowControl w:val="0"/>
        <w:numPr>
          <w:ilvl w:val="0"/>
          <w:numId w:val="18"/>
        </w:numPr>
        <w:autoSpaceDE w:val="0"/>
        <w:autoSpaceDN w:val="0"/>
        <w:adjustRightInd w:val="0"/>
        <w:spacing w:after="80" w:line="240" w:lineRule="auto"/>
        <w:ind w:left="1134" w:hanging="283"/>
        <w:jc w:val="both"/>
        <w:rPr>
          <w:rFonts w:cs="Arial"/>
          <w:lang w:val="es-ES"/>
        </w:rPr>
      </w:pPr>
      <w:r w:rsidRPr="00C34B83">
        <w:rPr>
          <w:rFonts w:cs="Arial"/>
          <w:lang w:val="es-ES"/>
        </w:rPr>
        <w:t>Se espera que el Acuerdo BBNJ entre en vigor próximamente. Esto tiene implicaciones para la realización de EIA en zonas situadas fuera de la jurisdicción nacional. Se propone que el Consejo Científico estudie más a fondo este tema y trate de apoyar</w:t>
      </w:r>
      <w:r w:rsidRPr="00C34B83">
        <w:rPr>
          <w:rFonts w:cs="Arial"/>
          <w:color w:val="000000" w:themeColor="text1"/>
          <w:lang w:val="es-ES"/>
        </w:rPr>
        <w:t xml:space="preserve"> </w:t>
      </w:r>
      <w:r w:rsidRPr="00C34B83">
        <w:rPr>
          <w:rFonts w:cs="Arial"/>
          <w:lang w:val="es-ES"/>
        </w:rPr>
        <w:t xml:space="preserve">a las Partes, al Consejo y a la Secretaría en el suministro de </w:t>
      </w:r>
      <w:r w:rsidRPr="00C34B83">
        <w:rPr>
          <w:rFonts w:cs="Arial"/>
          <w:lang w:val="es-ES"/>
        </w:rPr>
        <w:lastRenderedPageBreak/>
        <w:t>aportaciones relacionadas con las especies migratorias a los procesos en el marco del Acuerdo BBNJ. Esto también ofrece la oportunidad de reforzar las directrices disponibles para las Partes sobre evaluaciones de impacto, incluidas las relativas a los efectos acumulativos.</w:t>
      </w:r>
    </w:p>
    <w:p w14:paraId="12EDF4AD" w14:textId="77777777" w:rsidR="002A7BAA" w:rsidRPr="00C34B83" w:rsidRDefault="002A7BAA" w:rsidP="002A7BAA">
      <w:pPr>
        <w:widowControl w:val="0"/>
        <w:numPr>
          <w:ilvl w:val="0"/>
          <w:numId w:val="18"/>
        </w:numPr>
        <w:autoSpaceDE w:val="0"/>
        <w:autoSpaceDN w:val="0"/>
        <w:adjustRightInd w:val="0"/>
        <w:spacing w:after="0" w:line="240" w:lineRule="auto"/>
        <w:ind w:left="1134" w:hanging="283"/>
        <w:jc w:val="both"/>
        <w:rPr>
          <w:rFonts w:cs="Arial"/>
          <w:lang w:val="es-ES"/>
        </w:rPr>
      </w:pPr>
      <w:r w:rsidRPr="00C34B83">
        <w:rPr>
          <w:rFonts w:cs="Arial"/>
          <w:lang w:val="es-ES"/>
        </w:rPr>
        <w:t>También se está haciendo evidente la importancia de las evaluaciones de impacto exhaustivas en el contexto de la creciente concienciación sobre los efectos que las actividades humanas pueden tener en la cultura animal y el aprendizaje social, lo que afecta así a los resultados de conservación. Hasta ahora, las metodologías de las EIS solo se han aplicado a las comunidades humanas, y han recibido poca atención en el marco de la CMS. Al investigar la aplicabilidad de las metodologías de EIS a la cultura animal, el Grupo de Expertos de la CMS sobre Cultura Animal y Complejidad Social puede proporcionar una orientación importante sobre esta cuestión emergente.</w:t>
      </w:r>
    </w:p>
    <w:p w14:paraId="4DD03D34" w14:textId="77777777" w:rsidR="002A7BAA" w:rsidRPr="00C34B83" w:rsidRDefault="002A7BAA" w:rsidP="002A7BAA">
      <w:pPr>
        <w:widowControl w:val="0"/>
        <w:autoSpaceDE w:val="0"/>
        <w:autoSpaceDN w:val="0"/>
        <w:adjustRightInd w:val="0"/>
        <w:spacing w:after="0" w:line="240" w:lineRule="auto"/>
        <w:jc w:val="both"/>
        <w:rPr>
          <w:rFonts w:cs="Arial"/>
          <w:lang w:val="es-ES"/>
        </w:rPr>
      </w:pPr>
    </w:p>
    <w:p w14:paraId="48C8E21C" w14:textId="77777777" w:rsidR="002A7BAA" w:rsidRPr="00C34B83" w:rsidRDefault="002A7BAA" w:rsidP="002A7BAA">
      <w:pPr>
        <w:spacing w:after="0" w:line="240" w:lineRule="auto"/>
        <w:jc w:val="both"/>
        <w:rPr>
          <w:rFonts w:cs="Arial"/>
          <w:lang w:val="es-ES"/>
        </w:rPr>
      </w:pPr>
      <w:r w:rsidRPr="00C34B83">
        <w:rPr>
          <w:rFonts w:cs="Arial"/>
          <w:u w:val="single"/>
          <w:lang w:val="es-ES"/>
        </w:rPr>
        <w:t>Acciones recomendadas</w:t>
      </w:r>
    </w:p>
    <w:p w14:paraId="5D972D6D" w14:textId="77777777" w:rsidR="002A7BAA" w:rsidRPr="00C34B83" w:rsidRDefault="002A7BAA" w:rsidP="002A7BAA">
      <w:pPr>
        <w:spacing w:after="0" w:line="240" w:lineRule="auto"/>
        <w:jc w:val="both"/>
        <w:rPr>
          <w:rFonts w:cs="Arial"/>
          <w:lang w:val="es-ES"/>
        </w:rPr>
      </w:pPr>
    </w:p>
    <w:p w14:paraId="0BB6A5F6" w14:textId="77777777" w:rsidR="002A7BAA" w:rsidRPr="00C34B83" w:rsidRDefault="002A7BAA" w:rsidP="002A7BAA">
      <w:pPr>
        <w:widowControl w:val="0"/>
        <w:numPr>
          <w:ilvl w:val="0"/>
          <w:numId w:val="13"/>
        </w:numPr>
        <w:autoSpaceDE w:val="0"/>
        <w:autoSpaceDN w:val="0"/>
        <w:adjustRightInd w:val="0"/>
        <w:spacing w:after="0" w:line="240" w:lineRule="auto"/>
        <w:ind w:left="567" w:hanging="567"/>
        <w:jc w:val="both"/>
        <w:rPr>
          <w:rFonts w:cs="Arial"/>
          <w:lang w:val="es-ES"/>
        </w:rPr>
      </w:pPr>
      <w:r w:rsidRPr="00C34B83">
        <w:rPr>
          <w:rFonts w:cs="Arial"/>
          <w:lang w:val="es-ES" w:eastAsia="es-ES"/>
        </w:rPr>
        <w:t>Se recomienda a la Conferencia de las Partes que:</w:t>
      </w:r>
    </w:p>
    <w:p w14:paraId="79098F67" w14:textId="77777777" w:rsidR="002A7BAA" w:rsidRPr="00C34B83" w:rsidRDefault="002A7BAA" w:rsidP="002A7BAA">
      <w:pPr>
        <w:pStyle w:val="Secondnumbering"/>
        <w:numPr>
          <w:ilvl w:val="0"/>
          <w:numId w:val="0"/>
        </w:numPr>
        <w:jc w:val="both"/>
        <w:rPr>
          <w:lang w:val="es-ES"/>
        </w:rPr>
      </w:pPr>
    </w:p>
    <w:p w14:paraId="7ECF55BB" w14:textId="6EB49EBB" w:rsidR="002A7BAA" w:rsidRPr="00C34B83" w:rsidRDefault="002A7BAA" w:rsidP="002A7BAA">
      <w:pPr>
        <w:pStyle w:val="Secondnumbering"/>
        <w:ind w:left="964" w:hanging="397"/>
        <w:jc w:val="both"/>
        <w:rPr>
          <w:lang w:val="es-ES"/>
        </w:rPr>
      </w:pPr>
      <w:r w:rsidRPr="00C34B83">
        <w:rPr>
          <w:rFonts w:cs="Arial"/>
          <w:lang w:val="es-ES"/>
        </w:rPr>
        <w:t xml:space="preserve">tome </w:t>
      </w:r>
      <w:r w:rsidR="007C6198">
        <w:rPr>
          <w:rFonts w:cs="Arial"/>
          <w:lang w:val="es-ES"/>
        </w:rPr>
        <w:t xml:space="preserve">en cuenta el resumen y las recomendaciones del </w:t>
      </w:r>
      <w:r w:rsidRPr="00C34B83">
        <w:rPr>
          <w:rFonts w:cs="Arial"/>
          <w:lang w:val="es-ES"/>
        </w:rPr>
        <w:t xml:space="preserve">informe </w:t>
      </w:r>
      <w:r w:rsidRPr="00C34B83">
        <w:rPr>
          <w:rFonts w:cs="Arial"/>
          <w:i/>
          <w:lang w:val="es-ES"/>
        </w:rPr>
        <w:t>Evaluación de los efectos acumulativos y especies migratorias</w:t>
      </w:r>
      <w:r w:rsidRPr="00C34B83">
        <w:rPr>
          <w:rFonts w:cs="Arial"/>
          <w:lang w:val="es-ES"/>
        </w:rPr>
        <w:t xml:space="preserve"> que figuran en el Anexo 1 del presente documento; </w:t>
      </w:r>
    </w:p>
    <w:p w14:paraId="7318D5C0" w14:textId="77777777" w:rsidR="002A7BAA" w:rsidRPr="00C34B83" w:rsidRDefault="002A7BAA" w:rsidP="002A7BAA">
      <w:pPr>
        <w:pStyle w:val="Secondnumbering"/>
        <w:numPr>
          <w:ilvl w:val="0"/>
          <w:numId w:val="0"/>
        </w:numPr>
        <w:ind w:left="964" w:hanging="397"/>
        <w:jc w:val="both"/>
        <w:rPr>
          <w:lang w:val="es-ES"/>
        </w:rPr>
      </w:pPr>
    </w:p>
    <w:p w14:paraId="1ACD1978" w14:textId="34C9239E" w:rsidR="002A7BAA" w:rsidRPr="00C34B83" w:rsidRDefault="002A7BAA" w:rsidP="002A7BAA">
      <w:pPr>
        <w:pStyle w:val="Secondnumbering"/>
        <w:ind w:left="964" w:hanging="397"/>
        <w:jc w:val="both"/>
        <w:rPr>
          <w:lang w:val="es-ES"/>
        </w:rPr>
      </w:pPr>
      <w:r w:rsidRPr="00C34B83">
        <w:rPr>
          <w:rFonts w:cs="Arial"/>
          <w:lang w:val="es-ES"/>
        </w:rPr>
        <w:t>apruebe las enmiendas propuestas a la Resolución 7.2 (Rev.COP14) que figuran en el Anexo </w:t>
      </w:r>
      <w:r w:rsidR="004671CC">
        <w:rPr>
          <w:rFonts w:cs="Arial"/>
          <w:lang w:val="es-ES"/>
        </w:rPr>
        <w:t>1</w:t>
      </w:r>
      <w:r w:rsidRPr="00C34B83">
        <w:rPr>
          <w:rFonts w:cs="Arial"/>
          <w:lang w:val="es-ES"/>
        </w:rPr>
        <w:t xml:space="preserve"> del documento</w:t>
      </w:r>
      <w:r w:rsidR="001356C4">
        <w:rPr>
          <w:rFonts w:cs="Arial"/>
          <w:lang w:val="es-ES"/>
        </w:rPr>
        <w:t xml:space="preserve"> </w:t>
      </w:r>
      <w:r w:rsidR="001356C4" w:rsidRPr="001356C4">
        <w:rPr>
          <w:rFonts w:cs="Arial"/>
          <w:lang w:val="es-ES"/>
        </w:rPr>
        <w:t>UNEP/CMS/COP15/Doc.28.10</w:t>
      </w:r>
      <w:r w:rsidRPr="00C34B83">
        <w:rPr>
          <w:rFonts w:cs="Arial"/>
          <w:lang w:val="es-ES"/>
        </w:rPr>
        <w:t>;</w:t>
      </w:r>
    </w:p>
    <w:p w14:paraId="4956C7AA" w14:textId="77777777" w:rsidR="002A7BAA" w:rsidRPr="00C34B83" w:rsidRDefault="002A7BAA" w:rsidP="002A7BAA">
      <w:pPr>
        <w:pStyle w:val="Secondnumbering"/>
        <w:numPr>
          <w:ilvl w:val="0"/>
          <w:numId w:val="0"/>
        </w:numPr>
        <w:ind w:left="964" w:hanging="397"/>
        <w:jc w:val="both"/>
        <w:rPr>
          <w:lang w:val="es-ES"/>
        </w:rPr>
      </w:pPr>
    </w:p>
    <w:p w14:paraId="2136B201" w14:textId="6EAD3869" w:rsidR="002A7BAA" w:rsidRPr="00C34B83" w:rsidRDefault="002A7BAA" w:rsidP="002A7BAA">
      <w:pPr>
        <w:pStyle w:val="Secondnumbering"/>
        <w:ind w:left="964" w:hanging="397"/>
        <w:jc w:val="both"/>
        <w:rPr>
          <w:lang w:val="es-ES"/>
        </w:rPr>
      </w:pPr>
      <w:r w:rsidRPr="00C34B83">
        <w:rPr>
          <w:rFonts w:cs="Arial"/>
          <w:lang w:val="es-ES"/>
        </w:rPr>
        <w:t>apruebe los proyectos de decisiones que figuran en el Anexo </w:t>
      </w:r>
      <w:r w:rsidR="001356C4">
        <w:rPr>
          <w:rFonts w:cs="Arial"/>
          <w:lang w:val="es-ES"/>
        </w:rPr>
        <w:t>2</w:t>
      </w:r>
      <w:r w:rsidRPr="00C34B83">
        <w:rPr>
          <w:rFonts w:cs="Arial"/>
          <w:lang w:val="es-ES"/>
        </w:rPr>
        <w:t xml:space="preserve"> del presente documento; y</w:t>
      </w:r>
    </w:p>
    <w:p w14:paraId="4A57A3C2" w14:textId="77777777" w:rsidR="002A7BAA" w:rsidRPr="00C34B83" w:rsidRDefault="002A7BAA" w:rsidP="002A7BAA">
      <w:pPr>
        <w:spacing w:after="0" w:line="240" w:lineRule="auto"/>
        <w:ind w:left="964" w:hanging="397"/>
        <w:jc w:val="both"/>
        <w:rPr>
          <w:rFonts w:cs="Arial"/>
          <w:lang w:val="es-ES"/>
        </w:rPr>
      </w:pPr>
      <w:r w:rsidRPr="00C34B83" w:rsidDel="00D537E4">
        <w:rPr>
          <w:lang w:val="es-ES"/>
        </w:rPr>
        <w:t xml:space="preserve"> </w:t>
      </w:r>
    </w:p>
    <w:p w14:paraId="559E8564" w14:textId="39A19043" w:rsidR="002D5F2A" w:rsidRPr="00EF4151" w:rsidRDefault="002A7BAA" w:rsidP="002A7BAA">
      <w:pPr>
        <w:pStyle w:val="ListParagraph"/>
        <w:numPr>
          <w:ilvl w:val="0"/>
          <w:numId w:val="19"/>
        </w:numPr>
        <w:tabs>
          <w:tab w:val="left" w:pos="1080"/>
        </w:tabs>
        <w:spacing w:after="0" w:line="240" w:lineRule="auto"/>
        <w:ind w:left="1080" w:hanging="540"/>
        <w:jc w:val="both"/>
        <w:rPr>
          <w:lang w:val="en-GB"/>
        </w:rPr>
      </w:pPr>
      <w:r w:rsidRPr="00C34B83">
        <w:rPr>
          <w:rFonts w:cs="Arial"/>
          <w:lang w:val="es-ES"/>
        </w:rPr>
        <w:t>derogue las Decisiones 14.204-14.206.</w:t>
      </w:r>
    </w:p>
    <w:p w14:paraId="5ADE5AC5" w14:textId="77777777" w:rsidR="00EF4151" w:rsidRPr="00EF4151" w:rsidRDefault="00EF4151" w:rsidP="00EF4151">
      <w:pPr>
        <w:pStyle w:val="ListParagraph"/>
        <w:rPr>
          <w:lang w:val="en-GB"/>
        </w:rPr>
      </w:pPr>
    </w:p>
    <w:p w14:paraId="02535B63" w14:textId="77777777" w:rsidR="00EF4151" w:rsidRDefault="00EF4151" w:rsidP="00EF4151">
      <w:pPr>
        <w:pStyle w:val="ListParagraph"/>
        <w:tabs>
          <w:tab w:val="left" w:pos="1080"/>
        </w:tabs>
        <w:spacing w:after="0" w:line="240" w:lineRule="auto"/>
        <w:ind w:left="1080"/>
        <w:jc w:val="both"/>
        <w:rPr>
          <w:lang w:val="en-GB"/>
        </w:rPr>
        <w:sectPr w:rsidR="00EF4151" w:rsidSect="00323406">
          <w:headerReference w:type="even" r:id="rId16"/>
          <w:headerReference w:type="default" r:id="rId17"/>
          <w:footerReference w:type="even" r:id="rId18"/>
          <w:footerReference w:type="default" r:id="rId19"/>
          <w:headerReference w:type="first" r:id="rId20"/>
          <w:footerReference w:type="first" r:id="rId21"/>
          <w:pgSz w:w="11906" w:h="16838" w:code="9"/>
          <w:pgMar w:top="1440" w:right="1440" w:bottom="1440" w:left="1440" w:header="720" w:footer="720" w:gutter="0"/>
          <w:cols w:space="720"/>
          <w:titlePg/>
          <w:docGrid w:linePitch="360"/>
        </w:sectPr>
      </w:pPr>
    </w:p>
    <w:p w14:paraId="6DA574F6" w14:textId="77777777" w:rsidR="001E6247" w:rsidRPr="00C34B83" w:rsidRDefault="001E6247" w:rsidP="001E6247">
      <w:pPr>
        <w:spacing w:after="0" w:line="240" w:lineRule="auto"/>
        <w:jc w:val="right"/>
        <w:rPr>
          <w:rFonts w:cs="Arial"/>
          <w:b/>
          <w:bCs/>
          <w:caps/>
          <w:lang w:val="es-ES"/>
        </w:rPr>
      </w:pPr>
      <w:r w:rsidRPr="00C34B83">
        <w:rPr>
          <w:rFonts w:cs="Arial"/>
          <w:b/>
          <w:caps/>
          <w:lang w:val="es-ES"/>
        </w:rPr>
        <w:lastRenderedPageBreak/>
        <w:t>Anexo 1</w:t>
      </w:r>
    </w:p>
    <w:p w14:paraId="7F84EA6A" w14:textId="77777777" w:rsidR="001E6247" w:rsidRPr="00C34B83" w:rsidRDefault="001E6247" w:rsidP="001E6247">
      <w:pPr>
        <w:spacing w:after="0" w:line="240" w:lineRule="auto"/>
        <w:jc w:val="both"/>
        <w:rPr>
          <w:rFonts w:cs="Arial"/>
          <w:iCs/>
          <w:lang w:val="es-ES"/>
        </w:rPr>
      </w:pPr>
    </w:p>
    <w:p w14:paraId="2921D7D3" w14:textId="77777777" w:rsidR="001E6247" w:rsidRPr="00C34B83" w:rsidRDefault="001E6247" w:rsidP="001E6247">
      <w:pPr>
        <w:tabs>
          <w:tab w:val="left" w:pos="1020"/>
        </w:tabs>
        <w:spacing w:after="0" w:line="240" w:lineRule="auto"/>
        <w:rPr>
          <w:rFonts w:cs="Arial"/>
          <w:lang w:val="es-ES"/>
        </w:rPr>
      </w:pPr>
    </w:p>
    <w:p w14:paraId="1261821C" w14:textId="77777777" w:rsidR="001E6247" w:rsidRPr="00C34B83" w:rsidRDefault="001E6247" w:rsidP="001E6247">
      <w:pPr>
        <w:tabs>
          <w:tab w:val="left" w:pos="1020"/>
        </w:tabs>
        <w:spacing w:after="0" w:line="240" w:lineRule="auto"/>
        <w:jc w:val="center"/>
        <w:rPr>
          <w:rFonts w:cs="Arial"/>
          <w:b/>
          <w:bCs/>
          <w:lang w:val="es-ES"/>
        </w:rPr>
      </w:pPr>
      <w:r w:rsidRPr="00C34B83">
        <w:rPr>
          <w:rFonts w:cs="Arial"/>
          <w:b/>
          <w:bCs/>
          <w:lang w:val="es-ES"/>
        </w:rPr>
        <w:t xml:space="preserve">INFORME SOBRE LA EVALUACIÓN DE LOS EFECTOS ACUMULATIVOS PARA LAS ESPECIES MIGRATORIAS: </w:t>
      </w:r>
    </w:p>
    <w:p w14:paraId="41C93873" w14:textId="77777777" w:rsidR="001E6247" w:rsidRPr="00C34B83" w:rsidRDefault="001E6247" w:rsidP="001E6247">
      <w:pPr>
        <w:tabs>
          <w:tab w:val="left" w:pos="1020"/>
        </w:tabs>
        <w:spacing w:after="0" w:line="240" w:lineRule="auto"/>
        <w:jc w:val="center"/>
        <w:rPr>
          <w:rFonts w:cs="Arial"/>
          <w:b/>
          <w:bCs/>
          <w:lang w:val="es-ES"/>
        </w:rPr>
      </w:pPr>
      <w:r w:rsidRPr="00C34B83">
        <w:rPr>
          <w:rFonts w:cs="Arial"/>
          <w:b/>
          <w:bCs/>
          <w:lang w:val="es-ES"/>
        </w:rPr>
        <w:t>RESUMEN Y RECOMENDACIONES</w:t>
      </w:r>
    </w:p>
    <w:p w14:paraId="5F876A2B" w14:textId="77777777" w:rsidR="001E6247" w:rsidRPr="00C34B83" w:rsidRDefault="001E6247" w:rsidP="001E6247">
      <w:pPr>
        <w:pStyle w:val="Secondnumbering"/>
        <w:numPr>
          <w:ilvl w:val="0"/>
          <w:numId w:val="0"/>
        </w:numPr>
        <w:rPr>
          <w:lang w:val="es-ES"/>
        </w:rPr>
      </w:pPr>
    </w:p>
    <w:p w14:paraId="6900DE04" w14:textId="793F83B1" w:rsidR="001E6247" w:rsidRPr="00F56FB3" w:rsidRDefault="001E6247" w:rsidP="001E6247">
      <w:pPr>
        <w:pStyle w:val="Secondnumbering"/>
        <w:numPr>
          <w:ilvl w:val="0"/>
          <w:numId w:val="0"/>
        </w:numPr>
        <w:jc w:val="center"/>
        <w:rPr>
          <w:rFonts w:cs="Arial"/>
          <w:lang w:val="es-ES"/>
        </w:rPr>
      </w:pPr>
      <w:r w:rsidRPr="00F56FB3">
        <w:rPr>
          <w:rFonts w:cs="Arial"/>
          <w:lang w:val="es-ES"/>
        </w:rPr>
        <w:t xml:space="preserve">El informe completo puede consultarse en </w:t>
      </w:r>
      <w:hyperlink r:id="rId22" w:history="1">
        <w:r w:rsidR="00F56FB3" w:rsidRPr="00F56FB3">
          <w:rPr>
            <w:rStyle w:val="Hyperlink"/>
            <w:rFonts w:cs="Arial"/>
            <w:lang w:val="es-ES"/>
          </w:rPr>
          <w:t>UNEP/CMS/COP15/Inf.28.9</w:t>
        </w:r>
      </w:hyperlink>
    </w:p>
    <w:p w14:paraId="61523CF5" w14:textId="77777777" w:rsidR="001E6247" w:rsidRDefault="001E6247" w:rsidP="001E6247">
      <w:pPr>
        <w:pStyle w:val="Secondnumbering"/>
        <w:numPr>
          <w:ilvl w:val="0"/>
          <w:numId w:val="0"/>
        </w:numPr>
        <w:jc w:val="center"/>
        <w:rPr>
          <w:lang w:val="es-ES"/>
        </w:rPr>
      </w:pPr>
    </w:p>
    <w:p w14:paraId="3EE5A561" w14:textId="77777777" w:rsidR="0069174F" w:rsidRPr="00C34B83" w:rsidRDefault="0069174F" w:rsidP="001E6247">
      <w:pPr>
        <w:pStyle w:val="Secondnumbering"/>
        <w:numPr>
          <w:ilvl w:val="0"/>
          <w:numId w:val="0"/>
        </w:numPr>
        <w:jc w:val="center"/>
        <w:rPr>
          <w:lang w:val="es-ES"/>
        </w:rPr>
      </w:pPr>
    </w:p>
    <w:p w14:paraId="2AF9665C" w14:textId="77777777" w:rsidR="001E6247" w:rsidRPr="00C34B83" w:rsidRDefault="001E6247" w:rsidP="001E6247">
      <w:pPr>
        <w:pStyle w:val="Secondnumbering"/>
        <w:numPr>
          <w:ilvl w:val="0"/>
          <w:numId w:val="0"/>
        </w:numPr>
        <w:rPr>
          <w:u w:val="single"/>
          <w:lang w:val="es-ES"/>
        </w:rPr>
      </w:pPr>
      <w:r w:rsidRPr="00C34B83">
        <w:rPr>
          <w:u w:val="single"/>
          <w:lang w:val="es-ES"/>
        </w:rPr>
        <w:t>Resumen</w:t>
      </w:r>
    </w:p>
    <w:p w14:paraId="3CD8ABB7" w14:textId="77777777" w:rsidR="001E6247" w:rsidRPr="00C34B83" w:rsidRDefault="001E6247" w:rsidP="001E6247">
      <w:pPr>
        <w:pStyle w:val="Secondnumbering"/>
        <w:numPr>
          <w:ilvl w:val="0"/>
          <w:numId w:val="0"/>
        </w:numPr>
        <w:jc w:val="both"/>
        <w:rPr>
          <w:lang w:val="es-ES"/>
        </w:rPr>
      </w:pPr>
    </w:p>
    <w:p w14:paraId="5F407295" w14:textId="77777777" w:rsidR="001E6247" w:rsidRPr="00C34B83" w:rsidRDefault="001E6247" w:rsidP="001E6247">
      <w:pPr>
        <w:pStyle w:val="Secondnumbering"/>
        <w:numPr>
          <w:ilvl w:val="0"/>
          <w:numId w:val="0"/>
        </w:numPr>
        <w:jc w:val="both"/>
        <w:rPr>
          <w:lang w:val="es-ES"/>
        </w:rPr>
      </w:pPr>
      <w:r w:rsidRPr="00C34B83">
        <w:rPr>
          <w:rFonts w:cs="Arial"/>
          <w:lang w:val="es-ES"/>
        </w:rPr>
        <w:t>La Convención sobre la Conservación de las Especies Migratorias de Animales Silvestres (CMS) reconoce que las especies migratorias se enfrentan a amenazas crecientes derivadas de presiones ambientales acumulativas, como el cambio climático, la degradación del hábitat, la contaminación y el desarrollo industrial. Las evaluaciones de impacto ambiental tradicionales (EIA) a menudo no logran captar los impactos acumulativos de múltiples actividades a lo largo del tiempo y el espacio, especialmente a través de las fronteras nacionales</w:t>
      </w:r>
      <w:r w:rsidRPr="00C34B83">
        <w:rPr>
          <w:color w:val="000000" w:themeColor="text1"/>
          <w:lang w:val="es-ES"/>
        </w:rPr>
        <w:t xml:space="preserve">, lo que convierte </w:t>
      </w:r>
      <w:r w:rsidRPr="00C34B83">
        <w:rPr>
          <w:rFonts w:cs="Arial"/>
          <w:lang w:val="es-ES"/>
        </w:rPr>
        <w:t xml:space="preserve">a la evaluación de los efectos acumulativos (EEA) en una herramienta fundamental para comprender y mitigar los impactos en las especies migratorias. </w:t>
      </w:r>
    </w:p>
    <w:p w14:paraId="46789592" w14:textId="77777777" w:rsidR="001E6247" w:rsidRPr="00C34B83" w:rsidRDefault="001E6247" w:rsidP="001E6247">
      <w:pPr>
        <w:spacing w:after="0" w:line="240" w:lineRule="auto"/>
        <w:jc w:val="both"/>
        <w:rPr>
          <w:lang w:val="es-ES"/>
        </w:rPr>
      </w:pPr>
    </w:p>
    <w:p w14:paraId="1B0EDAE8" w14:textId="77777777" w:rsidR="001E6247" w:rsidRPr="00C34B83" w:rsidRDefault="001E6247" w:rsidP="001E6247">
      <w:pPr>
        <w:tabs>
          <w:tab w:val="num" w:pos="720"/>
        </w:tabs>
        <w:spacing w:after="80" w:line="240" w:lineRule="auto"/>
        <w:jc w:val="both"/>
        <w:rPr>
          <w:lang w:val="es-ES"/>
        </w:rPr>
      </w:pPr>
      <w:r w:rsidRPr="00C34B83">
        <w:rPr>
          <w:rFonts w:cs="Arial"/>
          <w:lang w:val="es-ES"/>
        </w:rPr>
        <w:t>En respuesta a la Decisión 14.205 de la COP14 de la CMS, el presente informe:</w:t>
      </w:r>
    </w:p>
    <w:p w14:paraId="23F0BA18" w14:textId="77777777" w:rsidR="001E6247" w:rsidRPr="00C34B83" w:rsidRDefault="001E6247" w:rsidP="001E6247">
      <w:pPr>
        <w:pStyle w:val="ListParagraph"/>
        <w:numPr>
          <w:ilvl w:val="0"/>
          <w:numId w:val="29"/>
        </w:numPr>
        <w:spacing w:after="80" w:line="240" w:lineRule="auto"/>
        <w:ind w:left="567" w:hanging="567"/>
        <w:contextualSpacing w:val="0"/>
        <w:jc w:val="both"/>
        <w:rPr>
          <w:rFonts w:cs="Arial"/>
          <w:lang w:val="es-ES"/>
        </w:rPr>
      </w:pPr>
      <w:r w:rsidRPr="00C34B83">
        <w:rPr>
          <w:rFonts w:cs="Arial"/>
          <w:lang w:val="es-ES"/>
        </w:rPr>
        <w:t>Evalúa cómo las Partes de la CMS aplican la EEA dentro de las EIA y las evaluaciones ambientales estratégicas (EAE).</w:t>
      </w:r>
    </w:p>
    <w:p w14:paraId="651FECF4" w14:textId="77777777" w:rsidR="001E6247" w:rsidRPr="00C34B83" w:rsidRDefault="001E6247" w:rsidP="001E6247">
      <w:pPr>
        <w:pStyle w:val="ListParagraph"/>
        <w:numPr>
          <w:ilvl w:val="0"/>
          <w:numId w:val="29"/>
        </w:numPr>
        <w:spacing w:after="80" w:line="240" w:lineRule="auto"/>
        <w:ind w:left="567" w:hanging="567"/>
        <w:contextualSpacing w:val="0"/>
        <w:jc w:val="both"/>
        <w:rPr>
          <w:rFonts w:cs="Arial"/>
          <w:lang w:val="es-ES"/>
        </w:rPr>
      </w:pPr>
      <w:r w:rsidRPr="00C34B83">
        <w:rPr>
          <w:rFonts w:cs="Arial"/>
          <w:lang w:val="es-ES"/>
        </w:rPr>
        <w:t>Identifica las mejores prácticas y los retos.</w:t>
      </w:r>
    </w:p>
    <w:p w14:paraId="14D23C5D" w14:textId="77777777" w:rsidR="001E6247" w:rsidRPr="00C34B83" w:rsidRDefault="001E6247" w:rsidP="001E6247">
      <w:pPr>
        <w:pStyle w:val="ListParagraph"/>
        <w:numPr>
          <w:ilvl w:val="0"/>
          <w:numId w:val="29"/>
        </w:numPr>
        <w:spacing w:after="0" w:line="240" w:lineRule="auto"/>
        <w:ind w:left="567" w:hanging="567"/>
        <w:contextualSpacing w:val="0"/>
        <w:jc w:val="both"/>
        <w:rPr>
          <w:rFonts w:cs="Arial"/>
          <w:lang w:val="es-ES"/>
        </w:rPr>
      </w:pPr>
      <w:r w:rsidRPr="00C34B83">
        <w:rPr>
          <w:rFonts w:cs="Arial"/>
          <w:lang w:val="es-ES"/>
        </w:rPr>
        <w:t>Recomienda orientaciones para una mejor inclusión de las especies migratorias en las EEA.</w:t>
      </w:r>
    </w:p>
    <w:p w14:paraId="60626897" w14:textId="77777777" w:rsidR="001E6247" w:rsidRPr="00C34B83" w:rsidRDefault="001E6247" w:rsidP="001E6247">
      <w:pPr>
        <w:pStyle w:val="Secondnumbering"/>
        <w:numPr>
          <w:ilvl w:val="0"/>
          <w:numId w:val="0"/>
        </w:numPr>
        <w:jc w:val="both"/>
        <w:rPr>
          <w:lang w:val="es-ES"/>
        </w:rPr>
      </w:pPr>
    </w:p>
    <w:p w14:paraId="3A535A86" w14:textId="77777777" w:rsidR="001E6247" w:rsidRPr="00C34B83" w:rsidRDefault="001E6247" w:rsidP="001E6247">
      <w:pPr>
        <w:pStyle w:val="Secondnumbering"/>
        <w:numPr>
          <w:ilvl w:val="0"/>
          <w:numId w:val="0"/>
        </w:numPr>
        <w:jc w:val="both"/>
        <w:rPr>
          <w:lang w:val="es-ES"/>
        </w:rPr>
      </w:pPr>
      <w:r w:rsidRPr="00C34B83">
        <w:rPr>
          <w:lang w:val="es-ES"/>
        </w:rPr>
        <w:t>El informe examina las mejores prácticas mundiales y los marcos metodológicos para realizar EEA. Aunque el informe se centró en las EEA y las especies migratorias en el medio marino, la mayoría de las recomendaciones son aplicables a las EEA en general, así como a otros taxones de especies migratorias.</w:t>
      </w:r>
    </w:p>
    <w:p w14:paraId="2AC48F36" w14:textId="77777777" w:rsidR="001E6247" w:rsidRPr="00C34B83" w:rsidRDefault="001E6247" w:rsidP="001E6247">
      <w:pPr>
        <w:pStyle w:val="Secondnumbering"/>
        <w:numPr>
          <w:ilvl w:val="0"/>
          <w:numId w:val="0"/>
        </w:numPr>
        <w:jc w:val="both"/>
        <w:rPr>
          <w:lang w:val="es-ES"/>
        </w:rPr>
      </w:pPr>
    </w:p>
    <w:p w14:paraId="51B6DDDD" w14:textId="77777777" w:rsidR="001E6247" w:rsidRPr="00C34B83" w:rsidRDefault="001E6247" w:rsidP="001E6247">
      <w:pPr>
        <w:pStyle w:val="Secondnumbering"/>
        <w:numPr>
          <w:ilvl w:val="0"/>
          <w:numId w:val="0"/>
        </w:numPr>
        <w:jc w:val="both"/>
        <w:rPr>
          <w:u w:val="single"/>
          <w:lang w:val="es-ES"/>
        </w:rPr>
      </w:pPr>
      <w:r w:rsidRPr="00C34B83">
        <w:rPr>
          <w:u w:val="single"/>
          <w:lang w:val="es-ES"/>
        </w:rPr>
        <w:t>Conclusiones principales</w:t>
      </w:r>
    </w:p>
    <w:p w14:paraId="6F6A398E" w14:textId="77777777" w:rsidR="001E6247" w:rsidRPr="00C34B83" w:rsidRDefault="001E6247" w:rsidP="001E6247">
      <w:pPr>
        <w:spacing w:after="0" w:line="240" w:lineRule="auto"/>
        <w:jc w:val="both"/>
        <w:rPr>
          <w:rFonts w:cs="Arial"/>
          <w:b/>
          <w:bCs/>
          <w:lang w:val="es-ES"/>
        </w:rPr>
      </w:pPr>
    </w:p>
    <w:p w14:paraId="592EE75C" w14:textId="77777777" w:rsidR="001E6247" w:rsidRPr="00C34B83" w:rsidRDefault="001E6247" w:rsidP="001E6247">
      <w:pPr>
        <w:pStyle w:val="ListParagraph"/>
        <w:numPr>
          <w:ilvl w:val="0"/>
          <w:numId w:val="28"/>
        </w:numPr>
        <w:spacing w:after="0" w:line="240" w:lineRule="auto"/>
        <w:contextualSpacing w:val="0"/>
        <w:jc w:val="both"/>
        <w:rPr>
          <w:rFonts w:cs="Arial"/>
          <w:b/>
          <w:bCs/>
          <w:lang w:val="es-ES"/>
        </w:rPr>
      </w:pPr>
      <w:r w:rsidRPr="00C34B83">
        <w:rPr>
          <w:rFonts w:cs="Arial"/>
          <w:b/>
          <w:bCs/>
          <w:lang w:val="es-ES"/>
        </w:rPr>
        <w:t>Las especies migratorias no están suficientemente representadas en las EEA</w:t>
      </w:r>
    </w:p>
    <w:p w14:paraId="776E881D" w14:textId="77777777" w:rsidR="001E6247" w:rsidRPr="00C34B83" w:rsidRDefault="001E6247" w:rsidP="001E6247">
      <w:pPr>
        <w:spacing w:after="0" w:line="240" w:lineRule="auto"/>
        <w:jc w:val="both"/>
        <w:rPr>
          <w:rFonts w:cs="Arial"/>
          <w:lang w:val="es-ES"/>
        </w:rPr>
      </w:pPr>
      <w:r w:rsidRPr="00C34B83">
        <w:rPr>
          <w:rFonts w:cs="Arial"/>
          <w:lang w:val="es-ES"/>
        </w:rPr>
        <w:t>A pesar de su vulnerabilidad, las especies migratorias rara vez se consideran explícitamente en las EEA, la legislación sobre EEA o las directrices sobre EEA. Las especies migratorias marinas están especialmente en riesgo debido a presiones superpuestas relacionadas con el aumento de la actividad en los entornos marinos vinculada al desarrollo de energías renovables, el transporte y la minería en aguas profundas, agravadas por los impactos cada vez mayores del cambio climático, como el calentamiento y la acidificación de los océanos. Entre los retos figuran la escasez de datos, la dificultad para hacer un seguimiento a las especies a través de jurisdicciones y la falta de coordinación internacional.</w:t>
      </w:r>
    </w:p>
    <w:p w14:paraId="6668BC9D" w14:textId="77777777" w:rsidR="001E6247" w:rsidRPr="00C34B83" w:rsidRDefault="001E6247" w:rsidP="001E6247">
      <w:pPr>
        <w:spacing w:after="0" w:line="240" w:lineRule="auto"/>
        <w:ind w:left="720"/>
        <w:jc w:val="both"/>
        <w:rPr>
          <w:rFonts w:cs="Arial"/>
          <w:lang w:val="es-ES"/>
        </w:rPr>
      </w:pPr>
    </w:p>
    <w:p w14:paraId="5B18CB72" w14:textId="77777777" w:rsidR="001E6247" w:rsidRPr="00C34B83" w:rsidRDefault="001E6247" w:rsidP="001E6247">
      <w:pPr>
        <w:pStyle w:val="ListParagraph"/>
        <w:numPr>
          <w:ilvl w:val="0"/>
          <w:numId w:val="28"/>
        </w:numPr>
        <w:spacing w:after="0" w:line="240" w:lineRule="auto"/>
        <w:contextualSpacing w:val="0"/>
        <w:jc w:val="both"/>
        <w:rPr>
          <w:rFonts w:cs="Arial"/>
          <w:b/>
          <w:bCs/>
          <w:lang w:val="es-ES"/>
        </w:rPr>
      </w:pPr>
      <w:r w:rsidRPr="00C34B83">
        <w:rPr>
          <w:rFonts w:cs="Arial"/>
          <w:b/>
          <w:bCs/>
          <w:lang w:val="es-ES"/>
        </w:rPr>
        <w:t>Las prácticas de las EEA varían ampliamente</w:t>
      </w:r>
    </w:p>
    <w:p w14:paraId="6141AA48" w14:textId="77777777" w:rsidR="001E6247" w:rsidRPr="00C34B83" w:rsidRDefault="001E6247" w:rsidP="001E6247">
      <w:pPr>
        <w:spacing w:after="0" w:line="240" w:lineRule="auto"/>
        <w:jc w:val="both"/>
        <w:rPr>
          <w:rFonts w:cs="Arial"/>
          <w:lang w:val="es-ES"/>
        </w:rPr>
      </w:pPr>
      <w:r w:rsidRPr="00C34B83">
        <w:rPr>
          <w:rFonts w:cs="Arial"/>
          <w:lang w:val="es-ES"/>
        </w:rPr>
        <w:t xml:space="preserve">Las EEA se aplican de manera inconsistente entre las Partes de la CMS. Solo dos Partes (Nueva Zelanda y la República Dominicana) respondieron a la solicitud de información de la CMS, siendo Nueva Zelanda la que proporcionó orientaciones y herramientas detalladas. Muchos países carecen de legislación nacional o de directrices sobre cómo realizar las EEA, especialmente en las regiones en desarrollo. Cuando la EEA forma parte de la legislación, no hay información sobre la aplicación y eficacia de las EEA ni sobre las medidas de mitigación resultantes. </w:t>
      </w:r>
    </w:p>
    <w:p w14:paraId="2F2E6C24" w14:textId="77777777" w:rsidR="001E6247" w:rsidRPr="00C34B83" w:rsidRDefault="001E6247" w:rsidP="001E6247">
      <w:pPr>
        <w:spacing w:after="0" w:line="240" w:lineRule="auto"/>
        <w:ind w:left="720"/>
        <w:jc w:val="both"/>
        <w:rPr>
          <w:rFonts w:cs="Arial"/>
          <w:lang w:val="es-ES"/>
        </w:rPr>
      </w:pPr>
    </w:p>
    <w:p w14:paraId="22F76EB5" w14:textId="0B06482B" w:rsidR="001E6247" w:rsidRPr="00C34B83" w:rsidRDefault="001E6247" w:rsidP="001E6247">
      <w:pPr>
        <w:spacing w:after="0" w:line="240" w:lineRule="auto"/>
        <w:rPr>
          <w:rFonts w:cs="Arial"/>
          <w:b/>
          <w:bCs/>
          <w:lang w:val="es-ES"/>
        </w:rPr>
      </w:pPr>
    </w:p>
    <w:p w14:paraId="095ED020" w14:textId="77777777" w:rsidR="001E6247" w:rsidRPr="00C34B83" w:rsidRDefault="001E6247" w:rsidP="001E6247">
      <w:pPr>
        <w:pStyle w:val="ListParagraph"/>
        <w:numPr>
          <w:ilvl w:val="0"/>
          <w:numId w:val="28"/>
        </w:numPr>
        <w:spacing w:after="0" w:line="240" w:lineRule="auto"/>
        <w:contextualSpacing w:val="0"/>
        <w:jc w:val="both"/>
        <w:rPr>
          <w:rFonts w:cs="Arial"/>
          <w:b/>
          <w:bCs/>
          <w:lang w:val="es-ES"/>
        </w:rPr>
      </w:pPr>
      <w:r w:rsidRPr="00C34B83">
        <w:rPr>
          <w:rFonts w:cs="Arial"/>
          <w:b/>
          <w:bCs/>
          <w:lang w:val="es-ES"/>
        </w:rPr>
        <w:t>Etapas metodológicas comunes en las EEA</w:t>
      </w:r>
    </w:p>
    <w:p w14:paraId="15632236" w14:textId="77777777" w:rsidR="001E6247" w:rsidRPr="00C34B83" w:rsidRDefault="001E6247" w:rsidP="001E6247">
      <w:pPr>
        <w:spacing w:after="0" w:line="240" w:lineRule="auto"/>
        <w:jc w:val="both"/>
        <w:rPr>
          <w:rFonts w:cs="Arial"/>
          <w:lang w:val="es-ES"/>
        </w:rPr>
      </w:pPr>
      <w:r w:rsidRPr="00C34B83">
        <w:rPr>
          <w:rFonts w:cs="Arial"/>
          <w:lang w:val="es-ES"/>
        </w:rPr>
        <w:t>A pesar de la variabilidad, la mayoría de las EEA siguen una estructura similar, representada en el esquema siguiente.</w:t>
      </w:r>
    </w:p>
    <w:p w14:paraId="17242924" w14:textId="77777777" w:rsidR="001E6247" w:rsidRPr="00C34B83" w:rsidRDefault="001E6247" w:rsidP="001E6247">
      <w:pPr>
        <w:spacing w:after="0" w:line="240" w:lineRule="auto"/>
        <w:jc w:val="both"/>
        <w:rPr>
          <w:rFonts w:cs="Arial"/>
          <w:lang w:val="es-ES"/>
        </w:rPr>
      </w:pPr>
    </w:p>
    <w:p w14:paraId="614B1468" w14:textId="77777777" w:rsidR="001E6247" w:rsidRPr="00C34B83" w:rsidRDefault="001E6247" w:rsidP="001E6247">
      <w:pPr>
        <w:spacing w:after="0"/>
        <w:jc w:val="both"/>
        <w:rPr>
          <w:rFonts w:cs="Arial"/>
          <w:lang w:val="es-ES"/>
        </w:rPr>
      </w:pPr>
      <w:r w:rsidRPr="00C34B83">
        <w:rPr>
          <w:rFonts w:cs="Arial"/>
          <w:noProof/>
          <w:lang w:val="es-ES" w:eastAsia="es-ES"/>
          <w14:ligatures w14:val="standardContextual"/>
        </w:rPr>
        <w:drawing>
          <wp:inline distT="0" distB="0" distL="0" distR="0" wp14:anchorId="2D224638" wp14:editId="16EC8D04">
            <wp:extent cx="5486400" cy="3200400"/>
            <wp:effectExtent l="0" t="0" r="19050" b="0"/>
            <wp:docPr id="1095713910" name="Diagram 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3" r:lo="rId24" r:qs="rId25" r:cs="rId26"/>
              </a:graphicData>
            </a:graphic>
          </wp:inline>
        </w:drawing>
      </w:r>
    </w:p>
    <w:p w14:paraId="185ABAD1" w14:textId="77777777" w:rsidR="001E6247" w:rsidRPr="00C34B83" w:rsidRDefault="001E6247" w:rsidP="001E6247">
      <w:pPr>
        <w:spacing w:after="0" w:line="240" w:lineRule="auto"/>
        <w:jc w:val="both"/>
        <w:rPr>
          <w:rFonts w:cs="Arial"/>
          <w:lang w:val="es-ES"/>
        </w:rPr>
      </w:pPr>
    </w:p>
    <w:p w14:paraId="6BBDA004" w14:textId="77777777" w:rsidR="001E6247" w:rsidRPr="00C34B83" w:rsidRDefault="001E6247" w:rsidP="001E6247">
      <w:pPr>
        <w:pStyle w:val="ListParagraph"/>
        <w:numPr>
          <w:ilvl w:val="0"/>
          <w:numId w:val="28"/>
        </w:numPr>
        <w:spacing w:after="0" w:line="240" w:lineRule="auto"/>
        <w:contextualSpacing w:val="0"/>
        <w:jc w:val="both"/>
        <w:rPr>
          <w:rFonts w:cs="Arial"/>
          <w:b/>
          <w:bCs/>
          <w:lang w:val="es-ES"/>
        </w:rPr>
      </w:pPr>
      <w:r w:rsidRPr="00C34B83">
        <w:rPr>
          <w:rFonts w:cs="Arial"/>
          <w:b/>
          <w:bCs/>
          <w:lang w:val="es-ES"/>
        </w:rPr>
        <w:t>Los principales retos para las EEA y las especies migratorias incluyen:</w:t>
      </w:r>
    </w:p>
    <w:p w14:paraId="64B0AD37" w14:textId="77777777" w:rsidR="001E6247" w:rsidRPr="00C34B83" w:rsidRDefault="001E6247" w:rsidP="001E6247">
      <w:pPr>
        <w:numPr>
          <w:ilvl w:val="0"/>
          <w:numId w:val="26"/>
        </w:numPr>
        <w:tabs>
          <w:tab w:val="num" w:pos="720"/>
        </w:tabs>
        <w:spacing w:after="0" w:line="240" w:lineRule="auto"/>
        <w:jc w:val="both"/>
        <w:rPr>
          <w:rFonts w:cs="Arial"/>
          <w:lang w:val="es-ES"/>
        </w:rPr>
      </w:pPr>
      <w:r w:rsidRPr="00C34B83">
        <w:rPr>
          <w:rFonts w:cs="Arial"/>
          <w:lang w:val="es-ES"/>
        </w:rPr>
        <w:t>Carencia de definiciones y metodologías estandarizadas</w:t>
      </w:r>
    </w:p>
    <w:p w14:paraId="68F2093E" w14:textId="77777777" w:rsidR="001E6247" w:rsidRPr="00C34B83" w:rsidRDefault="001E6247" w:rsidP="001E6247">
      <w:pPr>
        <w:numPr>
          <w:ilvl w:val="0"/>
          <w:numId w:val="26"/>
        </w:numPr>
        <w:tabs>
          <w:tab w:val="num" w:pos="720"/>
        </w:tabs>
        <w:spacing w:after="0" w:line="240" w:lineRule="auto"/>
        <w:jc w:val="both"/>
        <w:rPr>
          <w:rFonts w:cs="Arial"/>
          <w:lang w:val="es-ES"/>
        </w:rPr>
      </w:pPr>
      <w:r w:rsidRPr="00C34B83">
        <w:rPr>
          <w:rFonts w:cs="Arial"/>
          <w:lang w:val="es-ES"/>
        </w:rPr>
        <w:t>Disponibilidad e intercambio limitados de datos</w:t>
      </w:r>
    </w:p>
    <w:p w14:paraId="28598FCD" w14:textId="77777777" w:rsidR="001E6247" w:rsidRPr="00C34B83" w:rsidRDefault="001E6247" w:rsidP="001E6247">
      <w:pPr>
        <w:numPr>
          <w:ilvl w:val="0"/>
          <w:numId w:val="26"/>
        </w:numPr>
        <w:tabs>
          <w:tab w:val="num" w:pos="720"/>
        </w:tabs>
        <w:spacing w:after="0" w:line="240" w:lineRule="auto"/>
        <w:jc w:val="both"/>
        <w:rPr>
          <w:rFonts w:cs="Arial"/>
          <w:lang w:val="es-ES"/>
        </w:rPr>
      </w:pPr>
      <w:r w:rsidRPr="00C34B83">
        <w:rPr>
          <w:rFonts w:cs="Arial"/>
          <w:lang w:val="es-ES"/>
        </w:rPr>
        <w:t>Dificultad para evaluar los efectos sinérgicos y no lineales</w:t>
      </w:r>
    </w:p>
    <w:p w14:paraId="0EEE841E" w14:textId="77777777" w:rsidR="001E6247" w:rsidRPr="00C34B83" w:rsidRDefault="001E6247" w:rsidP="001E6247">
      <w:pPr>
        <w:numPr>
          <w:ilvl w:val="0"/>
          <w:numId w:val="26"/>
        </w:numPr>
        <w:tabs>
          <w:tab w:val="num" w:pos="720"/>
        </w:tabs>
        <w:spacing w:after="0" w:line="240" w:lineRule="auto"/>
        <w:jc w:val="both"/>
        <w:rPr>
          <w:rFonts w:cs="Arial"/>
          <w:lang w:val="es-ES"/>
        </w:rPr>
      </w:pPr>
      <w:r w:rsidRPr="00C34B83">
        <w:rPr>
          <w:rFonts w:cs="Arial"/>
          <w:lang w:val="es-ES"/>
        </w:rPr>
        <w:t>Supervisión y seguimiento inadecuados de las EEA y de las medidas de mitigación</w:t>
      </w:r>
    </w:p>
    <w:p w14:paraId="6F4F21CD" w14:textId="77777777" w:rsidR="001E6247" w:rsidRPr="00C34B83" w:rsidRDefault="001E6247" w:rsidP="001E6247">
      <w:pPr>
        <w:numPr>
          <w:ilvl w:val="0"/>
          <w:numId w:val="26"/>
        </w:numPr>
        <w:spacing w:after="0" w:line="240" w:lineRule="auto"/>
        <w:jc w:val="both"/>
        <w:rPr>
          <w:rFonts w:cs="Arial"/>
          <w:lang w:val="es-ES"/>
        </w:rPr>
      </w:pPr>
      <w:r w:rsidRPr="00C34B83">
        <w:rPr>
          <w:rFonts w:cs="Arial"/>
          <w:lang w:val="es-ES"/>
        </w:rPr>
        <w:t>Escasa integración de las EEA en los procesos de adopción de decisiones</w:t>
      </w:r>
    </w:p>
    <w:p w14:paraId="49D0AA6F" w14:textId="77777777" w:rsidR="001E6247" w:rsidRPr="00C34B83" w:rsidRDefault="001E6247" w:rsidP="001E6247">
      <w:pPr>
        <w:numPr>
          <w:ilvl w:val="0"/>
          <w:numId w:val="26"/>
        </w:numPr>
        <w:spacing w:after="0" w:line="240" w:lineRule="auto"/>
        <w:jc w:val="both"/>
        <w:rPr>
          <w:rFonts w:cs="Arial"/>
          <w:lang w:val="es-ES"/>
        </w:rPr>
      </w:pPr>
      <w:r w:rsidRPr="00C34B83">
        <w:rPr>
          <w:rFonts w:cs="Arial"/>
          <w:lang w:val="es-ES"/>
        </w:rPr>
        <w:t>Efectos históricos desconocidos o no incluidos</w:t>
      </w:r>
    </w:p>
    <w:p w14:paraId="652752FE" w14:textId="77777777" w:rsidR="001E6247" w:rsidRPr="00C34B83" w:rsidRDefault="001E6247" w:rsidP="001E6247">
      <w:pPr>
        <w:numPr>
          <w:ilvl w:val="0"/>
          <w:numId w:val="26"/>
        </w:numPr>
        <w:spacing w:after="0" w:line="240" w:lineRule="auto"/>
        <w:jc w:val="both"/>
        <w:rPr>
          <w:rFonts w:cs="Arial"/>
          <w:lang w:val="es-ES"/>
        </w:rPr>
      </w:pPr>
      <w:r w:rsidRPr="00C34B83">
        <w:rPr>
          <w:rFonts w:cs="Arial"/>
          <w:lang w:val="es-ES"/>
        </w:rPr>
        <w:t>Reconocimiento y evaluación de la incertidumbre</w:t>
      </w:r>
    </w:p>
    <w:p w14:paraId="30A7BEFA" w14:textId="77777777" w:rsidR="001E6247" w:rsidRPr="00C34B83" w:rsidRDefault="001E6247" w:rsidP="001E6247">
      <w:pPr>
        <w:numPr>
          <w:ilvl w:val="0"/>
          <w:numId w:val="26"/>
        </w:numPr>
        <w:spacing w:after="0" w:line="240" w:lineRule="auto"/>
        <w:jc w:val="both"/>
        <w:rPr>
          <w:rFonts w:cs="Arial"/>
          <w:lang w:val="es-ES"/>
        </w:rPr>
      </w:pPr>
      <w:r w:rsidRPr="00C34B83">
        <w:rPr>
          <w:rFonts w:cs="Arial"/>
          <w:lang w:val="es-ES"/>
        </w:rPr>
        <w:t>Escasos informes sobre la aplicación y la eficacia de las EEA</w:t>
      </w:r>
    </w:p>
    <w:p w14:paraId="2E565B75" w14:textId="77777777" w:rsidR="001E6247" w:rsidRPr="00C34B83" w:rsidRDefault="001E6247" w:rsidP="001E6247">
      <w:pPr>
        <w:spacing w:after="0" w:line="240" w:lineRule="auto"/>
        <w:ind w:left="720"/>
        <w:jc w:val="both"/>
        <w:rPr>
          <w:rFonts w:cs="Arial"/>
          <w:lang w:val="es-ES"/>
        </w:rPr>
      </w:pPr>
    </w:p>
    <w:p w14:paraId="41FF5ACA" w14:textId="77777777" w:rsidR="001E6247" w:rsidRPr="00C34B83" w:rsidRDefault="001E6247" w:rsidP="001E6247">
      <w:pPr>
        <w:pStyle w:val="ListParagraph"/>
        <w:numPr>
          <w:ilvl w:val="0"/>
          <w:numId w:val="28"/>
        </w:numPr>
        <w:spacing w:after="0" w:line="240" w:lineRule="auto"/>
        <w:contextualSpacing w:val="0"/>
        <w:jc w:val="both"/>
        <w:rPr>
          <w:rFonts w:cs="Arial"/>
          <w:b/>
          <w:bCs/>
          <w:lang w:val="es-ES"/>
        </w:rPr>
      </w:pPr>
      <w:r w:rsidRPr="00C34B83">
        <w:rPr>
          <w:rFonts w:cs="Arial"/>
          <w:b/>
          <w:bCs/>
          <w:lang w:val="es-ES"/>
        </w:rPr>
        <w:t>Las mejores prácticas para las EEA y las especies migratorias incluyen:</w:t>
      </w:r>
    </w:p>
    <w:p w14:paraId="7C4AD590"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Alcance y propósito claramente definidos</w:t>
      </w:r>
    </w:p>
    <w:p w14:paraId="5DF001E0"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Escalas temporales y espaciales apropiadas</w:t>
      </w:r>
    </w:p>
    <w:p w14:paraId="5B84E549"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Explicación de qué efectos, presiones y actividades se consideran y cuáles se excluyen</w:t>
      </w:r>
    </w:p>
    <w:p w14:paraId="145D057A"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 xml:space="preserve">Acuerdo sobre una base común frente a la cual se evalúan los impactos de las presiones </w:t>
      </w:r>
    </w:p>
    <w:p w14:paraId="4FA7D8A2" w14:textId="77777777" w:rsidR="001E6247" w:rsidRPr="00C34B83" w:rsidRDefault="001E6247" w:rsidP="001E6247">
      <w:pPr>
        <w:numPr>
          <w:ilvl w:val="0"/>
          <w:numId w:val="27"/>
        </w:numPr>
        <w:tabs>
          <w:tab w:val="num" w:pos="720"/>
        </w:tabs>
        <w:spacing w:after="0" w:line="240" w:lineRule="auto"/>
        <w:jc w:val="both"/>
        <w:rPr>
          <w:rFonts w:cs="Arial"/>
          <w:lang w:val="es-ES"/>
        </w:rPr>
      </w:pPr>
      <w:r w:rsidRPr="00C34B83">
        <w:rPr>
          <w:rFonts w:cs="Arial"/>
          <w:lang w:val="es-ES"/>
        </w:rPr>
        <w:t>Uso de modelos cuantitativos y predictivos para evaluar efectos acumulativos</w:t>
      </w:r>
    </w:p>
    <w:p w14:paraId="752EAB58" w14:textId="77777777" w:rsidR="001E6247" w:rsidRPr="00C34B83" w:rsidRDefault="001E6247" w:rsidP="001E6247">
      <w:pPr>
        <w:numPr>
          <w:ilvl w:val="0"/>
          <w:numId w:val="27"/>
        </w:numPr>
        <w:tabs>
          <w:tab w:val="num" w:pos="720"/>
        </w:tabs>
        <w:spacing w:after="0" w:line="240" w:lineRule="auto"/>
        <w:jc w:val="both"/>
        <w:rPr>
          <w:rFonts w:cs="Arial"/>
          <w:lang w:val="es-ES"/>
        </w:rPr>
      </w:pPr>
      <w:r w:rsidRPr="00C34B83">
        <w:rPr>
          <w:rFonts w:cs="Arial"/>
          <w:lang w:val="es-ES"/>
        </w:rPr>
        <w:t>Incorporación de los conocimientos tradicionales y locales en las EEA</w:t>
      </w:r>
    </w:p>
    <w:p w14:paraId="1A704FC6"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Uso del SIG (Sistema de información geográfica) y herramientas espaciales para visualizar impactos acumulativos</w:t>
      </w:r>
    </w:p>
    <w:p w14:paraId="61B11BB2"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Desarrollo y utilización coherente de umbrales</w:t>
      </w:r>
    </w:p>
    <w:p w14:paraId="6280616A" w14:textId="77777777" w:rsidR="001E6247" w:rsidRPr="00C34B83" w:rsidRDefault="001E6247" w:rsidP="001E6247">
      <w:pPr>
        <w:numPr>
          <w:ilvl w:val="0"/>
          <w:numId w:val="27"/>
        </w:numPr>
        <w:spacing w:after="0" w:line="240" w:lineRule="auto"/>
        <w:jc w:val="both"/>
        <w:rPr>
          <w:rFonts w:cs="Arial"/>
          <w:lang w:val="es-ES"/>
        </w:rPr>
      </w:pPr>
      <w:r w:rsidRPr="00C34B83">
        <w:rPr>
          <w:rFonts w:cs="Arial"/>
          <w:lang w:val="es-ES"/>
        </w:rPr>
        <w:t>Documentación transparente de supuestos e incertidumbres</w:t>
      </w:r>
    </w:p>
    <w:p w14:paraId="722612F8" w14:textId="77777777" w:rsidR="001E6247" w:rsidRPr="00C34B83" w:rsidRDefault="001E6247" w:rsidP="001E6247">
      <w:pPr>
        <w:spacing w:after="0" w:line="240" w:lineRule="auto"/>
        <w:jc w:val="both"/>
        <w:rPr>
          <w:rFonts w:cs="Arial"/>
          <w:lang w:val="es-ES"/>
        </w:rPr>
      </w:pPr>
    </w:p>
    <w:p w14:paraId="39B2B0C6" w14:textId="77777777" w:rsidR="001E6247" w:rsidRPr="00C34B83" w:rsidRDefault="001E6247" w:rsidP="001E6247">
      <w:pPr>
        <w:spacing w:after="0" w:line="240" w:lineRule="auto"/>
        <w:jc w:val="both"/>
        <w:rPr>
          <w:rFonts w:cs="Arial"/>
          <w:lang w:val="es-ES"/>
        </w:rPr>
      </w:pPr>
      <w:r w:rsidRPr="00C34B83">
        <w:rPr>
          <w:rFonts w:cs="Arial"/>
          <w:lang w:val="es-ES"/>
        </w:rPr>
        <w:t xml:space="preserve">Si bien las EEA son cada vez más reconocidas como esenciales para la gestión ambiental, su aplicación a las especies migratorias sigue siendo limitada. La CMS se encuentra en una posición idónea para liderar los esfuerzos de integración de las especies migratorias en las EEA mediante la orientación, el fomento de la capacidad y la cooperación internacional. </w:t>
      </w:r>
    </w:p>
    <w:p w14:paraId="17347F5D" w14:textId="77777777" w:rsidR="001E6247" w:rsidRPr="00C34B83" w:rsidRDefault="001E6247" w:rsidP="001E6247">
      <w:pPr>
        <w:pStyle w:val="Secondnumbering"/>
        <w:numPr>
          <w:ilvl w:val="0"/>
          <w:numId w:val="0"/>
        </w:numPr>
        <w:rPr>
          <w:lang w:val="es-ES"/>
        </w:rPr>
      </w:pPr>
    </w:p>
    <w:p w14:paraId="2327678E" w14:textId="77777777" w:rsidR="001E6247" w:rsidRPr="00C34B83" w:rsidRDefault="001E6247" w:rsidP="001E6247">
      <w:pPr>
        <w:pStyle w:val="Secondnumbering"/>
        <w:numPr>
          <w:ilvl w:val="0"/>
          <w:numId w:val="0"/>
        </w:numPr>
        <w:rPr>
          <w:u w:val="single"/>
          <w:lang w:val="es-ES"/>
        </w:rPr>
      </w:pPr>
      <w:r w:rsidRPr="00C34B83">
        <w:rPr>
          <w:u w:val="single"/>
          <w:lang w:val="es-ES"/>
        </w:rPr>
        <w:t>Recomendaciones</w:t>
      </w:r>
    </w:p>
    <w:p w14:paraId="39BC8A67" w14:textId="77777777" w:rsidR="001E6247" w:rsidRPr="00C34B83" w:rsidRDefault="001E6247" w:rsidP="001E6247">
      <w:pPr>
        <w:pStyle w:val="Secondnumbering"/>
        <w:numPr>
          <w:ilvl w:val="0"/>
          <w:numId w:val="0"/>
        </w:numPr>
        <w:rPr>
          <w:u w:val="single"/>
          <w:lang w:val="es-ES"/>
        </w:rPr>
      </w:pPr>
    </w:p>
    <w:p w14:paraId="111666C4" w14:textId="77777777" w:rsidR="001E6247" w:rsidRPr="00C34B83" w:rsidRDefault="001E6247" w:rsidP="001E6247">
      <w:pPr>
        <w:spacing w:after="0" w:line="240" w:lineRule="auto"/>
        <w:jc w:val="both"/>
        <w:rPr>
          <w:lang w:val="es-ES"/>
        </w:rPr>
      </w:pPr>
      <w:r w:rsidRPr="00C34B83">
        <w:rPr>
          <w:lang w:val="es-ES"/>
        </w:rPr>
        <w:t xml:space="preserve">Las recomendaciones que figuran a continuación no abordan en su totalidad todas las carencias y retos señalados en el informe, ya que se centran únicamente en ámbitos en los que la CMS y sus Partes tienen un mandato y pueden contribuir. </w:t>
      </w:r>
    </w:p>
    <w:p w14:paraId="23711C69" w14:textId="77777777" w:rsidR="001E6247" w:rsidRPr="00C34B83" w:rsidRDefault="001E6247" w:rsidP="001E6247">
      <w:pPr>
        <w:spacing w:after="0" w:line="240" w:lineRule="auto"/>
        <w:jc w:val="both"/>
        <w:rPr>
          <w:lang w:val="es-ES"/>
        </w:rPr>
      </w:pPr>
    </w:p>
    <w:p w14:paraId="455BAC41" w14:textId="77777777" w:rsidR="001E6247" w:rsidRPr="00C34B83" w:rsidRDefault="001E6247" w:rsidP="001E6247">
      <w:pPr>
        <w:spacing w:after="0" w:line="240" w:lineRule="auto"/>
        <w:jc w:val="both"/>
        <w:rPr>
          <w:b/>
          <w:bCs/>
          <w:lang w:val="es-ES"/>
        </w:rPr>
      </w:pPr>
      <w:r w:rsidRPr="00C34B83">
        <w:rPr>
          <w:b/>
          <w:bCs/>
          <w:lang w:val="es-ES"/>
        </w:rPr>
        <w:t>(1) Terminología y metodología</w:t>
      </w:r>
    </w:p>
    <w:p w14:paraId="68EC17B9" w14:textId="77777777" w:rsidR="001E6247" w:rsidRPr="00C34B83" w:rsidRDefault="001E6247" w:rsidP="001E6247">
      <w:pPr>
        <w:spacing w:after="0" w:line="240" w:lineRule="auto"/>
        <w:jc w:val="both"/>
        <w:rPr>
          <w:b/>
          <w:bCs/>
          <w:lang w:val="es-ES"/>
        </w:rPr>
      </w:pPr>
    </w:p>
    <w:p w14:paraId="4456F371" w14:textId="77777777" w:rsidR="001E6247" w:rsidRPr="00C34B83" w:rsidRDefault="001E6247" w:rsidP="001E6247">
      <w:pPr>
        <w:pStyle w:val="ListParagraph"/>
        <w:numPr>
          <w:ilvl w:val="0"/>
          <w:numId w:val="21"/>
        </w:numPr>
        <w:spacing w:after="80" w:line="240" w:lineRule="auto"/>
        <w:ind w:hanging="357"/>
        <w:contextualSpacing w:val="0"/>
        <w:jc w:val="both"/>
        <w:rPr>
          <w:lang w:val="es-ES"/>
        </w:rPr>
      </w:pPr>
      <w:r w:rsidRPr="00C34B83">
        <w:rPr>
          <w:lang w:val="es-ES"/>
        </w:rPr>
        <w:t>Las Partes deberían establecer directrices o normas comunes para llevar a cabo las EEA, incluidas las circunstancias en que deben evaluarse las especies migratorias y cómo hacerlo.</w:t>
      </w:r>
    </w:p>
    <w:p w14:paraId="56C60AB8" w14:textId="77777777" w:rsidR="001E6247" w:rsidRPr="00C34B83" w:rsidRDefault="001E6247" w:rsidP="001E6247">
      <w:pPr>
        <w:pStyle w:val="ListParagraph"/>
        <w:numPr>
          <w:ilvl w:val="1"/>
          <w:numId w:val="21"/>
        </w:numPr>
        <w:spacing w:after="80" w:line="240" w:lineRule="auto"/>
        <w:ind w:hanging="357"/>
        <w:contextualSpacing w:val="0"/>
        <w:jc w:val="both"/>
        <w:rPr>
          <w:lang w:val="es-ES"/>
        </w:rPr>
      </w:pPr>
      <w:r w:rsidRPr="00C34B83">
        <w:rPr>
          <w:lang w:val="es-ES"/>
        </w:rPr>
        <w:t>En particular, las Partes deberían proporcionar orientación sobre metodologías apropiadas para evaluar los efectos acumulativos en las especies migratorias, por ejemplo, en forma de un documento técnico de orientación.</w:t>
      </w:r>
    </w:p>
    <w:p w14:paraId="0696186D" w14:textId="77777777" w:rsidR="001E6247" w:rsidRPr="00C34B83" w:rsidRDefault="001E6247" w:rsidP="001E6247">
      <w:pPr>
        <w:pStyle w:val="ListParagraph"/>
        <w:numPr>
          <w:ilvl w:val="1"/>
          <w:numId w:val="21"/>
        </w:numPr>
        <w:spacing w:after="80" w:line="240" w:lineRule="auto"/>
        <w:ind w:hanging="357"/>
        <w:contextualSpacing w:val="0"/>
        <w:jc w:val="both"/>
        <w:rPr>
          <w:lang w:val="es-ES"/>
        </w:rPr>
      </w:pPr>
      <w:r w:rsidRPr="00C34B83">
        <w:rPr>
          <w:rFonts w:cs="Arial"/>
          <w:lang w:val="es-ES"/>
        </w:rPr>
        <w:t>Cuando existan o surjan retos singulares para realizar EEA, como en el caso de las especies migratorias marinas, las Partes deberían elaborar directrices específicas de EEA para determinados grupos de especies migratorias.</w:t>
      </w:r>
    </w:p>
    <w:p w14:paraId="4733D06F" w14:textId="77777777" w:rsidR="001E6247" w:rsidRPr="00C34B83" w:rsidRDefault="001E6247" w:rsidP="001E6247">
      <w:pPr>
        <w:pStyle w:val="ListParagraph"/>
        <w:numPr>
          <w:ilvl w:val="0"/>
          <w:numId w:val="21"/>
        </w:numPr>
        <w:spacing w:after="80" w:line="240" w:lineRule="auto"/>
        <w:ind w:hanging="357"/>
        <w:contextualSpacing w:val="0"/>
        <w:jc w:val="both"/>
        <w:rPr>
          <w:lang w:val="es-ES"/>
        </w:rPr>
      </w:pPr>
      <w:r w:rsidRPr="00C34B83">
        <w:rPr>
          <w:lang w:val="es-ES"/>
        </w:rPr>
        <w:t>Las Partes deberían compartir todas las directrices y normas existentes que ofrezcan orientación sobre la inclusión y evaluación de especies migratorias en las EEA.</w:t>
      </w:r>
    </w:p>
    <w:p w14:paraId="29D00D10" w14:textId="77777777" w:rsidR="001E6247" w:rsidRPr="00C34B83" w:rsidRDefault="001E6247" w:rsidP="001E6247">
      <w:pPr>
        <w:pStyle w:val="ListParagraph"/>
        <w:numPr>
          <w:ilvl w:val="0"/>
          <w:numId w:val="21"/>
        </w:numPr>
        <w:spacing w:after="0" w:line="240" w:lineRule="auto"/>
        <w:contextualSpacing w:val="0"/>
        <w:jc w:val="both"/>
        <w:rPr>
          <w:lang w:val="es-ES"/>
        </w:rPr>
      </w:pPr>
      <w:r w:rsidRPr="00C34B83">
        <w:rPr>
          <w:lang w:val="es-ES"/>
        </w:rPr>
        <w:t>Las Partes deberían determinar una terminología común para las EEA, incluida una definición de «efectos acumulativos», «evaluación de efectos acumulativos» y otros términos clave.</w:t>
      </w:r>
    </w:p>
    <w:p w14:paraId="2D91F761" w14:textId="77777777" w:rsidR="001E6247" w:rsidRPr="00C34B83" w:rsidRDefault="001E6247" w:rsidP="001E6247">
      <w:pPr>
        <w:spacing w:after="0" w:line="240" w:lineRule="auto"/>
        <w:jc w:val="both"/>
        <w:rPr>
          <w:lang w:val="es-ES"/>
        </w:rPr>
      </w:pPr>
    </w:p>
    <w:p w14:paraId="53CC128A" w14:textId="77777777" w:rsidR="001E6247" w:rsidRPr="00C34B83" w:rsidRDefault="001E6247" w:rsidP="001E6247">
      <w:pPr>
        <w:spacing w:after="0" w:line="240" w:lineRule="auto"/>
        <w:jc w:val="both"/>
        <w:rPr>
          <w:b/>
          <w:bCs/>
          <w:lang w:val="es-ES"/>
        </w:rPr>
      </w:pPr>
      <w:r w:rsidRPr="00C34B83">
        <w:rPr>
          <w:b/>
          <w:bCs/>
          <w:lang w:val="es-ES"/>
        </w:rPr>
        <w:t>(2) Legislación y política</w:t>
      </w:r>
    </w:p>
    <w:p w14:paraId="56F00ADA" w14:textId="77777777" w:rsidR="001E6247" w:rsidRPr="00C34B83" w:rsidRDefault="001E6247" w:rsidP="001E6247">
      <w:pPr>
        <w:spacing w:after="0" w:line="240" w:lineRule="auto"/>
        <w:jc w:val="both"/>
        <w:rPr>
          <w:b/>
          <w:bCs/>
          <w:lang w:val="es-ES"/>
        </w:rPr>
      </w:pPr>
    </w:p>
    <w:p w14:paraId="51DD3B6A" w14:textId="77777777" w:rsidR="001E6247" w:rsidRPr="00C34B83" w:rsidRDefault="001E6247" w:rsidP="001E6247">
      <w:pPr>
        <w:pStyle w:val="ListParagraph"/>
        <w:numPr>
          <w:ilvl w:val="0"/>
          <w:numId w:val="22"/>
        </w:numPr>
        <w:spacing w:after="80" w:line="240" w:lineRule="auto"/>
        <w:ind w:left="714" w:hanging="357"/>
        <w:contextualSpacing w:val="0"/>
        <w:jc w:val="both"/>
        <w:rPr>
          <w:lang w:val="es-ES"/>
        </w:rPr>
      </w:pPr>
      <w:r w:rsidRPr="00C34B83">
        <w:rPr>
          <w:lang w:val="es-ES"/>
        </w:rPr>
        <w:t>Las Partes que no hayan incorporado las EEA en su legislación pueden aprender de aquellas que ya las hayan aplicado en la legislación nacional y deberían elaborar una política nacional sobre la realización de EEA, con especial atención a las especies migratorias.</w:t>
      </w:r>
    </w:p>
    <w:p w14:paraId="2F3D32C4" w14:textId="77777777" w:rsidR="001E6247" w:rsidRPr="00C34B83" w:rsidRDefault="001E6247" w:rsidP="001E6247">
      <w:pPr>
        <w:pStyle w:val="ListParagraph"/>
        <w:numPr>
          <w:ilvl w:val="0"/>
          <w:numId w:val="22"/>
        </w:numPr>
        <w:spacing w:after="0" w:line="240" w:lineRule="auto"/>
        <w:contextualSpacing w:val="0"/>
        <w:jc w:val="both"/>
        <w:rPr>
          <w:lang w:val="es-ES"/>
        </w:rPr>
      </w:pPr>
      <w:r w:rsidRPr="00C34B83">
        <w:rPr>
          <w:lang w:val="es-ES"/>
        </w:rPr>
        <w:t>Se insta a las Partes que ya hayan incluido las EEA en su legislación nacional a proporcionar materiales de creación de capacidad y apoyar el desarrollo de legislación y políticas sobre EEA en los países que aún no lo hayan hecho, prestando especial atención a las especies migratorias.</w:t>
      </w:r>
    </w:p>
    <w:p w14:paraId="59D15A33" w14:textId="77777777" w:rsidR="001E6247" w:rsidRPr="00C34B83" w:rsidRDefault="001E6247" w:rsidP="001E6247">
      <w:pPr>
        <w:pStyle w:val="ListParagraph"/>
        <w:spacing w:after="0" w:line="240" w:lineRule="auto"/>
        <w:contextualSpacing w:val="0"/>
        <w:jc w:val="both"/>
        <w:rPr>
          <w:lang w:val="es-ES"/>
        </w:rPr>
      </w:pPr>
    </w:p>
    <w:p w14:paraId="4F7E3DEE" w14:textId="77777777" w:rsidR="001E6247" w:rsidRPr="00C34B83" w:rsidRDefault="001E6247" w:rsidP="001E6247">
      <w:pPr>
        <w:spacing w:after="0" w:line="240" w:lineRule="auto"/>
        <w:jc w:val="both"/>
        <w:rPr>
          <w:b/>
          <w:bCs/>
          <w:lang w:val="es-ES"/>
        </w:rPr>
      </w:pPr>
      <w:r w:rsidRPr="00C34B83">
        <w:rPr>
          <w:b/>
          <w:bCs/>
          <w:lang w:val="es-ES"/>
        </w:rPr>
        <w:t>(3) Aplicación</w:t>
      </w:r>
    </w:p>
    <w:p w14:paraId="391AA06A" w14:textId="77777777" w:rsidR="001E6247" w:rsidRPr="00C34B83" w:rsidRDefault="001E6247" w:rsidP="001E6247">
      <w:pPr>
        <w:spacing w:after="0" w:line="240" w:lineRule="auto"/>
        <w:jc w:val="both"/>
        <w:rPr>
          <w:b/>
          <w:bCs/>
          <w:lang w:val="es-ES"/>
        </w:rPr>
      </w:pPr>
    </w:p>
    <w:p w14:paraId="4D88CAE3" w14:textId="77777777" w:rsidR="001E6247" w:rsidRPr="00C34B83" w:rsidRDefault="001E6247" w:rsidP="001E6247">
      <w:pPr>
        <w:pStyle w:val="ListParagraph"/>
        <w:numPr>
          <w:ilvl w:val="0"/>
          <w:numId w:val="22"/>
        </w:numPr>
        <w:spacing w:after="80" w:line="240" w:lineRule="auto"/>
        <w:ind w:left="714" w:hanging="357"/>
        <w:contextualSpacing w:val="0"/>
        <w:jc w:val="both"/>
        <w:rPr>
          <w:lang w:val="es-ES"/>
        </w:rPr>
      </w:pPr>
      <w:r w:rsidRPr="00C34B83">
        <w:rPr>
          <w:lang w:val="es-ES"/>
        </w:rPr>
        <w:t>Las Partes que ya hayan incorporado las EEA en su legislación nacional deberían evaluar en qué medida se aplican y evaluar y, cuando sea necesario, mejorar la evaluación de las especies migratorias en las EEA.</w:t>
      </w:r>
    </w:p>
    <w:p w14:paraId="13DC5224" w14:textId="77777777" w:rsidR="001E6247" w:rsidRPr="00C34B83" w:rsidRDefault="001E6247" w:rsidP="001E6247">
      <w:pPr>
        <w:pStyle w:val="ListParagraph"/>
        <w:numPr>
          <w:ilvl w:val="0"/>
          <w:numId w:val="22"/>
        </w:numPr>
        <w:spacing w:after="0" w:line="240" w:lineRule="auto"/>
        <w:contextualSpacing w:val="0"/>
        <w:jc w:val="both"/>
        <w:rPr>
          <w:lang w:val="es-ES"/>
        </w:rPr>
      </w:pPr>
      <w:r w:rsidRPr="00C34B83">
        <w:rPr>
          <w:lang w:val="es-ES"/>
        </w:rPr>
        <w:t>Las Partes deberían supervisar la aplicación de las EEA en las políticas y prácticas nacionales, especialmente la inclusión de las especies migratorias y los retos que dificulten su aplicación.</w:t>
      </w:r>
    </w:p>
    <w:p w14:paraId="0647E33B" w14:textId="77777777" w:rsidR="001E6247" w:rsidRPr="00C34B83" w:rsidRDefault="001E6247" w:rsidP="001E6247">
      <w:pPr>
        <w:spacing w:after="0" w:line="240" w:lineRule="auto"/>
        <w:jc w:val="both"/>
        <w:rPr>
          <w:lang w:val="es-ES"/>
        </w:rPr>
      </w:pPr>
    </w:p>
    <w:p w14:paraId="0EE51219" w14:textId="77777777" w:rsidR="001E6247" w:rsidRPr="00C34B83" w:rsidRDefault="001E6247" w:rsidP="001E6247">
      <w:pPr>
        <w:spacing w:after="0" w:line="240" w:lineRule="auto"/>
        <w:jc w:val="both"/>
        <w:rPr>
          <w:b/>
          <w:bCs/>
          <w:lang w:val="es-ES"/>
        </w:rPr>
      </w:pPr>
      <w:r w:rsidRPr="00C34B83">
        <w:rPr>
          <w:b/>
          <w:bCs/>
          <w:lang w:val="es-ES"/>
        </w:rPr>
        <w:t xml:space="preserve">(4) Investigación </w:t>
      </w:r>
    </w:p>
    <w:p w14:paraId="04F3FD63" w14:textId="77777777" w:rsidR="001E6247" w:rsidRPr="00C34B83" w:rsidRDefault="001E6247" w:rsidP="001E6247">
      <w:pPr>
        <w:spacing w:after="0" w:line="240" w:lineRule="auto"/>
        <w:jc w:val="both"/>
        <w:rPr>
          <w:b/>
          <w:bCs/>
          <w:lang w:val="es-ES"/>
        </w:rPr>
      </w:pPr>
    </w:p>
    <w:p w14:paraId="1F4C6A33" w14:textId="77777777" w:rsidR="001E6247" w:rsidRPr="00C34B83" w:rsidRDefault="001E6247" w:rsidP="001E6247">
      <w:pPr>
        <w:pStyle w:val="ListParagraph"/>
        <w:numPr>
          <w:ilvl w:val="0"/>
          <w:numId w:val="23"/>
        </w:numPr>
        <w:spacing w:after="80" w:line="240" w:lineRule="auto"/>
        <w:ind w:left="714" w:hanging="357"/>
        <w:contextualSpacing w:val="0"/>
        <w:jc w:val="both"/>
        <w:rPr>
          <w:lang w:val="es-ES"/>
        </w:rPr>
      </w:pPr>
      <w:r w:rsidRPr="00C34B83">
        <w:rPr>
          <w:lang w:val="es-ES"/>
        </w:rPr>
        <w:t xml:space="preserve">Las Partes deberían subsanar la falta de comprensión de la evaluación de los efectos acumulativos mediante la investigación de las interacciones entre presiones y receptores, en particular las formas no lineales (p. ej., antagónicas, sinérgicas, aditivas) en que se manifiestan los efectos acumulativos. </w:t>
      </w:r>
    </w:p>
    <w:p w14:paraId="5192F8F3" w14:textId="77777777" w:rsidR="001E6247" w:rsidRPr="00C34B83" w:rsidRDefault="001E6247" w:rsidP="001E6247">
      <w:pPr>
        <w:pStyle w:val="ListParagraph"/>
        <w:numPr>
          <w:ilvl w:val="0"/>
          <w:numId w:val="23"/>
        </w:numPr>
        <w:spacing w:after="80" w:line="240" w:lineRule="auto"/>
        <w:ind w:left="714" w:hanging="357"/>
        <w:contextualSpacing w:val="0"/>
        <w:jc w:val="both"/>
        <w:rPr>
          <w:lang w:val="es-ES"/>
        </w:rPr>
      </w:pPr>
      <w:r w:rsidRPr="00C34B83">
        <w:rPr>
          <w:lang w:val="es-ES"/>
        </w:rPr>
        <w:t xml:space="preserve">Las Partes deberían realizar investigaciones sobre la legislación, las políticas y los métodos empleados para llevar a cabo las EEA en las 133 Partes de la CMS, a fin de </w:t>
      </w:r>
      <w:r w:rsidRPr="00C34B83">
        <w:rPr>
          <w:lang w:val="es-ES"/>
        </w:rPr>
        <w:lastRenderedPageBreak/>
        <w:t xml:space="preserve">obtener una perspectiva detallada de los retos regionales, las carencias en legislación y políticas, y la inclusión de especies migratorias en las EEA, y compartir dichas investigaciones con otras Partes. </w:t>
      </w:r>
    </w:p>
    <w:p w14:paraId="0E6554A0" w14:textId="77777777" w:rsidR="001E6247" w:rsidRPr="00C34B83" w:rsidRDefault="001E6247" w:rsidP="001E6247">
      <w:pPr>
        <w:pStyle w:val="ListParagraph"/>
        <w:numPr>
          <w:ilvl w:val="0"/>
          <w:numId w:val="23"/>
        </w:numPr>
        <w:spacing w:after="0" w:line="240" w:lineRule="auto"/>
        <w:contextualSpacing w:val="0"/>
        <w:jc w:val="both"/>
        <w:rPr>
          <w:lang w:val="es-ES"/>
        </w:rPr>
      </w:pPr>
      <w:r w:rsidRPr="00C34B83">
        <w:rPr>
          <w:lang w:val="es-ES"/>
        </w:rPr>
        <w:t xml:space="preserve">A fin de ampliar este informe, que se ocupa principalmente de las EEA en el medio marino, las Partes deberían realizar investigaciones sobre las EEA en entornos, ecosistemas o hábitats singulares o específicos relevantes para las especies migratorias. </w:t>
      </w:r>
    </w:p>
    <w:p w14:paraId="606C4980" w14:textId="77777777" w:rsidR="001E6247" w:rsidRPr="00C34B83" w:rsidRDefault="001E6247" w:rsidP="001E6247">
      <w:pPr>
        <w:pStyle w:val="ListParagraph"/>
        <w:numPr>
          <w:ilvl w:val="0"/>
          <w:numId w:val="23"/>
        </w:numPr>
        <w:spacing w:after="0" w:line="240" w:lineRule="auto"/>
        <w:contextualSpacing w:val="0"/>
        <w:jc w:val="both"/>
        <w:rPr>
          <w:lang w:val="es-ES"/>
        </w:rPr>
      </w:pPr>
      <w:r w:rsidRPr="00C34B83">
        <w:rPr>
          <w:lang w:val="es-ES"/>
        </w:rPr>
        <w:t>Las Partes deberían investigar los avances tecnológicos en los métodos de EEA y en la recopilación de datos, incluidos, entre otros, los enfoques basados en inteligencia artificial (IA) y aprendizaje automático para respaldar las EEA.</w:t>
      </w:r>
    </w:p>
    <w:p w14:paraId="354CA95D" w14:textId="77777777" w:rsidR="001E6247" w:rsidRPr="00C34B83" w:rsidRDefault="001E6247" w:rsidP="001E6247">
      <w:pPr>
        <w:spacing w:after="0" w:line="240" w:lineRule="auto"/>
        <w:jc w:val="both"/>
        <w:rPr>
          <w:lang w:val="es-ES"/>
        </w:rPr>
      </w:pPr>
    </w:p>
    <w:p w14:paraId="590A23E9" w14:textId="77777777" w:rsidR="001E6247" w:rsidRPr="00C34B83" w:rsidRDefault="001E6247" w:rsidP="001E6247">
      <w:pPr>
        <w:spacing w:after="0" w:line="240" w:lineRule="auto"/>
        <w:rPr>
          <w:b/>
          <w:bCs/>
          <w:lang w:val="es-ES"/>
        </w:rPr>
      </w:pPr>
      <w:r w:rsidRPr="00C34B83">
        <w:rPr>
          <w:b/>
          <w:bCs/>
          <w:lang w:val="es-ES"/>
        </w:rPr>
        <w:t xml:space="preserve">(5) Intercambio de datos e información </w:t>
      </w:r>
    </w:p>
    <w:p w14:paraId="7510744A" w14:textId="77777777" w:rsidR="001E6247" w:rsidRPr="00C34B83" w:rsidRDefault="001E6247" w:rsidP="001E6247">
      <w:pPr>
        <w:spacing w:after="0" w:line="240" w:lineRule="auto"/>
        <w:jc w:val="both"/>
        <w:rPr>
          <w:b/>
          <w:bCs/>
          <w:lang w:val="es-ES"/>
        </w:rPr>
      </w:pPr>
    </w:p>
    <w:p w14:paraId="134A2223" w14:textId="77777777" w:rsidR="001E6247" w:rsidRPr="00C34B83" w:rsidRDefault="001E6247" w:rsidP="001E6247">
      <w:pPr>
        <w:pStyle w:val="ListParagraph"/>
        <w:numPr>
          <w:ilvl w:val="0"/>
          <w:numId w:val="20"/>
        </w:numPr>
        <w:spacing w:after="80" w:line="240" w:lineRule="auto"/>
        <w:ind w:hanging="357"/>
        <w:contextualSpacing w:val="0"/>
        <w:jc w:val="both"/>
        <w:rPr>
          <w:lang w:val="es-ES"/>
        </w:rPr>
      </w:pPr>
      <w:r w:rsidRPr="00C34B83">
        <w:rPr>
          <w:lang w:val="es-ES"/>
        </w:rPr>
        <w:t xml:space="preserve">Para aliviar la carga de recopilación de datos y los retos de la escasez de datos, las Partes deberían compartir los datos e información necesarios para fundamentar las EEA, incluidos, entre otros, los datos sobre especies (población, tasas, rutas migratorias), datos de referencia sobre ecosistemas y hábitats, umbrales, presiones, fuentes y efectos, especialmente si se refieren a especies inscritas en los Apéndices I y II de la CMS. </w:t>
      </w:r>
    </w:p>
    <w:p w14:paraId="1E0C57E2" w14:textId="77777777" w:rsidR="001E6247" w:rsidRPr="00C34B83" w:rsidRDefault="001E6247" w:rsidP="001E6247">
      <w:pPr>
        <w:pStyle w:val="ListParagraph"/>
        <w:numPr>
          <w:ilvl w:val="1"/>
          <w:numId w:val="20"/>
        </w:numPr>
        <w:spacing w:after="80" w:line="240" w:lineRule="auto"/>
        <w:ind w:hanging="357"/>
        <w:contextualSpacing w:val="0"/>
        <w:jc w:val="both"/>
        <w:rPr>
          <w:lang w:val="es-ES"/>
        </w:rPr>
      </w:pPr>
      <w:r w:rsidRPr="00C34B83">
        <w:rPr>
          <w:lang w:val="es-ES"/>
        </w:rPr>
        <w:t>Como primer paso, las Partes que sean Estados del área de distribución de la misma especie y las Partes que compartan frontera deberían compartir datos regionales sobre especies migratorias, así como EEA locales y regionales que se hayan realizado y que vayan a realizarse.</w:t>
      </w:r>
    </w:p>
    <w:p w14:paraId="5A94314C" w14:textId="77777777" w:rsidR="001E6247" w:rsidRPr="00C34B83" w:rsidRDefault="001E6247" w:rsidP="001E6247">
      <w:pPr>
        <w:pStyle w:val="ListParagraph"/>
        <w:numPr>
          <w:ilvl w:val="0"/>
          <w:numId w:val="20"/>
        </w:numPr>
        <w:spacing w:after="0" w:line="240" w:lineRule="auto"/>
        <w:contextualSpacing w:val="0"/>
        <w:jc w:val="both"/>
        <w:rPr>
          <w:lang w:val="es-ES"/>
        </w:rPr>
      </w:pPr>
      <w:r w:rsidRPr="00C34B83">
        <w:rPr>
          <w:lang w:val="es-ES"/>
        </w:rPr>
        <w:t>Las Partes deberían supervisar el estado y la condición de los componentes vulnerables del ecosistema (VEC, por sus siglas en inglés) a lo largo del tiempo, en particular aquellos relacionados con especies migratorias, y compartir esos datos para fundamentar otras EEA, así como las futuras, con el fin de contribuir al mantenimiento de un estado de conservación favorable para las especies migratorias.</w:t>
      </w:r>
    </w:p>
    <w:p w14:paraId="0234134B" w14:textId="77777777" w:rsidR="001E6247" w:rsidRPr="00C34B83" w:rsidRDefault="001E6247" w:rsidP="001E6247">
      <w:pPr>
        <w:spacing w:after="0" w:line="240" w:lineRule="auto"/>
        <w:jc w:val="both"/>
        <w:rPr>
          <w:lang w:val="es-ES"/>
        </w:rPr>
      </w:pPr>
    </w:p>
    <w:p w14:paraId="22D4E031" w14:textId="77777777" w:rsidR="001E6247" w:rsidRPr="00C34B83" w:rsidRDefault="001E6247" w:rsidP="001E6247">
      <w:pPr>
        <w:spacing w:after="0" w:line="240" w:lineRule="auto"/>
        <w:jc w:val="both"/>
        <w:rPr>
          <w:b/>
          <w:bCs/>
          <w:lang w:val="es-ES"/>
        </w:rPr>
      </w:pPr>
      <w:r w:rsidRPr="00C34B83">
        <w:rPr>
          <w:b/>
          <w:bCs/>
          <w:lang w:val="es-ES"/>
        </w:rPr>
        <w:t xml:space="preserve">(6) Presentación de informes </w:t>
      </w:r>
    </w:p>
    <w:p w14:paraId="5BA97744" w14:textId="77777777" w:rsidR="001E6247" w:rsidRPr="00C34B83" w:rsidRDefault="001E6247" w:rsidP="001E6247">
      <w:pPr>
        <w:spacing w:after="0" w:line="240" w:lineRule="auto"/>
        <w:jc w:val="both"/>
        <w:rPr>
          <w:b/>
          <w:bCs/>
          <w:lang w:val="es-ES"/>
        </w:rPr>
      </w:pPr>
    </w:p>
    <w:p w14:paraId="0F5156C7" w14:textId="77777777" w:rsidR="001E6247" w:rsidRPr="00C34B83" w:rsidRDefault="001E6247" w:rsidP="001E6247">
      <w:pPr>
        <w:pStyle w:val="ListParagraph"/>
        <w:numPr>
          <w:ilvl w:val="0"/>
          <w:numId w:val="24"/>
        </w:numPr>
        <w:spacing w:after="0" w:line="240" w:lineRule="auto"/>
        <w:contextualSpacing w:val="0"/>
        <w:jc w:val="both"/>
        <w:rPr>
          <w:lang w:val="es-ES"/>
        </w:rPr>
      </w:pPr>
      <w:r w:rsidRPr="00C34B83">
        <w:rPr>
          <w:lang w:val="es-ES"/>
        </w:rPr>
        <w:t xml:space="preserve">Las Partes deberían proporcionar información sobre cómo llevan a cabo las EEA, lo que incluye, entre otros aspectos, la adición de una pregunta específica sobre las EEA como parte de la sección existente sobre EIA y EAE en el cuestionario del Informe Nacional. Esto puede utilizarse para evaluar la situación actual y, posteriormente, los progresos en la inclusión de especies migratorias en las EEA como parte de las EIA y las EAE, así como la aplicación de medidas.  </w:t>
      </w:r>
    </w:p>
    <w:p w14:paraId="3E7AD96C" w14:textId="77777777" w:rsidR="001E6247" w:rsidRPr="00C34B83" w:rsidRDefault="001E6247" w:rsidP="001E6247">
      <w:pPr>
        <w:spacing w:after="0" w:line="240" w:lineRule="auto"/>
        <w:jc w:val="both"/>
        <w:rPr>
          <w:lang w:val="es-ES"/>
        </w:rPr>
      </w:pPr>
    </w:p>
    <w:p w14:paraId="09F3E8DE" w14:textId="77777777" w:rsidR="001E6247" w:rsidRPr="00C34B83" w:rsidRDefault="001E6247" w:rsidP="001E6247">
      <w:pPr>
        <w:spacing w:after="0" w:line="240" w:lineRule="auto"/>
        <w:jc w:val="both"/>
        <w:rPr>
          <w:b/>
          <w:bCs/>
          <w:lang w:val="es-ES"/>
        </w:rPr>
      </w:pPr>
      <w:r w:rsidRPr="00C34B83">
        <w:rPr>
          <w:b/>
          <w:bCs/>
          <w:lang w:val="es-ES"/>
        </w:rPr>
        <w:t xml:space="preserve">(7) Colaboración </w:t>
      </w:r>
    </w:p>
    <w:p w14:paraId="6D393DF3" w14:textId="77777777" w:rsidR="001E6247" w:rsidRPr="00C34B83" w:rsidRDefault="001E6247" w:rsidP="001E6247">
      <w:pPr>
        <w:spacing w:after="0" w:line="240" w:lineRule="auto"/>
        <w:jc w:val="both"/>
        <w:rPr>
          <w:b/>
          <w:bCs/>
          <w:lang w:val="es-ES"/>
        </w:rPr>
      </w:pPr>
    </w:p>
    <w:p w14:paraId="480A810C" w14:textId="77777777" w:rsidR="001E6247" w:rsidRPr="00C34B83" w:rsidRDefault="001E6247" w:rsidP="001E6247">
      <w:pPr>
        <w:pStyle w:val="ListParagraph"/>
        <w:numPr>
          <w:ilvl w:val="0"/>
          <w:numId w:val="25"/>
        </w:numPr>
        <w:spacing w:after="80" w:line="240" w:lineRule="auto"/>
        <w:ind w:left="714" w:hanging="357"/>
        <w:contextualSpacing w:val="0"/>
        <w:jc w:val="both"/>
        <w:rPr>
          <w:rFonts w:cs="Arial"/>
          <w:b/>
          <w:color w:val="000000" w:themeColor="text1"/>
          <w:lang w:val="es-ES"/>
        </w:rPr>
      </w:pPr>
      <w:r w:rsidRPr="00C34B83">
        <w:rPr>
          <w:lang w:val="es-ES"/>
        </w:rPr>
        <w:t xml:space="preserve">Para superar el enfoque fragmentado de las EEA y aprovechar la labor ya realizada por otras instituciones, las Partes deberían consultar con la industria, el mundo académico y otras Partes a fin de mantenerse informadas sobre las prácticas más avanzadas </w:t>
      </w:r>
      <w:r w:rsidRPr="00C34B83">
        <w:rPr>
          <w:color w:val="000000" w:themeColor="text1"/>
          <w:lang w:val="es-ES"/>
        </w:rPr>
        <w:t>e incorporar información fragmentada en un nivel estratégico o dirigido por los gobiernos.</w:t>
      </w:r>
    </w:p>
    <w:p w14:paraId="22EF8C19" w14:textId="5605873E" w:rsidR="00EF4151" w:rsidRPr="001E6247" w:rsidRDefault="001E6247" w:rsidP="001E6247">
      <w:pPr>
        <w:numPr>
          <w:ilvl w:val="0"/>
          <w:numId w:val="25"/>
        </w:numPr>
        <w:spacing w:after="80" w:line="240" w:lineRule="auto"/>
        <w:ind w:left="714" w:hanging="357"/>
        <w:jc w:val="both"/>
        <w:rPr>
          <w:rFonts w:cs="Arial"/>
          <w:b/>
          <w:color w:val="000000" w:themeColor="text1"/>
          <w:lang w:val="es-ES"/>
        </w:rPr>
      </w:pPr>
      <w:r w:rsidRPr="00C34B83">
        <w:rPr>
          <w:lang w:val="es-ES"/>
        </w:rPr>
        <w:t>Las Partes deberían colaborar con organizaciones como el Consejo Internacional para la Exploración del Mar (CIEM) y la UICN, para participar en los desarrollos actuales y futuros de las directrices sobre EEA, promover la inclusión explícita de especies migratorias en las mismas y supervisar y participar en su aplicación.</w:t>
      </w:r>
    </w:p>
    <w:p w14:paraId="17386752" w14:textId="77777777" w:rsidR="009C7E9D" w:rsidRPr="001E6247" w:rsidRDefault="009C7E9D" w:rsidP="009C7E9D">
      <w:pPr>
        <w:spacing w:after="80" w:line="240" w:lineRule="auto"/>
        <w:jc w:val="both"/>
        <w:rPr>
          <w:lang w:val="es-ES"/>
        </w:rPr>
      </w:pPr>
    </w:p>
    <w:p w14:paraId="4C8970BA" w14:textId="77777777" w:rsidR="009C7E9D" w:rsidRPr="001E6247" w:rsidRDefault="009C7E9D" w:rsidP="009C7E9D">
      <w:pPr>
        <w:spacing w:after="80" w:line="240" w:lineRule="auto"/>
        <w:jc w:val="both"/>
        <w:rPr>
          <w:rFonts w:cs="Arial"/>
          <w:b/>
          <w:color w:val="000000" w:themeColor="text1"/>
          <w:lang w:val="es-ES"/>
        </w:rPr>
        <w:sectPr w:rsidR="009C7E9D" w:rsidRPr="001E6247" w:rsidSect="00323406">
          <w:headerReference w:type="even" r:id="rId28"/>
          <w:headerReference w:type="default" r:id="rId29"/>
          <w:headerReference w:type="first" r:id="rId30"/>
          <w:footerReference w:type="first" r:id="rId31"/>
          <w:pgSz w:w="11906" w:h="16838" w:code="9"/>
          <w:pgMar w:top="1440" w:right="1440" w:bottom="1440" w:left="1440" w:header="720" w:footer="720" w:gutter="0"/>
          <w:cols w:space="720"/>
          <w:titlePg/>
          <w:docGrid w:linePitch="360"/>
        </w:sectPr>
      </w:pPr>
    </w:p>
    <w:p w14:paraId="3EBD5A60" w14:textId="7C3E6F8F" w:rsidR="000856C3" w:rsidRPr="002535D8" w:rsidRDefault="000856C3" w:rsidP="000856C3">
      <w:pPr>
        <w:spacing w:after="0" w:line="240" w:lineRule="auto"/>
        <w:jc w:val="right"/>
        <w:rPr>
          <w:rFonts w:cs="Arial"/>
          <w:b/>
          <w:caps/>
          <w:lang w:val="es-ES"/>
        </w:rPr>
      </w:pPr>
      <w:r w:rsidRPr="002535D8">
        <w:rPr>
          <w:rFonts w:cs="Arial"/>
          <w:b/>
          <w:caps/>
          <w:lang w:val="es-ES"/>
        </w:rPr>
        <w:lastRenderedPageBreak/>
        <w:t>Anex</w:t>
      </w:r>
      <w:r w:rsidR="00015169" w:rsidRPr="002535D8">
        <w:rPr>
          <w:rFonts w:cs="Arial"/>
          <w:b/>
          <w:caps/>
          <w:lang w:val="es-ES"/>
        </w:rPr>
        <w:t>O</w:t>
      </w:r>
      <w:r w:rsidRPr="002535D8">
        <w:rPr>
          <w:rFonts w:cs="Arial"/>
          <w:b/>
          <w:caps/>
          <w:lang w:val="es-ES"/>
        </w:rPr>
        <w:t xml:space="preserve"> 2</w:t>
      </w:r>
    </w:p>
    <w:p w14:paraId="0140D9F7" w14:textId="77777777" w:rsidR="000856C3" w:rsidRPr="002535D8" w:rsidRDefault="000856C3" w:rsidP="000856C3">
      <w:pPr>
        <w:spacing w:after="0" w:line="240" w:lineRule="auto"/>
        <w:jc w:val="right"/>
        <w:rPr>
          <w:lang w:val="es-ES"/>
        </w:rPr>
      </w:pPr>
    </w:p>
    <w:p w14:paraId="2FF677FA" w14:textId="77777777" w:rsidR="000856C3" w:rsidRPr="002535D8" w:rsidRDefault="000856C3" w:rsidP="000856C3">
      <w:pPr>
        <w:spacing w:after="0" w:line="240" w:lineRule="auto"/>
        <w:rPr>
          <w:lang w:val="es-ES"/>
        </w:rPr>
      </w:pPr>
    </w:p>
    <w:p w14:paraId="2E365CB3" w14:textId="77777777" w:rsidR="00AE1320" w:rsidRPr="00C34B83" w:rsidRDefault="00AE1320" w:rsidP="00AE1320">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lang w:val="es-ES"/>
        </w:rPr>
      </w:pPr>
      <w:r w:rsidRPr="00C34B83">
        <w:rPr>
          <w:rFonts w:cs="Arial"/>
          <w:bCs/>
          <w:caps/>
          <w:lang w:val="es-ES"/>
        </w:rPr>
        <w:t>PROYECTOS DE DECISIÓN</w:t>
      </w:r>
    </w:p>
    <w:p w14:paraId="768F0ADA" w14:textId="77777777" w:rsidR="00AE1320" w:rsidRPr="00C34B83" w:rsidRDefault="00AE1320" w:rsidP="00AE1320">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lang w:val="es-ES"/>
        </w:rPr>
      </w:pPr>
    </w:p>
    <w:p w14:paraId="68A04681" w14:textId="77777777" w:rsidR="00AE1320" w:rsidRPr="00C34B83" w:rsidRDefault="00AE1320" w:rsidP="00AE1320">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aps/>
          <w:lang w:val="es-ES"/>
        </w:rPr>
      </w:pPr>
      <w:r w:rsidRPr="00C34B83">
        <w:rPr>
          <w:rFonts w:cs="Arial"/>
          <w:b/>
          <w:caps/>
          <w:lang w:val="es-ES"/>
        </w:rPr>
        <w:t>EVALUACIONES DE LOS EFECTOS ACUMULATIVOS</w:t>
      </w:r>
    </w:p>
    <w:p w14:paraId="67BD9FB3" w14:textId="77777777" w:rsidR="00AE1320" w:rsidRDefault="00AE1320" w:rsidP="00AE1320">
      <w:pPr>
        <w:spacing w:after="0" w:line="240" w:lineRule="auto"/>
        <w:jc w:val="both"/>
        <w:rPr>
          <w:rFonts w:cs="Arial"/>
          <w:i/>
          <w:lang w:val="es-ES"/>
        </w:rPr>
      </w:pPr>
    </w:p>
    <w:p w14:paraId="69B01BA2" w14:textId="77777777" w:rsidR="00AE1320" w:rsidRPr="00C34B83" w:rsidRDefault="00AE1320" w:rsidP="00AE1320">
      <w:pPr>
        <w:spacing w:after="0" w:line="240" w:lineRule="auto"/>
        <w:jc w:val="both"/>
        <w:rPr>
          <w:rFonts w:cs="Arial"/>
          <w:i/>
          <w:lang w:val="es-ES"/>
        </w:rPr>
      </w:pPr>
    </w:p>
    <w:p w14:paraId="70A471E3" w14:textId="77777777" w:rsidR="00AE1320" w:rsidRPr="00C34B83" w:rsidRDefault="00AE1320" w:rsidP="00AE1320">
      <w:pPr>
        <w:spacing w:after="0" w:line="240" w:lineRule="auto"/>
        <w:jc w:val="both"/>
        <w:rPr>
          <w:rFonts w:cs="Arial"/>
          <w:b/>
          <w:i/>
          <w:lang w:val="es-ES"/>
        </w:rPr>
      </w:pPr>
      <w:r w:rsidRPr="00C34B83">
        <w:rPr>
          <w:rFonts w:cs="Arial"/>
          <w:b/>
          <w:i/>
          <w:lang w:val="es-ES"/>
        </w:rPr>
        <w:t xml:space="preserve">Dirigido a las Partes </w:t>
      </w:r>
    </w:p>
    <w:p w14:paraId="6FB205D3" w14:textId="77777777" w:rsidR="00AE1320" w:rsidRPr="00C34B83" w:rsidRDefault="00AE1320" w:rsidP="00AE1320">
      <w:pPr>
        <w:widowControl w:val="0"/>
        <w:autoSpaceDE w:val="0"/>
        <w:autoSpaceDN w:val="0"/>
        <w:adjustRightInd w:val="0"/>
        <w:spacing w:after="0" w:line="240" w:lineRule="auto"/>
        <w:jc w:val="both"/>
        <w:rPr>
          <w:rFonts w:cs="Arial"/>
          <w:iCs/>
          <w:lang w:val="es-ES"/>
        </w:rPr>
      </w:pPr>
    </w:p>
    <w:p w14:paraId="1B96734E" w14:textId="77777777" w:rsidR="00AE1320" w:rsidRPr="00C34B83" w:rsidRDefault="00AE1320" w:rsidP="00AE1320">
      <w:pPr>
        <w:widowControl w:val="0"/>
        <w:autoSpaceDE w:val="0"/>
        <w:autoSpaceDN w:val="0"/>
        <w:adjustRightInd w:val="0"/>
        <w:spacing w:after="0" w:line="240" w:lineRule="auto"/>
        <w:ind w:left="900" w:hanging="900"/>
        <w:jc w:val="both"/>
        <w:rPr>
          <w:rFonts w:cs="Arial"/>
          <w:iCs/>
          <w:lang w:val="es-ES"/>
        </w:rPr>
      </w:pPr>
      <w:r w:rsidRPr="00C34B83">
        <w:rPr>
          <w:rFonts w:cs="Arial"/>
          <w:iCs/>
          <w:lang w:val="es-ES"/>
        </w:rPr>
        <w:t xml:space="preserve">15.AA </w:t>
      </w:r>
      <w:r w:rsidRPr="00C34B83">
        <w:rPr>
          <w:rFonts w:cs="Arial"/>
          <w:iCs/>
          <w:lang w:val="es-ES"/>
        </w:rPr>
        <w:tab/>
        <w:t>Se solicita a las Partes que:</w:t>
      </w:r>
    </w:p>
    <w:p w14:paraId="75D2305A" w14:textId="77777777" w:rsidR="00AE1320" w:rsidRPr="00C34B83" w:rsidRDefault="00AE1320" w:rsidP="00AE1320">
      <w:pPr>
        <w:widowControl w:val="0"/>
        <w:autoSpaceDE w:val="0"/>
        <w:autoSpaceDN w:val="0"/>
        <w:adjustRightInd w:val="0"/>
        <w:spacing w:after="0" w:line="240" w:lineRule="auto"/>
        <w:jc w:val="both"/>
        <w:rPr>
          <w:rFonts w:cs="Arial"/>
          <w:iCs/>
          <w:lang w:val="es-ES"/>
        </w:rPr>
      </w:pPr>
    </w:p>
    <w:p w14:paraId="1B95F5AB" w14:textId="77777777" w:rsidR="00AE1320" w:rsidRPr="00C34B83" w:rsidRDefault="00AE1320" w:rsidP="00AE1320">
      <w:pPr>
        <w:pStyle w:val="ListParagraph"/>
        <w:widowControl w:val="0"/>
        <w:numPr>
          <w:ilvl w:val="0"/>
          <w:numId w:val="32"/>
        </w:numPr>
        <w:autoSpaceDE w:val="0"/>
        <w:autoSpaceDN w:val="0"/>
        <w:adjustRightInd w:val="0"/>
        <w:spacing w:after="0" w:line="240" w:lineRule="auto"/>
        <w:ind w:left="1440" w:hanging="540"/>
        <w:jc w:val="both"/>
        <w:rPr>
          <w:rFonts w:cs="Arial"/>
          <w:iCs/>
          <w:lang w:val="es-ES"/>
        </w:rPr>
      </w:pPr>
      <w:r w:rsidRPr="00C34B83">
        <w:rPr>
          <w:rFonts w:cs="Arial"/>
          <w:iCs/>
          <w:lang w:val="es-ES"/>
        </w:rPr>
        <w:t>integren disposiciones para las evaluaciones de los efectos acumulativos (EEA) en la legislación ambiental nacional pertinente, con consideración específica de las especies migratorias, en particular aquellas inscritas en los Apéndices I y II de la CMS;</w:t>
      </w:r>
    </w:p>
    <w:p w14:paraId="62FE5618" w14:textId="77777777" w:rsidR="00AE1320" w:rsidRPr="00C34B83" w:rsidRDefault="00AE1320" w:rsidP="00AE1320">
      <w:pPr>
        <w:pStyle w:val="ListParagraph"/>
        <w:widowControl w:val="0"/>
        <w:autoSpaceDE w:val="0"/>
        <w:autoSpaceDN w:val="0"/>
        <w:adjustRightInd w:val="0"/>
        <w:spacing w:after="0" w:line="240" w:lineRule="auto"/>
        <w:ind w:left="1440" w:hanging="540"/>
        <w:jc w:val="both"/>
        <w:rPr>
          <w:rFonts w:cs="Arial"/>
          <w:iCs/>
          <w:lang w:val="es-ES"/>
        </w:rPr>
      </w:pPr>
    </w:p>
    <w:p w14:paraId="5239C0AB" w14:textId="77777777" w:rsidR="00AE1320" w:rsidRPr="00C34B83" w:rsidRDefault="00AE1320" w:rsidP="00AE1320">
      <w:pPr>
        <w:pStyle w:val="ListParagraph"/>
        <w:widowControl w:val="0"/>
        <w:numPr>
          <w:ilvl w:val="0"/>
          <w:numId w:val="32"/>
        </w:numPr>
        <w:autoSpaceDE w:val="0"/>
        <w:autoSpaceDN w:val="0"/>
        <w:adjustRightInd w:val="0"/>
        <w:spacing w:after="0" w:line="240" w:lineRule="auto"/>
        <w:ind w:left="1440" w:hanging="540"/>
        <w:jc w:val="both"/>
        <w:rPr>
          <w:rFonts w:cs="Arial"/>
          <w:iCs/>
          <w:lang w:val="es-ES"/>
        </w:rPr>
      </w:pPr>
      <w:r w:rsidRPr="00C34B83">
        <w:rPr>
          <w:rFonts w:cs="Arial"/>
          <w:iCs/>
          <w:lang w:val="es-ES"/>
        </w:rPr>
        <w:t>desarrollen y apliquen políticas y directrices nacionales sobre la aplicación de las EEA, garantizando que los impactos en las especies migratorias se evalúen y aborden sistemáticamente;</w:t>
      </w:r>
    </w:p>
    <w:p w14:paraId="0CA133D2" w14:textId="77777777" w:rsidR="00AE1320" w:rsidRPr="00C34B83" w:rsidRDefault="00AE1320" w:rsidP="00AE1320">
      <w:pPr>
        <w:pStyle w:val="ListParagraph"/>
        <w:ind w:left="1440" w:hanging="540"/>
        <w:rPr>
          <w:rFonts w:cs="Arial"/>
          <w:iCs/>
          <w:lang w:val="es-ES"/>
        </w:rPr>
      </w:pPr>
    </w:p>
    <w:p w14:paraId="1F4DAEA5" w14:textId="77777777" w:rsidR="00AE1320" w:rsidRPr="00C34B83" w:rsidRDefault="00AE1320" w:rsidP="00AE1320">
      <w:pPr>
        <w:pStyle w:val="ListParagraph"/>
        <w:widowControl w:val="0"/>
        <w:numPr>
          <w:ilvl w:val="0"/>
          <w:numId w:val="32"/>
        </w:numPr>
        <w:autoSpaceDE w:val="0"/>
        <w:autoSpaceDN w:val="0"/>
        <w:adjustRightInd w:val="0"/>
        <w:spacing w:after="0" w:line="240" w:lineRule="auto"/>
        <w:ind w:left="1440" w:hanging="540"/>
        <w:jc w:val="both"/>
        <w:rPr>
          <w:rFonts w:cs="Arial"/>
          <w:iCs/>
          <w:lang w:val="es-ES"/>
        </w:rPr>
      </w:pPr>
      <w:r w:rsidRPr="00C34B83">
        <w:rPr>
          <w:rFonts w:cs="Arial"/>
          <w:iCs/>
          <w:lang w:val="es-ES"/>
        </w:rPr>
        <w:t>evalúen la eficacia de la aplicación de las EEA en la práctica, incluido el grado en que se consideran y abordan los impactos en las especies migratorias;</w:t>
      </w:r>
    </w:p>
    <w:p w14:paraId="0231C1FE" w14:textId="77777777" w:rsidR="00AE1320" w:rsidRPr="00C34B83" w:rsidRDefault="00AE1320" w:rsidP="00AE1320">
      <w:pPr>
        <w:pStyle w:val="ListParagraph"/>
        <w:ind w:left="1440" w:hanging="540"/>
        <w:rPr>
          <w:rFonts w:cs="Arial"/>
          <w:lang w:val="es-ES"/>
        </w:rPr>
      </w:pPr>
    </w:p>
    <w:p w14:paraId="49EBDCC7" w14:textId="77777777" w:rsidR="00AE1320" w:rsidRDefault="00AE1320" w:rsidP="00AE1320">
      <w:pPr>
        <w:pStyle w:val="ListParagraph"/>
        <w:widowControl w:val="0"/>
        <w:numPr>
          <w:ilvl w:val="0"/>
          <w:numId w:val="32"/>
        </w:numPr>
        <w:autoSpaceDE w:val="0"/>
        <w:autoSpaceDN w:val="0"/>
        <w:adjustRightInd w:val="0"/>
        <w:spacing w:after="0" w:line="240" w:lineRule="auto"/>
        <w:ind w:left="1440" w:hanging="540"/>
        <w:jc w:val="both"/>
        <w:rPr>
          <w:rFonts w:cs="Arial"/>
          <w:iCs/>
          <w:lang w:val="es-ES"/>
        </w:rPr>
      </w:pPr>
      <w:r w:rsidRPr="00C34B83">
        <w:rPr>
          <w:rFonts w:cs="Arial"/>
          <w:iCs/>
          <w:lang w:val="es-ES"/>
        </w:rPr>
        <w:t>apoyen el desarrollo de evaluaciones de impacto ambiental sólidas, modernas y uniformes para las actividades con posibles impactos en las especies migratorias en zonas situadas dentro y fuera de las jurisdicciones nacionales, según el Acuerdo en el Marco de la Convención de las Naciones Unidas sobre el Derecho del Mar relativo a la Conservación y el Uso Sostenible de la Diversidad Biológica Marina de las Zonas Situadas Fuera de la Jurisdicción Nacional (Acuerdo BBNJ).</w:t>
      </w:r>
    </w:p>
    <w:p w14:paraId="6D596C47" w14:textId="77777777" w:rsidR="008A6D05" w:rsidRPr="008A6D05" w:rsidRDefault="008A6D05" w:rsidP="008A6D05">
      <w:pPr>
        <w:pStyle w:val="ListParagraph"/>
        <w:rPr>
          <w:rFonts w:cs="Arial"/>
          <w:iCs/>
          <w:lang w:val="es-ES"/>
        </w:rPr>
      </w:pPr>
    </w:p>
    <w:p w14:paraId="2EE048E6" w14:textId="73D589CE" w:rsidR="008A6D05" w:rsidRDefault="00AF5627" w:rsidP="00AE1320">
      <w:pPr>
        <w:pStyle w:val="ListParagraph"/>
        <w:widowControl w:val="0"/>
        <w:numPr>
          <w:ilvl w:val="0"/>
          <w:numId w:val="32"/>
        </w:numPr>
        <w:autoSpaceDE w:val="0"/>
        <w:autoSpaceDN w:val="0"/>
        <w:adjustRightInd w:val="0"/>
        <w:spacing w:after="0" w:line="240" w:lineRule="auto"/>
        <w:ind w:left="1440" w:hanging="540"/>
        <w:jc w:val="both"/>
        <w:rPr>
          <w:rFonts w:cs="Arial"/>
          <w:iCs/>
          <w:lang w:val="es-ES"/>
        </w:rPr>
      </w:pPr>
      <w:r w:rsidRPr="00AF5627">
        <w:rPr>
          <w:rFonts w:cs="Arial"/>
          <w:iCs/>
          <w:lang w:val="es-ES"/>
        </w:rPr>
        <w:t>colaborar y compartir información para desarrollar y aplicar conjuntamente marcos de CEA para su aplicación a nivel local, nacional, regional o internacional, y colaborar y compartir información con organizaciones intergubernamentales y no gubernamentales en apoyo de estos esfuerzos; y</w:t>
      </w:r>
    </w:p>
    <w:p w14:paraId="6B8E893E" w14:textId="77777777" w:rsidR="00AF5627" w:rsidRPr="00AF5627" w:rsidRDefault="00AF5627" w:rsidP="00AF5627">
      <w:pPr>
        <w:pStyle w:val="ListParagraph"/>
        <w:rPr>
          <w:rFonts w:cs="Arial"/>
          <w:iCs/>
          <w:lang w:val="es-ES"/>
        </w:rPr>
      </w:pPr>
    </w:p>
    <w:p w14:paraId="3E9B6C17" w14:textId="6B812580" w:rsidR="00AF5627" w:rsidRPr="00C34B83" w:rsidRDefault="003E1561" w:rsidP="00AE1320">
      <w:pPr>
        <w:pStyle w:val="ListParagraph"/>
        <w:widowControl w:val="0"/>
        <w:numPr>
          <w:ilvl w:val="0"/>
          <w:numId w:val="32"/>
        </w:numPr>
        <w:autoSpaceDE w:val="0"/>
        <w:autoSpaceDN w:val="0"/>
        <w:adjustRightInd w:val="0"/>
        <w:spacing w:after="0" w:line="240" w:lineRule="auto"/>
        <w:ind w:left="1440" w:hanging="540"/>
        <w:jc w:val="both"/>
        <w:rPr>
          <w:rFonts w:cs="Arial"/>
          <w:iCs/>
          <w:lang w:val="es-ES"/>
        </w:rPr>
      </w:pPr>
      <w:r w:rsidRPr="003E1561">
        <w:rPr>
          <w:rFonts w:cs="Arial"/>
          <w:iCs/>
          <w:lang w:val="es-ES"/>
        </w:rPr>
        <w:t>fortalecer las metodologías y criterios para identificar, evaluar y mitigar los impactos acumulativos sobre las especies migratorias incluidas en la CMS y sus hábitats, incluidos los efectos acumulativos transfronterizos y los efectos en ecosistemas infrarrepresentados.</w:t>
      </w:r>
    </w:p>
    <w:p w14:paraId="78819E46" w14:textId="77777777" w:rsidR="00AE1320" w:rsidRPr="00C34B83" w:rsidRDefault="00AE1320" w:rsidP="00AE1320">
      <w:pPr>
        <w:spacing w:after="0" w:line="240" w:lineRule="auto"/>
        <w:jc w:val="both"/>
        <w:rPr>
          <w:rFonts w:cs="Arial"/>
          <w:lang w:val="es-ES"/>
        </w:rPr>
      </w:pPr>
    </w:p>
    <w:p w14:paraId="2B8E8D1E" w14:textId="77777777" w:rsidR="00AE1320" w:rsidRPr="00C34B83" w:rsidRDefault="00AE1320" w:rsidP="00AE1320">
      <w:pPr>
        <w:spacing w:after="0" w:line="240" w:lineRule="auto"/>
        <w:jc w:val="both"/>
        <w:rPr>
          <w:rFonts w:cs="Arial"/>
          <w:lang w:val="es-ES"/>
        </w:rPr>
      </w:pPr>
      <w:r w:rsidRPr="00C34B83">
        <w:rPr>
          <w:rFonts w:cs="Arial"/>
          <w:b/>
          <w:i/>
          <w:lang w:val="es-ES"/>
        </w:rPr>
        <w:t xml:space="preserve">Dirigido al Consejo Científico </w:t>
      </w:r>
    </w:p>
    <w:p w14:paraId="16C8950A" w14:textId="77777777" w:rsidR="00AE1320" w:rsidRPr="00C34B83" w:rsidRDefault="00AE1320" w:rsidP="00AE1320">
      <w:pPr>
        <w:spacing w:after="0" w:line="240" w:lineRule="auto"/>
        <w:jc w:val="both"/>
        <w:rPr>
          <w:rFonts w:cs="Arial"/>
          <w:lang w:val="es-ES"/>
        </w:rPr>
      </w:pPr>
    </w:p>
    <w:p w14:paraId="280A4BA5" w14:textId="462B66A4" w:rsidR="00AE1320" w:rsidRPr="00C34B83" w:rsidRDefault="00AE1320" w:rsidP="00AE1320">
      <w:pPr>
        <w:spacing w:after="0" w:line="240" w:lineRule="auto"/>
        <w:ind w:left="900" w:hanging="900"/>
        <w:jc w:val="both"/>
        <w:rPr>
          <w:rFonts w:cs="Arial"/>
          <w:lang w:val="es-ES"/>
        </w:rPr>
      </w:pPr>
      <w:r w:rsidRPr="00C34B83">
        <w:rPr>
          <w:rFonts w:cs="Arial"/>
          <w:lang w:val="es-ES"/>
        </w:rPr>
        <w:t>15.</w:t>
      </w:r>
      <w:r w:rsidR="00A1310B">
        <w:rPr>
          <w:rFonts w:cs="Arial"/>
          <w:lang w:val="es-ES"/>
        </w:rPr>
        <w:t>BB</w:t>
      </w:r>
      <w:r w:rsidRPr="00C34B83">
        <w:rPr>
          <w:rFonts w:cs="Arial"/>
          <w:lang w:val="es-ES"/>
        </w:rPr>
        <w:tab/>
        <w:t>Se solicita al Consejo Científico que:</w:t>
      </w:r>
    </w:p>
    <w:p w14:paraId="2E04B675" w14:textId="77777777" w:rsidR="00AE1320" w:rsidRPr="00C34B83" w:rsidRDefault="00AE1320" w:rsidP="00AE1320">
      <w:pPr>
        <w:widowControl w:val="0"/>
        <w:autoSpaceDE w:val="0"/>
        <w:autoSpaceDN w:val="0"/>
        <w:adjustRightInd w:val="0"/>
        <w:spacing w:after="0" w:line="240" w:lineRule="auto"/>
        <w:jc w:val="both"/>
        <w:rPr>
          <w:rFonts w:cs="Arial"/>
          <w:lang w:val="es-ES"/>
        </w:rPr>
      </w:pPr>
    </w:p>
    <w:p w14:paraId="05D88538" w14:textId="77777777" w:rsidR="00AE1320" w:rsidRPr="00AE1320" w:rsidRDefault="00AE1320" w:rsidP="00AE1320">
      <w:pPr>
        <w:widowControl w:val="0"/>
        <w:numPr>
          <w:ilvl w:val="0"/>
          <w:numId w:val="31"/>
        </w:numPr>
        <w:autoSpaceDE w:val="0"/>
        <w:autoSpaceDN w:val="0"/>
        <w:adjustRightInd w:val="0"/>
        <w:spacing w:after="0" w:line="240" w:lineRule="auto"/>
        <w:ind w:left="1440" w:hanging="540"/>
        <w:jc w:val="both"/>
        <w:rPr>
          <w:rFonts w:cs="Arial"/>
          <w:lang w:val="es-ES"/>
        </w:rPr>
      </w:pPr>
      <w:r w:rsidRPr="00C34B83">
        <w:rPr>
          <w:rFonts w:cs="Arial"/>
          <w:bCs/>
          <w:iCs/>
          <w:lang w:val="es-ES"/>
        </w:rPr>
        <w:t>elabore, con sujeción a la disponibilidad de recursos, orientaciones para la evaluación de los efectos acumulativos en las especies migratorias, incluida la creación de normas y metodologías comunes adecuadas para su aplicación en todas las Partes de la CMS, lo que debería incluir:</w:t>
      </w:r>
    </w:p>
    <w:p w14:paraId="6F135C99" w14:textId="77777777" w:rsidR="00AE1320" w:rsidRPr="00C34B83" w:rsidRDefault="00AE1320" w:rsidP="00AE1320">
      <w:pPr>
        <w:widowControl w:val="0"/>
        <w:autoSpaceDE w:val="0"/>
        <w:autoSpaceDN w:val="0"/>
        <w:adjustRightInd w:val="0"/>
        <w:spacing w:after="0" w:line="240" w:lineRule="auto"/>
        <w:ind w:left="1440"/>
        <w:jc w:val="both"/>
        <w:rPr>
          <w:rFonts w:cs="Arial"/>
          <w:lang w:val="es-ES"/>
        </w:rPr>
      </w:pPr>
    </w:p>
    <w:p w14:paraId="5E7B593C" w14:textId="77777777" w:rsidR="00AE1320" w:rsidRPr="00C34B83" w:rsidRDefault="00AE1320" w:rsidP="00AE1320">
      <w:pPr>
        <w:widowControl w:val="0"/>
        <w:numPr>
          <w:ilvl w:val="1"/>
          <w:numId w:val="33"/>
        </w:numPr>
        <w:autoSpaceDE w:val="0"/>
        <w:autoSpaceDN w:val="0"/>
        <w:adjustRightInd w:val="0"/>
        <w:spacing w:after="80" w:line="240" w:lineRule="auto"/>
        <w:ind w:left="1980"/>
        <w:jc w:val="both"/>
        <w:rPr>
          <w:rFonts w:cs="Arial"/>
          <w:lang w:val="es-ES"/>
        </w:rPr>
      </w:pPr>
      <w:r w:rsidRPr="00C34B83">
        <w:rPr>
          <w:rFonts w:cs="Arial"/>
          <w:lang w:val="es-ES"/>
        </w:rPr>
        <w:t xml:space="preserve">una evaluación de la terminología actual utilizada en el contexto de las EEA y recomendaciones para un vocabulario armonizado, incluidas definiciones claras de «efectos acumulativos», «evaluación de los </w:t>
      </w:r>
      <w:r w:rsidRPr="00C34B83">
        <w:rPr>
          <w:rFonts w:cs="Arial"/>
          <w:lang w:val="es-ES"/>
        </w:rPr>
        <w:lastRenderedPageBreak/>
        <w:t>efectos acumulativos», «presiones» y otros términos clave, para su uso en las orientaciones de la CMS y en otros marcos internacionales;</w:t>
      </w:r>
    </w:p>
    <w:p w14:paraId="3D1B2CDC" w14:textId="77777777" w:rsidR="00AE1320" w:rsidRPr="00C34B83" w:rsidRDefault="00AE1320" w:rsidP="00AE1320">
      <w:pPr>
        <w:widowControl w:val="0"/>
        <w:numPr>
          <w:ilvl w:val="1"/>
          <w:numId w:val="33"/>
        </w:numPr>
        <w:autoSpaceDE w:val="0"/>
        <w:autoSpaceDN w:val="0"/>
        <w:adjustRightInd w:val="0"/>
        <w:spacing w:after="80" w:line="240" w:lineRule="auto"/>
        <w:ind w:left="1980"/>
        <w:jc w:val="both"/>
        <w:rPr>
          <w:rFonts w:cs="Arial"/>
          <w:lang w:val="es-ES"/>
        </w:rPr>
      </w:pPr>
      <w:r w:rsidRPr="00C34B83">
        <w:rPr>
          <w:rFonts w:cs="Arial"/>
          <w:bCs/>
          <w:iCs/>
          <w:lang w:val="es-ES"/>
        </w:rPr>
        <w:t>asesoramiento sobre cuándo y cómo deben evaluarse las especies migratorias en el marco de las EEA y mejores prácticas, incluidas aquellas específicas de contextos difíciles como los entornos marinos o los retos específicos de determinadas especies o sectores;</w:t>
      </w:r>
    </w:p>
    <w:p w14:paraId="5694DA7F" w14:textId="77777777" w:rsidR="00AE1320" w:rsidRPr="00C34B83" w:rsidRDefault="00AE1320" w:rsidP="00AE1320">
      <w:pPr>
        <w:widowControl w:val="0"/>
        <w:numPr>
          <w:ilvl w:val="1"/>
          <w:numId w:val="33"/>
        </w:numPr>
        <w:autoSpaceDE w:val="0"/>
        <w:autoSpaceDN w:val="0"/>
        <w:adjustRightInd w:val="0"/>
        <w:spacing w:after="80" w:line="240" w:lineRule="auto"/>
        <w:ind w:left="1980"/>
        <w:jc w:val="both"/>
        <w:rPr>
          <w:rFonts w:cs="Arial"/>
          <w:lang w:val="es-ES"/>
        </w:rPr>
      </w:pPr>
      <w:r w:rsidRPr="00C34B83">
        <w:rPr>
          <w:rFonts w:cs="Arial"/>
          <w:lang w:val="es-ES"/>
        </w:rPr>
        <w:t>consideración de los avances tecnológicos pertinentes para las metodologías de EEA, incluida la posible utilización de la inteligencia artificial (IA), el aprendizaje automático y otras herramientas innovadoras para apoyar la evaluación y la interpretación de los efectos acumulativos, así como asesoramiento sobre la aplicabilidad y limitaciones de dichas tecnologías, con la descripción de posibles casos de uso y los requisitos de datos o de capacidad asociados;</w:t>
      </w:r>
    </w:p>
    <w:p w14:paraId="278F2D87" w14:textId="77777777" w:rsidR="00AE1320" w:rsidRPr="00C34B83" w:rsidRDefault="00AE1320" w:rsidP="00AE1320">
      <w:pPr>
        <w:widowControl w:val="0"/>
        <w:numPr>
          <w:ilvl w:val="1"/>
          <w:numId w:val="33"/>
        </w:numPr>
        <w:autoSpaceDE w:val="0"/>
        <w:autoSpaceDN w:val="0"/>
        <w:adjustRightInd w:val="0"/>
        <w:spacing w:after="0" w:line="240" w:lineRule="auto"/>
        <w:ind w:left="1980"/>
        <w:jc w:val="both"/>
        <w:rPr>
          <w:rFonts w:cs="Arial"/>
          <w:lang w:val="es-ES"/>
        </w:rPr>
      </w:pPr>
      <w:r w:rsidRPr="00C34B83">
        <w:rPr>
          <w:rFonts w:cs="Arial"/>
          <w:lang w:val="es-ES"/>
        </w:rPr>
        <w:t>recomendaciones para adaptar los marcos existentes de EEA a fin de que respondan mejor a las necesidades de las especies migratorias;</w:t>
      </w:r>
    </w:p>
    <w:p w14:paraId="3AD26365" w14:textId="77777777" w:rsidR="00AE1320" w:rsidRPr="00C34B83" w:rsidRDefault="00AE1320" w:rsidP="00AE1320">
      <w:pPr>
        <w:pStyle w:val="ListParagraph"/>
        <w:spacing w:after="0"/>
        <w:ind w:left="1843" w:hanging="425"/>
        <w:rPr>
          <w:rFonts w:cs="Arial"/>
          <w:lang w:val="es-ES"/>
        </w:rPr>
      </w:pPr>
    </w:p>
    <w:p w14:paraId="343BDAE1" w14:textId="77777777" w:rsidR="00AE1320" w:rsidRPr="00C34B83" w:rsidRDefault="00AE1320" w:rsidP="00AE1320">
      <w:pPr>
        <w:widowControl w:val="0"/>
        <w:numPr>
          <w:ilvl w:val="0"/>
          <w:numId w:val="31"/>
        </w:numPr>
        <w:autoSpaceDE w:val="0"/>
        <w:autoSpaceDN w:val="0"/>
        <w:adjustRightInd w:val="0"/>
        <w:spacing w:after="0" w:line="240" w:lineRule="auto"/>
        <w:ind w:left="1440" w:hanging="540"/>
        <w:jc w:val="both"/>
        <w:rPr>
          <w:rFonts w:cs="Arial"/>
          <w:lang w:val="es-ES"/>
        </w:rPr>
      </w:pPr>
      <w:r w:rsidRPr="00C34B83">
        <w:rPr>
          <w:rFonts w:cs="Arial"/>
          <w:lang w:val="es-ES"/>
        </w:rPr>
        <w:t>en colaboración con su Grupo de Trabajo de Expertos sobre Cultura Animal y Complejidad Social, investigue el potencial de las metodologías de evaluación de impacto social (EIS) para comprender los efectos de las actividades humanas en la estructura social y la cultura de las especies migratorias.</w:t>
      </w:r>
    </w:p>
    <w:p w14:paraId="7748C4A0" w14:textId="77777777" w:rsidR="00AE1320" w:rsidRPr="00C34B83" w:rsidRDefault="00AE1320" w:rsidP="00AE1320">
      <w:pPr>
        <w:spacing w:after="0" w:line="240" w:lineRule="auto"/>
        <w:jc w:val="both"/>
        <w:rPr>
          <w:rFonts w:cs="Arial"/>
          <w:b/>
          <w:iCs/>
          <w:lang w:val="es-ES"/>
        </w:rPr>
      </w:pPr>
    </w:p>
    <w:p w14:paraId="3DAC14A1" w14:textId="77777777" w:rsidR="00AE1320" w:rsidRPr="00C34B83" w:rsidRDefault="00AE1320" w:rsidP="00AE1320">
      <w:pPr>
        <w:spacing w:after="0" w:line="240" w:lineRule="auto"/>
        <w:jc w:val="both"/>
        <w:rPr>
          <w:rFonts w:cs="Arial"/>
          <w:b/>
          <w:i/>
          <w:lang w:val="es-ES"/>
        </w:rPr>
      </w:pPr>
      <w:r w:rsidRPr="00C34B83">
        <w:rPr>
          <w:rFonts w:cs="Arial"/>
          <w:b/>
          <w:i/>
          <w:lang w:val="es-ES"/>
        </w:rPr>
        <w:t>Dirigido a la Secretaría</w:t>
      </w:r>
    </w:p>
    <w:p w14:paraId="0DA02A8D" w14:textId="77777777" w:rsidR="00AE1320" w:rsidRPr="00C34B83" w:rsidRDefault="00AE1320" w:rsidP="00AE1320">
      <w:pPr>
        <w:spacing w:after="0" w:line="240" w:lineRule="auto"/>
        <w:jc w:val="both"/>
        <w:rPr>
          <w:rFonts w:cs="Arial"/>
          <w:lang w:val="es-ES"/>
        </w:rPr>
      </w:pPr>
    </w:p>
    <w:p w14:paraId="548D1054" w14:textId="4ED8AD43" w:rsidR="00AE1320" w:rsidRPr="00C34B83" w:rsidRDefault="00AE1320" w:rsidP="00AE1320">
      <w:pPr>
        <w:spacing w:after="0" w:line="240" w:lineRule="auto"/>
        <w:ind w:left="900" w:hanging="900"/>
        <w:jc w:val="both"/>
        <w:rPr>
          <w:rFonts w:cs="Arial"/>
          <w:iCs/>
          <w:lang w:val="es-ES"/>
        </w:rPr>
      </w:pPr>
      <w:r w:rsidRPr="00C34B83">
        <w:rPr>
          <w:rFonts w:cs="Arial"/>
          <w:lang w:val="es-ES"/>
        </w:rPr>
        <w:t xml:space="preserve">15. </w:t>
      </w:r>
      <w:r w:rsidR="00A1310B">
        <w:rPr>
          <w:rFonts w:cs="Arial"/>
          <w:lang w:val="es-ES"/>
        </w:rPr>
        <w:t>CC</w:t>
      </w:r>
      <w:r>
        <w:rPr>
          <w:rFonts w:cs="Arial"/>
          <w:lang w:val="es-ES"/>
        </w:rPr>
        <w:tab/>
      </w:r>
      <w:r w:rsidRPr="00C34B83">
        <w:rPr>
          <w:rFonts w:cs="Arial"/>
          <w:lang w:val="es-ES"/>
        </w:rPr>
        <w:t>La Secretaría, con sujeción a la disponibilidad de recursos, deberá:</w:t>
      </w:r>
    </w:p>
    <w:p w14:paraId="42B84DB1" w14:textId="77777777" w:rsidR="00AE1320" w:rsidRPr="00C34B83" w:rsidRDefault="00AE1320" w:rsidP="00AE1320">
      <w:pPr>
        <w:widowControl w:val="0"/>
        <w:autoSpaceDE w:val="0"/>
        <w:autoSpaceDN w:val="0"/>
        <w:adjustRightInd w:val="0"/>
        <w:spacing w:after="0" w:line="240" w:lineRule="auto"/>
        <w:jc w:val="both"/>
        <w:rPr>
          <w:rFonts w:cs="Arial"/>
          <w:lang w:val="es-ES"/>
        </w:rPr>
      </w:pPr>
    </w:p>
    <w:p w14:paraId="33895DB6" w14:textId="77777777" w:rsidR="00AE1320" w:rsidRPr="00C34B83" w:rsidRDefault="00AE1320" w:rsidP="00AE1320">
      <w:pPr>
        <w:widowControl w:val="0"/>
        <w:numPr>
          <w:ilvl w:val="0"/>
          <w:numId w:val="34"/>
        </w:numPr>
        <w:autoSpaceDE w:val="0"/>
        <w:autoSpaceDN w:val="0"/>
        <w:adjustRightInd w:val="0"/>
        <w:spacing w:after="0" w:line="240" w:lineRule="auto"/>
        <w:ind w:left="1440" w:hanging="540"/>
        <w:jc w:val="both"/>
        <w:rPr>
          <w:rFonts w:cs="Arial"/>
          <w:lang w:val="es-ES"/>
        </w:rPr>
      </w:pPr>
      <w:r w:rsidRPr="00C34B83">
        <w:rPr>
          <w:rFonts w:cs="Arial"/>
          <w:lang w:val="es-ES"/>
        </w:rPr>
        <w:t>apoyar la elaboración de materiales de orientación sobre la aplicación de las EEA para las especies migratorias, en colaboración con las partes interesadas y los órganos de expertos pertinentes;</w:t>
      </w:r>
    </w:p>
    <w:p w14:paraId="37DCE3DD" w14:textId="77777777" w:rsidR="00AE1320" w:rsidRPr="00C34B83" w:rsidRDefault="00AE1320" w:rsidP="00AE1320">
      <w:pPr>
        <w:widowControl w:val="0"/>
        <w:autoSpaceDE w:val="0"/>
        <w:autoSpaceDN w:val="0"/>
        <w:adjustRightInd w:val="0"/>
        <w:spacing w:after="0" w:line="240" w:lineRule="auto"/>
        <w:ind w:left="1440" w:hanging="540"/>
        <w:jc w:val="both"/>
        <w:rPr>
          <w:rFonts w:cs="Arial"/>
          <w:lang w:val="es-ES"/>
        </w:rPr>
      </w:pPr>
    </w:p>
    <w:p w14:paraId="301E5979" w14:textId="77777777" w:rsidR="00AE1320" w:rsidRPr="00C34B83" w:rsidRDefault="00AE1320" w:rsidP="00AE1320">
      <w:pPr>
        <w:widowControl w:val="0"/>
        <w:numPr>
          <w:ilvl w:val="0"/>
          <w:numId w:val="34"/>
        </w:numPr>
        <w:autoSpaceDE w:val="0"/>
        <w:autoSpaceDN w:val="0"/>
        <w:adjustRightInd w:val="0"/>
        <w:spacing w:after="0" w:line="240" w:lineRule="auto"/>
        <w:ind w:left="1440" w:hanging="540"/>
        <w:jc w:val="both"/>
        <w:rPr>
          <w:rFonts w:cs="Arial"/>
          <w:lang w:val="es-ES"/>
        </w:rPr>
      </w:pPr>
      <w:r w:rsidRPr="00C34B83">
        <w:rPr>
          <w:rFonts w:cs="Arial"/>
          <w:lang w:val="es-ES"/>
        </w:rPr>
        <w:t>promover y facilitar la colaboración entre las Partes y organizaciones pertinentes, como el Consejo Internacional para la Exploración del Mar (CIEM), la Unión Internacional para la Conservación de la Naturaleza (UICN) y otros órganos científicos o técnicos dedicados al desarrollo o la aplicación de marcos de EEA;</w:t>
      </w:r>
    </w:p>
    <w:p w14:paraId="175B35AD" w14:textId="77777777" w:rsidR="00AE1320" w:rsidRPr="00C34B83" w:rsidRDefault="00AE1320" w:rsidP="00AE1320">
      <w:pPr>
        <w:widowControl w:val="0"/>
        <w:autoSpaceDE w:val="0"/>
        <w:autoSpaceDN w:val="0"/>
        <w:adjustRightInd w:val="0"/>
        <w:spacing w:after="0" w:line="240" w:lineRule="auto"/>
        <w:ind w:left="1440" w:hanging="540"/>
        <w:jc w:val="both"/>
        <w:rPr>
          <w:rFonts w:cs="Arial"/>
          <w:lang w:val="es-ES"/>
        </w:rPr>
      </w:pPr>
    </w:p>
    <w:p w14:paraId="027BEA60" w14:textId="2126E299" w:rsidR="00003EBF" w:rsidRPr="00AE1320" w:rsidRDefault="00AE1320" w:rsidP="00AE1320">
      <w:pPr>
        <w:widowControl w:val="0"/>
        <w:numPr>
          <w:ilvl w:val="0"/>
          <w:numId w:val="34"/>
        </w:numPr>
        <w:autoSpaceDE w:val="0"/>
        <w:autoSpaceDN w:val="0"/>
        <w:adjustRightInd w:val="0"/>
        <w:spacing w:after="0" w:line="240" w:lineRule="auto"/>
        <w:ind w:left="1440" w:hanging="540"/>
        <w:jc w:val="both"/>
        <w:rPr>
          <w:rFonts w:cs="Arial"/>
          <w:lang w:val="es-ES"/>
        </w:rPr>
      </w:pPr>
      <w:r w:rsidRPr="00C34B83">
        <w:rPr>
          <w:rFonts w:cs="Arial"/>
          <w:lang w:val="es-ES"/>
        </w:rPr>
        <w:t xml:space="preserve">participar en los procesos para poner en práctica </w:t>
      </w:r>
      <w:r w:rsidRPr="00C34B83">
        <w:rPr>
          <w:rFonts w:cs="Arial"/>
          <w:bCs/>
          <w:iCs/>
          <w:lang w:val="es-ES"/>
        </w:rPr>
        <w:t>el Acuerdo BBNJ [una vez que haya entrado en vigor], con el fin de promover la coherencia y garantizar la consideración de las especies migratorias, y explorar las formas en que el Consejo Científico pueda contribuir a dichos procesos.</w:t>
      </w:r>
      <w:r w:rsidR="00003EBF" w:rsidRPr="00AE1320">
        <w:rPr>
          <w:rFonts w:cs="Arial"/>
          <w:bCs/>
          <w:iCs/>
          <w:lang w:val="es-ES"/>
        </w:rPr>
        <w:t xml:space="preserve"> </w:t>
      </w:r>
    </w:p>
    <w:p w14:paraId="213610C1" w14:textId="77777777" w:rsidR="000856C3" w:rsidRPr="00AE1320" w:rsidRDefault="000856C3" w:rsidP="00003EBF">
      <w:pPr>
        <w:spacing w:after="80" w:line="240" w:lineRule="auto"/>
        <w:jc w:val="both"/>
        <w:rPr>
          <w:rFonts w:cs="Arial"/>
          <w:b/>
          <w:color w:val="000000" w:themeColor="text1"/>
          <w:lang w:val="es-ES"/>
        </w:rPr>
      </w:pPr>
    </w:p>
    <w:sectPr w:rsidR="000856C3" w:rsidRPr="00AE1320" w:rsidSect="00323406">
      <w:headerReference w:type="even" r:id="rId32"/>
      <w:headerReference w:type="default" r:id="rId33"/>
      <w:headerReference w:type="first" r:id="rId34"/>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9038044" w14:textId="77777777" w:rsidR="00A23388" w:rsidRDefault="00A23388" w:rsidP="00002A97">
      <w:pPr>
        <w:spacing w:after="0" w:line="240" w:lineRule="auto"/>
      </w:pPr>
      <w:r>
        <w:separator/>
      </w:r>
    </w:p>
  </w:endnote>
  <w:endnote w:type="continuationSeparator" w:id="0">
    <w:p w14:paraId="03BDD064" w14:textId="77777777" w:rsidR="00A23388" w:rsidRDefault="00A23388" w:rsidP="00002A9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5858933"/>
      <w:docPartObj>
        <w:docPartGallery w:val="Page Numbers (Bottom of Page)"/>
        <w:docPartUnique/>
      </w:docPartObj>
    </w:sdtPr>
    <w:sdtEndPr>
      <w:rPr>
        <w:noProof/>
        <w:sz w:val="18"/>
        <w:szCs w:val="18"/>
      </w:rPr>
    </w:sdtEndPr>
    <w:sdtContent>
      <w:p w14:paraId="602E550D" w14:textId="4A028FE9"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702069"/>
      <w:docPartObj>
        <w:docPartGallery w:val="Page Numbers (Bottom of Page)"/>
        <w:docPartUnique/>
      </w:docPartObj>
    </w:sdtPr>
    <w:sdtEndPr>
      <w:rPr>
        <w:noProof/>
        <w:sz w:val="18"/>
        <w:szCs w:val="18"/>
      </w:rPr>
    </w:sdtEndPr>
    <w:sdtContent>
      <w:p w14:paraId="301D92B9" w14:textId="0535CE5A"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949419459"/>
      <w:docPartObj>
        <w:docPartGallery w:val="Page Numbers (Bottom of Page)"/>
        <w:docPartUnique/>
      </w:docPartObj>
    </w:sdtPr>
    <w:sdtEndPr>
      <w:rPr>
        <w:noProof/>
      </w:rPr>
    </w:sdtEndPr>
    <w:sdtContent>
      <w:p w14:paraId="31A1958C" w14:textId="3CA64CEB" w:rsidR="00D70275" w:rsidRPr="00D70275" w:rsidRDefault="00A23388">
        <w:pPr>
          <w:pStyle w:val="Footer"/>
          <w:jc w:val="center"/>
          <w:rPr>
            <w:sz w:val="18"/>
            <w:szCs w:val="18"/>
          </w:rPr>
        </w:pP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96648985"/>
      <w:docPartObj>
        <w:docPartGallery w:val="Page Numbers (Bottom of Page)"/>
        <w:docPartUnique/>
      </w:docPartObj>
    </w:sdtPr>
    <w:sdtEndPr>
      <w:rPr>
        <w:noProof/>
        <w:sz w:val="18"/>
        <w:szCs w:val="18"/>
      </w:rPr>
    </w:sdtEndPr>
    <w:sdtContent>
      <w:p w14:paraId="781265BA" w14:textId="4A016519" w:rsidR="00A42AC6" w:rsidRPr="00A42AC6" w:rsidRDefault="00A42AC6">
        <w:pPr>
          <w:pStyle w:val="Footer"/>
          <w:jc w:val="center"/>
          <w:rPr>
            <w:sz w:val="18"/>
            <w:szCs w:val="18"/>
          </w:rPr>
        </w:pPr>
        <w:r w:rsidRPr="00A42AC6">
          <w:rPr>
            <w:sz w:val="18"/>
            <w:szCs w:val="18"/>
          </w:rPr>
          <w:fldChar w:fldCharType="begin"/>
        </w:r>
        <w:r w:rsidRPr="00A42AC6">
          <w:rPr>
            <w:sz w:val="18"/>
            <w:szCs w:val="18"/>
          </w:rPr>
          <w:instrText xml:space="preserve"> PAGE   \* MERGEFORMAT </w:instrText>
        </w:r>
        <w:r w:rsidRPr="00A42AC6">
          <w:rPr>
            <w:sz w:val="18"/>
            <w:szCs w:val="18"/>
          </w:rPr>
          <w:fldChar w:fldCharType="separate"/>
        </w:r>
        <w:r w:rsidRPr="00A42AC6">
          <w:rPr>
            <w:noProof/>
            <w:sz w:val="18"/>
            <w:szCs w:val="18"/>
          </w:rPr>
          <w:t>2</w:t>
        </w:r>
        <w:r w:rsidRPr="00A42AC6">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6AA8CC6" w14:textId="77777777" w:rsidR="00A23388" w:rsidRDefault="00A23388" w:rsidP="00002A97">
      <w:pPr>
        <w:spacing w:after="0" w:line="240" w:lineRule="auto"/>
      </w:pPr>
      <w:r>
        <w:separator/>
      </w:r>
    </w:p>
  </w:footnote>
  <w:footnote w:type="continuationSeparator" w:id="0">
    <w:p w14:paraId="110F0638" w14:textId="77777777" w:rsidR="00A23388" w:rsidRDefault="00A23388" w:rsidP="00002A97">
      <w:pPr>
        <w:spacing w:after="0" w:line="240" w:lineRule="auto"/>
      </w:pPr>
      <w:r>
        <w:continuationSeparator/>
      </w:r>
    </w:p>
  </w:footnote>
  <w:footnote w:id="1">
    <w:p w14:paraId="6276011A" w14:textId="356E6793" w:rsidR="002A7BAA" w:rsidRPr="002A7BAA" w:rsidRDefault="002A7BAA" w:rsidP="002A7BAA">
      <w:pPr>
        <w:pStyle w:val="FootnoteText"/>
        <w:jc w:val="both"/>
        <w:rPr>
          <w:sz w:val="16"/>
          <w:szCs w:val="16"/>
          <w:lang w:val="es-ES"/>
        </w:rPr>
      </w:pPr>
      <w:r w:rsidRPr="00C34B83">
        <w:rPr>
          <w:rStyle w:val="FootnoteReference"/>
          <w:sz w:val="16"/>
          <w:szCs w:val="16"/>
        </w:rPr>
        <w:footnoteRef/>
      </w:r>
      <w:r w:rsidRPr="002A7BAA">
        <w:rPr>
          <w:sz w:val="16"/>
          <w:szCs w:val="16"/>
          <w:lang w:val="es-ES"/>
        </w:rPr>
        <w:t xml:space="preserve"> Agencia Internacional para la Evaluación de Impacto (IAIA, por sus siglas en inglés). </w:t>
      </w:r>
      <w:r w:rsidRPr="00C34B83">
        <w:rPr>
          <w:i/>
          <w:sz w:val="16"/>
          <w:szCs w:val="16"/>
          <w:lang w:val="es-ES"/>
        </w:rPr>
        <w:t>Evaluación del Impacto Social</w:t>
      </w:r>
      <w:r w:rsidRPr="00C34B83">
        <w:rPr>
          <w:sz w:val="16"/>
          <w:szCs w:val="16"/>
          <w:lang w:val="es-ES"/>
        </w:rPr>
        <w:t xml:space="preserve">. </w:t>
      </w:r>
      <w:hyperlink r:id="rId1" w:history="1">
        <w:r w:rsidR="008A6D05" w:rsidRPr="00A1310B">
          <w:rPr>
            <w:rStyle w:val="Hyperlink"/>
            <w:sz w:val="16"/>
            <w:szCs w:val="16"/>
            <w:lang w:val="es-ES"/>
          </w:rPr>
          <w:t>https://iaia.org/social-impact-assessment</w:t>
        </w:r>
      </w:hyperlink>
      <w:r w:rsidR="008A6D05" w:rsidRPr="00A1310B">
        <w:rPr>
          <w:sz w:val="16"/>
          <w:szCs w:val="16"/>
          <w:lang w:val="es-ES"/>
        </w:rPr>
        <w:t xml:space="preserve"> </w:t>
      </w:r>
    </w:p>
  </w:footnote>
  <w:footnote w:id="2">
    <w:p w14:paraId="64153D2D" w14:textId="77777777" w:rsidR="002A7BAA" w:rsidRPr="00C34B83" w:rsidRDefault="002A7BAA" w:rsidP="002A7BAA">
      <w:pPr>
        <w:pStyle w:val="FootnoteText"/>
        <w:jc w:val="both"/>
        <w:rPr>
          <w:sz w:val="16"/>
          <w:szCs w:val="16"/>
          <w:lang w:val="en-US"/>
        </w:rPr>
      </w:pPr>
      <w:r w:rsidRPr="00C34B83">
        <w:rPr>
          <w:rStyle w:val="FootnoteReference"/>
          <w:sz w:val="16"/>
          <w:szCs w:val="16"/>
        </w:rPr>
        <w:footnoteRef/>
      </w:r>
      <w:r w:rsidRPr="002A7BAA">
        <w:rPr>
          <w:sz w:val="16"/>
          <w:szCs w:val="16"/>
          <w:lang w:val="es-ES"/>
        </w:rPr>
        <w:t xml:space="preserve"> Instituto Internacional para el Desarrollo Sostenible (IISD, por sus siglas en inglés). </w:t>
      </w:r>
      <w:r>
        <w:fldChar w:fldCharType="begin"/>
      </w:r>
      <w:r w:rsidRPr="00A1310B">
        <w:rPr>
          <w:lang w:val="es-ES"/>
        </w:rPr>
        <w:instrText>HYPERLINK "https://www.iisd.org/learning/eia/wp-content/uploads/2016/05/SIA.pdf"</w:instrText>
      </w:r>
      <w:r>
        <w:fldChar w:fldCharType="separate"/>
      </w:r>
      <w:r w:rsidRPr="00C34B83">
        <w:rPr>
          <w:rStyle w:val="Hyperlink"/>
          <w:sz w:val="16"/>
          <w:szCs w:val="16"/>
        </w:rPr>
        <w:t>https://www.iisd.org/learning/eia/wp-content/uploads/2016/05/SIA.pdf</w:t>
      </w:r>
      <w:r>
        <w:fldChar w:fldCharType="end"/>
      </w:r>
      <w:r w:rsidRPr="00C34B83">
        <w:rPr>
          <w:sz w:val="16"/>
          <w:szCs w:val="16"/>
        </w:rPr>
        <w:t xml:space="preserve"> </w:t>
      </w:r>
    </w:p>
  </w:footnote>
  <w:footnote w:id="3">
    <w:p w14:paraId="1DD8D56B" w14:textId="77777777" w:rsidR="002A7BAA" w:rsidRPr="00C34B83" w:rsidRDefault="002A7BAA" w:rsidP="002A7BAA">
      <w:pPr>
        <w:pStyle w:val="FootnoteText"/>
        <w:jc w:val="both"/>
        <w:rPr>
          <w:sz w:val="16"/>
          <w:szCs w:val="16"/>
        </w:rPr>
      </w:pPr>
      <w:r w:rsidRPr="00C34B83">
        <w:rPr>
          <w:rStyle w:val="FootnoteReference"/>
          <w:sz w:val="16"/>
          <w:szCs w:val="16"/>
        </w:rPr>
        <w:footnoteRef/>
      </w:r>
      <w:r w:rsidRPr="00C34B83">
        <w:rPr>
          <w:sz w:val="16"/>
          <w:szCs w:val="16"/>
        </w:rPr>
        <w:t xml:space="preserve"> Brakes et al. (2025). Animal culture: conservation in a changing world. </w:t>
      </w:r>
      <w:r w:rsidRPr="00C34B83">
        <w:rPr>
          <w:i/>
          <w:sz w:val="16"/>
          <w:szCs w:val="16"/>
        </w:rPr>
        <w:t>Philosophical Transactions of the Royal Society B.</w:t>
      </w:r>
      <w:r w:rsidRPr="00C34B83">
        <w:rPr>
          <w:sz w:val="16"/>
          <w:szCs w:val="16"/>
        </w:rPr>
        <w:t xml:space="preserve"> </w:t>
      </w:r>
      <w:hyperlink r:id="rId2" w:history="1">
        <w:r w:rsidRPr="00C34B83">
          <w:rPr>
            <w:rStyle w:val="Hyperlink"/>
            <w:sz w:val="16"/>
            <w:szCs w:val="16"/>
          </w:rPr>
          <w:t>https://royalsocietypublishing.org/toc/rstb/2025/380/1925</w:t>
        </w:r>
      </w:hyperlink>
      <w:r w:rsidRPr="00C34B83">
        <w:rPr>
          <w:sz w:val="16"/>
          <w:szCs w:val="16"/>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C902E" w14:textId="1E9BA10E" w:rsidR="00D70275" w:rsidRPr="007216AC" w:rsidRDefault="00D70275" w:rsidP="00002A97">
    <w:pPr>
      <w:pStyle w:val="Header"/>
      <w:pBdr>
        <w:bottom w:val="single" w:sz="4" w:space="1" w:color="auto"/>
      </w:pBdr>
      <w:rPr>
        <w:i/>
        <w:sz w:val="18"/>
        <w:szCs w:val="18"/>
      </w:rPr>
    </w:pPr>
    <w:bookmarkStart w:id="2" w:name="_Hlk124847022"/>
    <w:bookmarkStart w:id="3" w:name="_Hlk124847023"/>
    <w:bookmarkStart w:id="4" w:name="_Hlk124847024"/>
    <w:bookmarkStart w:id="5" w:name="_Hlk124847025"/>
    <w:bookmarkStart w:id="6" w:name="_Hlk124847026"/>
    <w:bookmarkStart w:id="7" w:name="_Hlk124847027"/>
    <w:bookmarkStart w:id="8" w:name="_Hlk124847217"/>
    <w:bookmarkStart w:id="9" w:name="_Hlk124847218"/>
    <w:r w:rsidRPr="007216AC">
      <w:rPr>
        <w:rFonts w:eastAsia="Times New Roman" w:cs="Arial"/>
        <w:i/>
        <w:sz w:val="18"/>
        <w:szCs w:val="18"/>
        <w:lang w:eastAsia="es-ES"/>
      </w:rPr>
      <w:t>UNEP/CMS/COP1</w:t>
    </w:r>
    <w:r w:rsidR="00C22155" w:rsidRPr="007216AC">
      <w:rPr>
        <w:rFonts w:eastAsia="Times New Roman" w:cs="Arial"/>
        <w:i/>
        <w:sz w:val="18"/>
        <w:szCs w:val="18"/>
        <w:lang w:eastAsia="es-ES"/>
      </w:rPr>
      <w:t>5</w:t>
    </w:r>
    <w:r w:rsidRPr="007216AC">
      <w:rPr>
        <w:rFonts w:eastAsia="Times New Roman" w:cs="Arial"/>
        <w:i/>
        <w:sz w:val="18"/>
        <w:szCs w:val="18"/>
        <w:lang w:eastAsia="es-ES"/>
      </w:rPr>
      <w:t>/Doc.</w:t>
    </w:r>
    <w:bookmarkEnd w:id="2"/>
    <w:bookmarkEnd w:id="3"/>
    <w:bookmarkEnd w:id="4"/>
    <w:bookmarkEnd w:id="5"/>
    <w:bookmarkEnd w:id="6"/>
    <w:bookmarkEnd w:id="7"/>
    <w:bookmarkEnd w:id="8"/>
    <w:bookmarkEnd w:id="9"/>
    <w:r w:rsidR="00D23C33" w:rsidRPr="007216AC">
      <w:rPr>
        <w:rFonts w:eastAsia="Times New Roman" w:cs="Arial"/>
        <w:i/>
        <w:sz w:val="18"/>
        <w:szCs w:val="18"/>
        <w:lang w:eastAsia="es-ES"/>
      </w:rPr>
      <w:t>28.9</w:t>
    </w:r>
    <w:r w:rsidR="007216AC" w:rsidRPr="007216AC">
      <w:rPr>
        <w:rFonts w:eastAsia="Times New Roman" w:cs="Arial"/>
        <w:i/>
        <w:sz w:val="18"/>
        <w:szCs w:val="18"/>
        <w:lang w:eastAsia="es-ES"/>
      </w:rPr>
      <w:t>/Rev.</w:t>
    </w:r>
    <w:r w:rsidR="007216AC">
      <w:rPr>
        <w:rFonts w:eastAsia="Times New Roman" w:cs="Arial"/>
        <w:i/>
        <w:sz w:val="18"/>
        <w:szCs w:val="18"/>
        <w:lang w:eastAsia="es-ES"/>
      </w:rPr>
      <w:t>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4B8442" w14:textId="3AED6B37" w:rsidR="000F4BDA" w:rsidRPr="007216AC" w:rsidRDefault="000F4BDA" w:rsidP="000F4BDA">
    <w:pPr>
      <w:pStyle w:val="Header"/>
      <w:pBdr>
        <w:bottom w:val="single" w:sz="4" w:space="1" w:color="auto"/>
      </w:pBdr>
      <w:jc w:val="right"/>
      <w:rPr>
        <w:i/>
        <w:sz w:val="18"/>
        <w:szCs w:val="18"/>
      </w:rPr>
    </w:pPr>
    <w:r w:rsidRPr="007216AC">
      <w:rPr>
        <w:rFonts w:eastAsia="Times New Roman" w:cs="Arial"/>
        <w:i/>
        <w:sz w:val="18"/>
        <w:szCs w:val="18"/>
        <w:lang w:eastAsia="es-ES"/>
      </w:rPr>
      <w:t>UNEP/CMS/COP1</w:t>
    </w:r>
    <w:r w:rsidR="00C22155" w:rsidRPr="007216AC">
      <w:rPr>
        <w:rFonts w:eastAsia="Times New Roman" w:cs="Arial"/>
        <w:i/>
        <w:sz w:val="18"/>
        <w:szCs w:val="18"/>
        <w:lang w:eastAsia="es-ES"/>
      </w:rPr>
      <w:t>5</w:t>
    </w:r>
    <w:r w:rsidRPr="007216AC">
      <w:rPr>
        <w:rFonts w:eastAsia="Times New Roman" w:cs="Arial"/>
        <w:i/>
        <w:sz w:val="18"/>
        <w:szCs w:val="18"/>
        <w:lang w:eastAsia="es-ES"/>
      </w:rPr>
      <w:t>/</w:t>
    </w:r>
    <w:r w:rsidR="007B53CC" w:rsidRPr="007216AC">
      <w:rPr>
        <w:rFonts w:eastAsia="Times New Roman" w:cs="Arial"/>
        <w:i/>
        <w:sz w:val="18"/>
        <w:szCs w:val="18"/>
        <w:lang w:eastAsia="es-ES"/>
      </w:rPr>
      <w:t>Doc</w:t>
    </w:r>
    <w:r w:rsidR="00430A25" w:rsidRPr="007216AC">
      <w:rPr>
        <w:rFonts w:eastAsia="Times New Roman" w:cs="Arial"/>
        <w:i/>
        <w:sz w:val="18"/>
        <w:szCs w:val="18"/>
        <w:lang w:eastAsia="es-ES"/>
      </w:rPr>
      <w:t>.</w:t>
    </w:r>
    <w:r w:rsidR="00A42AC6" w:rsidRPr="007216AC">
      <w:rPr>
        <w:rFonts w:eastAsia="Times New Roman" w:cs="Arial"/>
        <w:i/>
        <w:sz w:val="18"/>
        <w:szCs w:val="18"/>
        <w:lang w:eastAsia="es-ES"/>
      </w:rPr>
      <w:t>28.9</w:t>
    </w:r>
    <w:r w:rsidR="007216AC" w:rsidRPr="007216AC">
      <w:rPr>
        <w:rFonts w:eastAsia="Times New Roman" w:cs="Arial"/>
        <w:i/>
        <w:sz w:val="18"/>
        <w:szCs w:val="18"/>
        <w:lang w:eastAsia="es-ES"/>
      </w:rPr>
      <w:t>/Rev</w:t>
    </w:r>
    <w:r w:rsidR="007216AC">
      <w:rPr>
        <w:rFonts w:eastAsia="Times New Roman" w:cs="Arial"/>
        <w:i/>
        <w:sz w:val="18"/>
        <w:szCs w:val="18"/>
        <w:lang w:eastAsia="es-ES"/>
      </w:rPr>
      <w:t>.1</w:t>
    </w:r>
  </w:p>
  <w:p w14:paraId="1543D16E" w14:textId="77777777" w:rsidR="000F4BDA" w:rsidRDefault="000F4BD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29BB20" w14:textId="2192B564" w:rsidR="006F22B0" w:rsidRPr="00002A97" w:rsidRDefault="00457C8A" w:rsidP="006F22B0">
    <w:pPr>
      <w:widowControl w:val="0"/>
      <w:tabs>
        <w:tab w:val="center" w:pos="4153"/>
        <w:tab w:val="right" w:pos="8306"/>
      </w:tabs>
      <w:suppressAutoHyphens/>
      <w:autoSpaceDE w:val="0"/>
      <w:autoSpaceDN w:val="0"/>
      <w:spacing w:after="0" w:line="240" w:lineRule="auto"/>
      <w:jc w:val="right"/>
      <w:textAlignment w:val="baseline"/>
      <w:rPr>
        <w:rFonts w:eastAsia="Times New Roman" w:cs="Times New Roman"/>
        <w:sz w:val="18"/>
        <w:szCs w:val="20"/>
        <w:lang w:val="es-ES" w:eastAsia="es-ES"/>
      </w:rPr>
    </w:pPr>
    <w:r>
      <w:rPr>
        <w:rFonts w:eastAsia="Times New Roman" w:cs="Times New Roman"/>
        <w:noProof/>
        <w:sz w:val="18"/>
        <w:szCs w:val="20"/>
        <w:lang w:val="es-ES" w:eastAsia="es-ES"/>
      </w:rPr>
      <w:drawing>
        <wp:anchor distT="0" distB="0" distL="114300" distR="114300" simplePos="0" relativeHeight="251658242" behindDoc="1" locked="0" layoutInCell="1" allowOverlap="1" wp14:anchorId="0CFECFDF" wp14:editId="557917C4">
          <wp:simplePos x="0" y="0"/>
          <wp:positionH relativeFrom="column">
            <wp:posOffset>-11430</wp:posOffset>
          </wp:positionH>
          <wp:positionV relativeFrom="paragraph">
            <wp:posOffset>-257175</wp:posOffset>
          </wp:positionV>
          <wp:extent cx="731520" cy="731520"/>
          <wp:effectExtent l="0" t="0" r="0" b="0"/>
          <wp:wrapTight wrapText="bothSides">
            <wp:wrapPolygon edited="0">
              <wp:start x="0" y="0"/>
              <wp:lineTo x="0" y="20813"/>
              <wp:lineTo x="20813" y="20813"/>
              <wp:lineTo x="20813" y="0"/>
              <wp:lineTo x="0" y="0"/>
            </wp:wrapPolygon>
          </wp:wrapTight>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006F22B0" w:rsidRPr="00002A97">
      <w:rPr>
        <w:rFonts w:eastAsia="Times New Roman" w:cs="Times New Roman"/>
        <w:noProof/>
        <w:sz w:val="18"/>
        <w:szCs w:val="20"/>
        <w:lang w:val="es-ES" w:eastAsia="es-ES"/>
      </w:rPr>
      <w:drawing>
        <wp:anchor distT="0" distB="0" distL="114300" distR="114300" simplePos="0" relativeHeight="251658241" behindDoc="0" locked="0" layoutInCell="1" allowOverlap="1" wp14:anchorId="5BB0F591" wp14:editId="7CD9231B">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a:stretch>
                    <a:fillRect/>
                  </a:stretch>
                </pic:blipFill>
                <pic:spPr>
                  <a:xfrm>
                    <a:off x="0" y="0"/>
                    <a:ext cx="619121" cy="288922"/>
                  </a:xfrm>
                  <a:prstGeom prst="rect">
                    <a:avLst/>
                  </a:prstGeom>
                  <a:noFill/>
                  <a:ln>
                    <a:noFill/>
                    <a:prstDash/>
                  </a:ln>
                </pic:spPr>
              </pic:pic>
            </a:graphicData>
          </a:graphic>
        </wp:anchor>
      </w:drawing>
    </w:r>
    <w:r w:rsidR="006F22B0" w:rsidRPr="00002A97">
      <w:rPr>
        <w:rFonts w:eastAsia="Times New Roman" w:cs="Times New Roman"/>
        <w:noProof/>
        <w:sz w:val="18"/>
        <w:szCs w:val="20"/>
      </w:rPr>
      <w:drawing>
        <wp:anchor distT="0" distB="0" distL="114300" distR="114300" simplePos="0" relativeHeight="251658240" behindDoc="0" locked="0" layoutInCell="1" allowOverlap="1" wp14:anchorId="09063D46" wp14:editId="6FDC4C4C">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1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50FCC012" w14:textId="77777777" w:rsidR="00B40E07" w:rsidRPr="006F22B0" w:rsidRDefault="00B40E07" w:rsidP="006F22B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FEBE5D" w14:textId="0E6068AE" w:rsidR="00D141D4" w:rsidRPr="00002A97" w:rsidRDefault="00D141D4" w:rsidP="00002A97">
    <w:pPr>
      <w:pStyle w:val="Header"/>
      <w:pBdr>
        <w:bottom w:val="single" w:sz="4" w:space="1" w:color="auto"/>
      </w:pBdr>
      <w:rPr>
        <w:i/>
        <w:sz w:val="18"/>
        <w:szCs w:val="18"/>
      </w:rPr>
    </w:pPr>
    <w:r w:rsidRPr="00B82CC5">
      <w:rPr>
        <w:rFonts w:eastAsia="Times New Roman" w:cs="Arial"/>
        <w:i/>
        <w:sz w:val="18"/>
        <w:szCs w:val="18"/>
        <w:lang w:eastAsia="es-ES"/>
      </w:rPr>
      <w:t>UNEP/CMS/COP15/Doc.28.9</w:t>
    </w:r>
    <w:r w:rsidR="000318ED" w:rsidRPr="00B82CC5">
      <w:rPr>
        <w:rFonts w:eastAsia="Times New Roman" w:cs="Arial"/>
        <w:i/>
        <w:sz w:val="18"/>
        <w:szCs w:val="18"/>
        <w:lang w:eastAsia="es-ES"/>
      </w:rPr>
      <w:t>/</w:t>
    </w:r>
    <w:r w:rsidR="00B82CC5" w:rsidRPr="00B82CC5">
      <w:rPr>
        <w:rFonts w:eastAsia="Times New Roman" w:cs="Arial"/>
        <w:i/>
        <w:sz w:val="18"/>
        <w:szCs w:val="18"/>
        <w:lang w:eastAsia="es-ES"/>
      </w:rPr>
      <w:t>Rev.1/</w:t>
    </w:r>
    <w:r w:rsidR="000318ED" w:rsidRPr="00B82CC5">
      <w:rPr>
        <w:rFonts w:eastAsia="Times New Roman" w:cs="Arial"/>
        <w:i/>
        <w:sz w:val="18"/>
        <w:szCs w:val="18"/>
        <w:lang w:eastAsia="es-ES"/>
      </w:rPr>
      <w:t>Anexo 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070167" w14:textId="48C781AD" w:rsidR="00D141D4" w:rsidRPr="00D141D4" w:rsidRDefault="00D141D4" w:rsidP="000F4BDA">
    <w:pPr>
      <w:pStyle w:val="Header"/>
      <w:pBdr>
        <w:bottom w:val="single" w:sz="4" w:space="1" w:color="auto"/>
      </w:pBdr>
      <w:jc w:val="right"/>
      <w:rPr>
        <w:i/>
        <w:sz w:val="18"/>
        <w:szCs w:val="18"/>
      </w:rPr>
    </w:pPr>
    <w:r w:rsidRPr="00D141D4">
      <w:rPr>
        <w:rFonts w:eastAsia="Times New Roman" w:cs="Arial"/>
        <w:i/>
        <w:sz w:val="18"/>
        <w:szCs w:val="18"/>
        <w:lang w:eastAsia="es-ES"/>
      </w:rPr>
      <w:t>UNEP/CMS/COP15/Doc28.9/</w:t>
    </w:r>
    <w:r w:rsidR="00B82CC5">
      <w:rPr>
        <w:rFonts w:eastAsia="Times New Roman" w:cs="Arial"/>
        <w:i/>
        <w:sz w:val="18"/>
        <w:szCs w:val="18"/>
        <w:lang w:eastAsia="es-ES"/>
      </w:rPr>
      <w:t>Rev.1/</w:t>
    </w:r>
    <w:r w:rsidRPr="00D141D4">
      <w:rPr>
        <w:rFonts w:eastAsia="Times New Roman" w:cs="Arial"/>
        <w:i/>
        <w:sz w:val="18"/>
        <w:szCs w:val="18"/>
        <w:lang w:eastAsia="es-ES"/>
      </w:rPr>
      <w:t>A</w:t>
    </w:r>
    <w:r>
      <w:rPr>
        <w:rFonts w:eastAsia="Times New Roman" w:cs="Arial"/>
        <w:i/>
        <w:sz w:val="18"/>
        <w:szCs w:val="18"/>
        <w:lang w:eastAsia="es-ES"/>
      </w:rPr>
      <w:t>nexo 1</w:t>
    </w:r>
  </w:p>
  <w:p w14:paraId="17CD9780" w14:textId="77777777" w:rsidR="00D141D4" w:rsidRDefault="00D141D4">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034A25" w14:textId="2ABB15EF" w:rsidR="002B473A" w:rsidRPr="00B82CC5" w:rsidRDefault="002B473A" w:rsidP="00A42AC6">
    <w:pPr>
      <w:pStyle w:val="Header"/>
      <w:pBdr>
        <w:bottom w:val="single" w:sz="4" w:space="1" w:color="auto"/>
      </w:pBdr>
      <w:jc w:val="right"/>
      <w:rPr>
        <w:rFonts w:cs="Arial"/>
        <w:i/>
        <w:sz w:val="18"/>
        <w:szCs w:val="18"/>
      </w:rPr>
    </w:pPr>
    <w:r w:rsidRPr="00B82CC5">
      <w:rPr>
        <w:rFonts w:cs="Arial"/>
        <w:i/>
        <w:sz w:val="18"/>
        <w:szCs w:val="18"/>
      </w:rPr>
      <w:t>UNEP/CMS/COP15/Doc.28.9/</w:t>
    </w:r>
    <w:r w:rsidR="00B82CC5" w:rsidRPr="00B82CC5">
      <w:rPr>
        <w:rFonts w:cs="Arial"/>
        <w:i/>
        <w:sz w:val="18"/>
        <w:szCs w:val="18"/>
      </w:rPr>
      <w:t>Rev.1/</w:t>
    </w:r>
    <w:r w:rsidRPr="00B82CC5">
      <w:rPr>
        <w:rFonts w:cs="Arial"/>
        <w:i/>
        <w:sz w:val="18"/>
        <w:szCs w:val="18"/>
      </w:rPr>
      <w:t>Anexo 1</w:t>
    </w:r>
  </w:p>
  <w:p w14:paraId="798ED933" w14:textId="77777777" w:rsidR="00EF4151" w:rsidRPr="006F22B0" w:rsidRDefault="00EF4151" w:rsidP="006F22B0">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3F58F7" w14:textId="61EEC810" w:rsidR="00A42AC6" w:rsidRPr="00002A97" w:rsidRDefault="00A42AC6" w:rsidP="00002A97">
    <w:pPr>
      <w:pStyle w:val="Header"/>
      <w:pBdr>
        <w:bottom w:val="single" w:sz="4" w:space="1" w:color="auto"/>
      </w:pBdr>
      <w:rPr>
        <w:i/>
        <w:sz w:val="18"/>
        <w:szCs w:val="18"/>
      </w:rPr>
    </w:pPr>
    <w:r w:rsidRPr="00F84655">
      <w:rPr>
        <w:rFonts w:eastAsia="Times New Roman" w:cs="Arial"/>
        <w:i/>
        <w:sz w:val="18"/>
        <w:szCs w:val="18"/>
        <w:lang w:eastAsia="es-ES"/>
      </w:rPr>
      <w:t>UNEP/CMS/COP15/Doc.28.9/</w:t>
    </w:r>
    <w:r w:rsidR="00B82CC5" w:rsidRPr="00F84655">
      <w:rPr>
        <w:rFonts w:eastAsia="Times New Roman" w:cs="Arial"/>
        <w:i/>
        <w:sz w:val="18"/>
        <w:szCs w:val="18"/>
        <w:lang w:eastAsia="es-ES"/>
      </w:rPr>
      <w:t>Rev.1/</w:t>
    </w:r>
    <w:r w:rsidRPr="00F84655">
      <w:rPr>
        <w:rFonts w:eastAsia="Times New Roman" w:cs="Arial"/>
        <w:i/>
        <w:sz w:val="18"/>
        <w:szCs w:val="18"/>
        <w:lang w:eastAsia="es-ES"/>
      </w:rPr>
      <w:t xml:space="preserve">Anexo </w:t>
    </w:r>
    <w:r w:rsidR="0034347D" w:rsidRPr="00F84655">
      <w:rPr>
        <w:rFonts w:eastAsia="Times New Roman" w:cs="Arial"/>
        <w:i/>
        <w:sz w:val="18"/>
        <w:szCs w:val="18"/>
        <w:lang w:eastAsia="es-ES"/>
      </w:rPr>
      <w:t>2</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212725" w14:textId="12B34593" w:rsidR="00CF55C5" w:rsidRPr="00D141D4" w:rsidRDefault="00CF55C5" w:rsidP="000F4BDA">
    <w:pPr>
      <w:pStyle w:val="Header"/>
      <w:pBdr>
        <w:bottom w:val="single" w:sz="4" w:space="1" w:color="auto"/>
      </w:pBdr>
      <w:jc w:val="right"/>
      <w:rPr>
        <w:i/>
        <w:sz w:val="18"/>
        <w:szCs w:val="18"/>
      </w:rPr>
    </w:pPr>
    <w:r w:rsidRPr="00D141D4">
      <w:rPr>
        <w:rFonts w:eastAsia="Times New Roman" w:cs="Arial"/>
        <w:i/>
        <w:sz w:val="18"/>
        <w:szCs w:val="18"/>
        <w:lang w:eastAsia="es-ES"/>
      </w:rPr>
      <w:t>UNEP/CMS/COP15/Doc28.9/A</w:t>
    </w:r>
    <w:r>
      <w:rPr>
        <w:rFonts w:eastAsia="Times New Roman" w:cs="Arial"/>
        <w:i/>
        <w:sz w:val="18"/>
        <w:szCs w:val="18"/>
        <w:lang w:eastAsia="es-ES"/>
      </w:rPr>
      <w:t>nexo 3</w:t>
    </w:r>
  </w:p>
  <w:p w14:paraId="1EE7AD5B" w14:textId="77777777" w:rsidR="00CF55C5" w:rsidRDefault="00CF55C5">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EBEEA1" w14:textId="27249C4D" w:rsidR="000856C3" w:rsidRPr="00B82CC5" w:rsidRDefault="000856C3" w:rsidP="00A42AC6">
    <w:pPr>
      <w:pStyle w:val="Header"/>
      <w:pBdr>
        <w:bottom w:val="single" w:sz="4" w:space="1" w:color="auto"/>
      </w:pBdr>
      <w:jc w:val="right"/>
      <w:rPr>
        <w:rFonts w:cs="Arial"/>
        <w:i/>
        <w:sz w:val="18"/>
        <w:szCs w:val="18"/>
      </w:rPr>
    </w:pPr>
    <w:r w:rsidRPr="00B82CC5">
      <w:rPr>
        <w:rFonts w:cs="Arial"/>
        <w:i/>
        <w:sz w:val="18"/>
        <w:szCs w:val="18"/>
      </w:rPr>
      <w:t>UNEP/CMS/COP15/Doc.28.9/</w:t>
    </w:r>
    <w:r w:rsidR="00B82CC5" w:rsidRPr="00B82CC5">
      <w:rPr>
        <w:rFonts w:cs="Arial"/>
        <w:i/>
        <w:sz w:val="18"/>
        <w:szCs w:val="18"/>
      </w:rPr>
      <w:t>Rev.1/</w:t>
    </w:r>
    <w:r w:rsidRPr="00B82CC5">
      <w:rPr>
        <w:rFonts w:cs="Arial"/>
        <w:i/>
        <w:sz w:val="18"/>
        <w:szCs w:val="18"/>
      </w:rPr>
      <w:t xml:space="preserve">Anexo </w:t>
    </w:r>
    <w:r w:rsidR="0034347D" w:rsidRPr="00B82CC5">
      <w:rPr>
        <w:rFonts w:cs="Arial"/>
        <w:i/>
        <w:sz w:val="18"/>
        <w:szCs w:val="18"/>
      </w:rPr>
      <w:t>2</w:t>
    </w:r>
  </w:p>
  <w:p w14:paraId="1B2E9259" w14:textId="77777777" w:rsidR="000856C3" w:rsidRPr="006F22B0" w:rsidRDefault="000856C3" w:rsidP="006F22B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506409"/>
    <w:multiLevelType w:val="hybridMultilevel"/>
    <w:tmpl w:val="9078CAB6"/>
    <w:lvl w:ilvl="0" w:tplc="3D6816F8">
      <w:start w:val="1"/>
      <w:numFmt w:val="decimal"/>
      <w:pStyle w:val="Firstnumbering1"/>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2AF22C7"/>
    <w:multiLevelType w:val="hybridMultilevel"/>
    <w:tmpl w:val="80DAB9C6"/>
    <w:lvl w:ilvl="0" w:tplc="87DEB022">
      <w:start w:val="1"/>
      <w:numFmt w:val="lowerLetter"/>
      <w:pStyle w:val="Second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4061C7F"/>
    <w:multiLevelType w:val="hybridMultilevel"/>
    <w:tmpl w:val="00BA1968"/>
    <w:lvl w:ilvl="0" w:tplc="EE1E7ABA">
      <w:start w:val="1"/>
      <w:numFmt w:val="lowerRoman"/>
      <w:pStyle w:val="Thirdnumberingi"/>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4CA538F"/>
    <w:multiLevelType w:val="hybridMultilevel"/>
    <w:tmpl w:val="E61A2C9E"/>
    <w:lvl w:ilvl="0" w:tplc="1BEC7484">
      <w:start w:val="1"/>
      <w:numFmt w:val="decimal"/>
      <w:lvlText w:val="%1."/>
      <w:lvlJc w:val="left"/>
      <w:pPr>
        <w:ind w:left="357" w:hanging="357"/>
      </w:pPr>
      <w:rPr>
        <w:rFonts w:hint="default"/>
        <w:strike w:val="0"/>
      </w:rPr>
    </w:lvl>
    <w:lvl w:ilvl="1" w:tplc="037293A6">
      <w:start w:val="1"/>
      <w:numFmt w:val="lowerLetter"/>
      <w:lvlText w:val="%2."/>
      <w:lvlJc w:val="left"/>
      <w:pPr>
        <w:ind w:left="1440" w:hanging="360"/>
      </w:pPr>
    </w:lvl>
    <w:lvl w:ilvl="2" w:tplc="CC102F80">
      <w:start w:val="1"/>
      <w:numFmt w:val="lowerRoman"/>
      <w:lvlText w:val="%3."/>
      <w:lvlJc w:val="right"/>
      <w:pPr>
        <w:ind w:left="2160" w:hanging="180"/>
      </w:pPr>
    </w:lvl>
    <w:lvl w:ilvl="3" w:tplc="B6404CA4">
      <w:start w:val="1"/>
      <w:numFmt w:val="decimal"/>
      <w:lvlText w:val="%4."/>
      <w:lvlJc w:val="left"/>
      <w:pPr>
        <w:ind w:left="2880" w:hanging="360"/>
      </w:pPr>
    </w:lvl>
    <w:lvl w:ilvl="4" w:tplc="98E8937C">
      <w:start w:val="1"/>
      <w:numFmt w:val="lowerLetter"/>
      <w:lvlText w:val="%5."/>
      <w:lvlJc w:val="left"/>
      <w:pPr>
        <w:ind w:left="3600" w:hanging="360"/>
      </w:pPr>
    </w:lvl>
    <w:lvl w:ilvl="5" w:tplc="719AB062">
      <w:start w:val="1"/>
      <w:numFmt w:val="lowerRoman"/>
      <w:lvlText w:val="%6."/>
      <w:lvlJc w:val="right"/>
      <w:pPr>
        <w:ind w:left="4320" w:hanging="180"/>
      </w:pPr>
    </w:lvl>
    <w:lvl w:ilvl="6" w:tplc="4E14ED0E">
      <w:start w:val="1"/>
      <w:numFmt w:val="decimal"/>
      <w:lvlText w:val="%7."/>
      <w:lvlJc w:val="left"/>
      <w:pPr>
        <w:ind w:left="5040" w:hanging="360"/>
      </w:pPr>
    </w:lvl>
    <w:lvl w:ilvl="7" w:tplc="DD849400">
      <w:start w:val="1"/>
      <w:numFmt w:val="lowerLetter"/>
      <w:lvlText w:val="%8."/>
      <w:lvlJc w:val="left"/>
      <w:pPr>
        <w:ind w:left="5760" w:hanging="360"/>
      </w:pPr>
    </w:lvl>
    <w:lvl w:ilvl="8" w:tplc="3DF65050">
      <w:start w:val="1"/>
      <w:numFmt w:val="lowerRoman"/>
      <w:lvlText w:val="%9."/>
      <w:lvlJc w:val="right"/>
      <w:pPr>
        <w:ind w:left="6480" w:hanging="180"/>
      </w:pPr>
    </w:lvl>
  </w:abstractNum>
  <w:abstractNum w:abstractNumId="4" w15:restartNumberingAfterBreak="0">
    <w:nsid w:val="09BC33E9"/>
    <w:multiLevelType w:val="hybridMultilevel"/>
    <w:tmpl w:val="2E2EFC6E"/>
    <w:lvl w:ilvl="0" w:tplc="46BC11AA">
      <w:start w:val="1"/>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0C217BEB"/>
    <w:multiLevelType w:val="hybridMultilevel"/>
    <w:tmpl w:val="962EEA5C"/>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6" w15:restartNumberingAfterBreak="0">
    <w:nsid w:val="0D9D7594"/>
    <w:multiLevelType w:val="hybridMultilevel"/>
    <w:tmpl w:val="97FE5946"/>
    <w:lvl w:ilvl="0" w:tplc="FFFFFFFF">
      <w:start w:val="1"/>
      <w:numFmt w:val="lowerLetter"/>
      <w:lvlText w:val="%1)"/>
      <w:lvlJc w:val="left"/>
      <w:pPr>
        <w:ind w:left="1418" w:hanging="567"/>
      </w:pPr>
      <w:rPr>
        <w:rFonts w:hint="default"/>
      </w:rPr>
    </w:lvl>
    <w:lvl w:ilvl="1" w:tplc="0413001B">
      <w:start w:val="1"/>
      <w:numFmt w:val="lowerRoman"/>
      <w:lvlText w:val="%2."/>
      <w:lvlJc w:val="righ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7" w15:restartNumberingAfterBreak="0">
    <w:nsid w:val="0DC44B37"/>
    <w:multiLevelType w:val="hybridMultilevel"/>
    <w:tmpl w:val="8474C2A4"/>
    <w:lvl w:ilvl="0" w:tplc="20000001">
      <w:start w:val="1"/>
      <w:numFmt w:val="bullet"/>
      <w:lvlText w:val=""/>
      <w:lvlJc w:val="left"/>
      <w:pPr>
        <w:ind w:left="1154" w:hanging="360"/>
      </w:pPr>
      <w:rPr>
        <w:rFonts w:ascii="Symbol" w:hAnsi="Symbol" w:hint="default"/>
      </w:rPr>
    </w:lvl>
    <w:lvl w:ilvl="1" w:tplc="20000003" w:tentative="1">
      <w:start w:val="1"/>
      <w:numFmt w:val="bullet"/>
      <w:lvlText w:val="o"/>
      <w:lvlJc w:val="left"/>
      <w:pPr>
        <w:ind w:left="1874" w:hanging="360"/>
      </w:pPr>
      <w:rPr>
        <w:rFonts w:ascii="Courier New" w:hAnsi="Courier New" w:cs="Courier New" w:hint="default"/>
      </w:rPr>
    </w:lvl>
    <w:lvl w:ilvl="2" w:tplc="20000005" w:tentative="1">
      <w:start w:val="1"/>
      <w:numFmt w:val="bullet"/>
      <w:lvlText w:val=""/>
      <w:lvlJc w:val="left"/>
      <w:pPr>
        <w:ind w:left="2594" w:hanging="360"/>
      </w:pPr>
      <w:rPr>
        <w:rFonts w:ascii="Wingdings" w:hAnsi="Wingdings" w:hint="default"/>
      </w:rPr>
    </w:lvl>
    <w:lvl w:ilvl="3" w:tplc="20000001" w:tentative="1">
      <w:start w:val="1"/>
      <w:numFmt w:val="bullet"/>
      <w:lvlText w:val=""/>
      <w:lvlJc w:val="left"/>
      <w:pPr>
        <w:ind w:left="3314" w:hanging="360"/>
      </w:pPr>
      <w:rPr>
        <w:rFonts w:ascii="Symbol" w:hAnsi="Symbol" w:hint="default"/>
      </w:rPr>
    </w:lvl>
    <w:lvl w:ilvl="4" w:tplc="20000003" w:tentative="1">
      <w:start w:val="1"/>
      <w:numFmt w:val="bullet"/>
      <w:lvlText w:val="o"/>
      <w:lvlJc w:val="left"/>
      <w:pPr>
        <w:ind w:left="4034" w:hanging="360"/>
      </w:pPr>
      <w:rPr>
        <w:rFonts w:ascii="Courier New" w:hAnsi="Courier New" w:cs="Courier New" w:hint="default"/>
      </w:rPr>
    </w:lvl>
    <w:lvl w:ilvl="5" w:tplc="20000005" w:tentative="1">
      <w:start w:val="1"/>
      <w:numFmt w:val="bullet"/>
      <w:lvlText w:val=""/>
      <w:lvlJc w:val="left"/>
      <w:pPr>
        <w:ind w:left="4754" w:hanging="360"/>
      </w:pPr>
      <w:rPr>
        <w:rFonts w:ascii="Wingdings" w:hAnsi="Wingdings" w:hint="default"/>
      </w:rPr>
    </w:lvl>
    <w:lvl w:ilvl="6" w:tplc="20000001" w:tentative="1">
      <w:start w:val="1"/>
      <w:numFmt w:val="bullet"/>
      <w:lvlText w:val=""/>
      <w:lvlJc w:val="left"/>
      <w:pPr>
        <w:ind w:left="5474" w:hanging="360"/>
      </w:pPr>
      <w:rPr>
        <w:rFonts w:ascii="Symbol" w:hAnsi="Symbol" w:hint="default"/>
      </w:rPr>
    </w:lvl>
    <w:lvl w:ilvl="7" w:tplc="20000003" w:tentative="1">
      <w:start w:val="1"/>
      <w:numFmt w:val="bullet"/>
      <w:lvlText w:val="o"/>
      <w:lvlJc w:val="left"/>
      <w:pPr>
        <w:ind w:left="6194" w:hanging="360"/>
      </w:pPr>
      <w:rPr>
        <w:rFonts w:ascii="Courier New" w:hAnsi="Courier New" w:cs="Courier New" w:hint="default"/>
      </w:rPr>
    </w:lvl>
    <w:lvl w:ilvl="8" w:tplc="20000005" w:tentative="1">
      <w:start w:val="1"/>
      <w:numFmt w:val="bullet"/>
      <w:lvlText w:val=""/>
      <w:lvlJc w:val="left"/>
      <w:pPr>
        <w:ind w:left="6914" w:hanging="360"/>
      </w:pPr>
      <w:rPr>
        <w:rFonts w:ascii="Wingdings" w:hAnsi="Wingdings" w:hint="default"/>
      </w:rPr>
    </w:lvl>
  </w:abstractNum>
  <w:abstractNum w:abstractNumId="8" w15:restartNumberingAfterBreak="0">
    <w:nsid w:val="10DD28D8"/>
    <w:multiLevelType w:val="hybridMultilevel"/>
    <w:tmpl w:val="5F3021DA"/>
    <w:lvl w:ilvl="0" w:tplc="40546C84">
      <w:start w:val="1"/>
      <w:numFmt w:val="lowerLetter"/>
      <w:lvlText w:val="%1)"/>
      <w:lvlJc w:val="left"/>
      <w:pPr>
        <w:ind w:left="1418" w:hanging="567"/>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117B59A9"/>
    <w:multiLevelType w:val="hybridMultilevel"/>
    <w:tmpl w:val="B6C42224"/>
    <w:lvl w:ilvl="0" w:tplc="04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13CC22B9"/>
    <w:multiLevelType w:val="multilevel"/>
    <w:tmpl w:val="7916C0B4"/>
    <w:lvl w:ilvl="0">
      <w:start w:val="1"/>
      <w:numFmt w:val="bullet"/>
      <w:lvlText w:val=""/>
      <w:lvlJc w:val="left"/>
      <w:pPr>
        <w:tabs>
          <w:tab w:val="num" w:pos="1514"/>
        </w:tabs>
        <w:ind w:left="1514" w:hanging="360"/>
      </w:pPr>
      <w:rPr>
        <w:rFonts w:ascii="Symbol" w:hAnsi="Symbol" w:hint="default"/>
        <w:sz w:val="20"/>
      </w:rPr>
    </w:lvl>
    <w:lvl w:ilvl="1" w:tentative="1">
      <w:start w:val="1"/>
      <w:numFmt w:val="bullet"/>
      <w:lvlText w:val="o"/>
      <w:lvlJc w:val="left"/>
      <w:pPr>
        <w:tabs>
          <w:tab w:val="num" w:pos="2234"/>
        </w:tabs>
        <w:ind w:left="2234" w:hanging="360"/>
      </w:pPr>
      <w:rPr>
        <w:rFonts w:ascii="Courier New" w:hAnsi="Courier New" w:hint="default"/>
        <w:sz w:val="20"/>
      </w:rPr>
    </w:lvl>
    <w:lvl w:ilvl="2" w:tentative="1">
      <w:start w:val="1"/>
      <w:numFmt w:val="bullet"/>
      <w:lvlText w:val=""/>
      <w:lvlJc w:val="left"/>
      <w:pPr>
        <w:tabs>
          <w:tab w:val="num" w:pos="2954"/>
        </w:tabs>
        <w:ind w:left="2954" w:hanging="360"/>
      </w:pPr>
      <w:rPr>
        <w:rFonts w:ascii="Wingdings" w:hAnsi="Wingdings" w:hint="default"/>
        <w:sz w:val="20"/>
      </w:rPr>
    </w:lvl>
    <w:lvl w:ilvl="3" w:tentative="1">
      <w:start w:val="1"/>
      <w:numFmt w:val="bullet"/>
      <w:lvlText w:val=""/>
      <w:lvlJc w:val="left"/>
      <w:pPr>
        <w:tabs>
          <w:tab w:val="num" w:pos="3674"/>
        </w:tabs>
        <w:ind w:left="3674" w:hanging="360"/>
      </w:pPr>
      <w:rPr>
        <w:rFonts w:ascii="Wingdings" w:hAnsi="Wingdings" w:hint="default"/>
        <w:sz w:val="20"/>
      </w:rPr>
    </w:lvl>
    <w:lvl w:ilvl="4" w:tentative="1">
      <w:start w:val="1"/>
      <w:numFmt w:val="bullet"/>
      <w:lvlText w:val=""/>
      <w:lvlJc w:val="left"/>
      <w:pPr>
        <w:tabs>
          <w:tab w:val="num" w:pos="4394"/>
        </w:tabs>
        <w:ind w:left="4394" w:hanging="360"/>
      </w:pPr>
      <w:rPr>
        <w:rFonts w:ascii="Wingdings" w:hAnsi="Wingdings" w:hint="default"/>
        <w:sz w:val="20"/>
      </w:rPr>
    </w:lvl>
    <w:lvl w:ilvl="5" w:tentative="1">
      <w:start w:val="1"/>
      <w:numFmt w:val="bullet"/>
      <w:lvlText w:val=""/>
      <w:lvlJc w:val="left"/>
      <w:pPr>
        <w:tabs>
          <w:tab w:val="num" w:pos="5114"/>
        </w:tabs>
        <w:ind w:left="5114" w:hanging="360"/>
      </w:pPr>
      <w:rPr>
        <w:rFonts w:ascii="Wingdings" w:hAnsi="Wingdings" w:hint="default"/>
        <w:sz w:val="20"/>
      </w:rPr>
    </w:lvl>
    <w:lvl w:ilvl="6" w:tentative="1">
      <w:start w:val="1"/>
      <w:numFmt w:val="bullet"/>
      <w:lvlText w:val=""/>
      <w:lvlJc w:val="left"/>
      <w:pPr>
        <w:tabs>
          <w:tab w:val="num" w:pos="5834"/>
        </w:tabs>
        <w:ind w:left="5834" w:hanging="360"/>
      </w:pPr>
      <w:rPr>
        <w:rFonts w:ascii="Wingdings" w:hAnsi="Wingdings" w:hint="default"/>
        <w:sz w:val="20"/>
      </w:rPr>
    </w:lvl>
    <w:lvl w:ilvl="7" w:tentative="1">
      <w:start w:val="1"/>
      <w:numFmt w:val="bullet"/>
      <w:lvlText w:val=""/>
      <w:lvlJc w:val="left"/>
      <w:pPr>
        <w:tabs>
          <w:tab w:val="num" w:pos="6554"/>
        </w:tabs>
        <w:ind w:left="6554" w:hanging="360"/>
      </w:pPr>
      <w:rPr>
        <w:rFonts w:ascii="Wingdings" w:hAnsi="Wingdings" w:hint="default"/>
        <w:sz w:val="20"/>
      </w:rPr>
    </w:lvl>
    <w:lvl w:ilvl="8" w:tentative="1">
      <w:start w:val="1"/>
      <w:numFmt w:val="bullet"/>
      <w:lvlText w:val=""/>
      <w:lvlJc w:val="left"/>
      <w:pPr>
        <w:tabs>
          <w:tab w:val="num" w:pos="7274"/>
        </w:tabs>
        <w:ind w:left="7274" w:hanging="360"/>
      </w:pPr>
      <w:rPr>
        <w:rFonts w:ascii="Wingdings" w:hAnsi="Wingdings" w:hint="default"/>
        <w:sz w:val="20"/>
      </w:rPr>
    </w:lvl>
  </w:abstractNum>
  <w:abstractNum w:abstractNumId="11" w15:restartNumberingAfterBreak="0">
    <w:nsid w:val="17A5414A"/>
    <w:multiLevelType w:val="hybridMultilevel"/>
    <w:tmpl w:val="3710A9FA"/>
    <w:lvl w:ilvl="0" w:tplc="28467460">
      <w:start w:val="1"/>
      <w:numFmt w:val="lowerLetter"/>
      <w:lvlText w:val="%1)"/>
      <w:lvlJc w:val="left"/>
      <w:pPr>
        <w:ind w:left="2007" w:hanging="360"/>
      </w:pPr>
      <w:rPr>
        <w:rFonts w:hint="default"/>
      </w:rPr>
    </w:lvl>
    <w:lvl w:ilvl="1" w:tplc="5CA6BC30">
      <w:numFmt w:val="bullet"/>
      <w:lvlText w:val=""/>
      <w:lvlJc w:val="left"/>
      <w:pPr>
        <w:ind w:left="2727" w:hanging="360"/>
      </w:pPr>
      <w:rPr>
        <w:rFonts w:ascii="Symbol" w:eastAsiaTheme="minorHAnsi" w:hAnsi="Symbol" w:cs="Arial" w:hint="default"/>
      </w:rPr>
    </w:lvl>
    <w:lvl w:ilvl="2" w:tplc="0413001B" w:tentative="1">
      <w:start w:val="1"/>
      <w:numFmt w:val="lowerRoman"/>
      <w:lvlText w:val="%3."/>
      <w:lvlJc w:val="right"/>
      <w:pPr>
        <w:ind w:left="3447" w:hanging="180"/>
      </w:pPr>
    </w:lvl>
    <w:lvl w:ilvl="3" w:tplc="0413000F" w:tentative="1">
      <w:start w:val="1"/>
      <w:numFmt w:val="decimal"/>
      <w:lvlText w:val="%4."/>
      <w:lvlJc w:val="left"/>
      <w:pPr>
        <w:ind w:left="4167" w:hanging="360"/>
      </w:pPr>
    </w:lvl>
    <w:lvl w:ilvl="4" w:tplc="04130019" w:tentative="1">
      <w:start w:val="1"/>
      <w:numFmt w:val="lowerLetter"/>
      <w:lvlText w:val="%5."/>
      <w:lvlJc w:val="left"/>
      <w:pPr>
        <w:ind w:left="4887" w:hanging="360"/>
      </w:pPr>
    </w:lvl>
    <w:lvl w:ilvl="5" w:tplc="0413001B" w:tentative="1">
      <w:start w:val="1"/>
      <w:numFmt w:val="lowerRoman"/>
      <w:lvlText w:val="%6."/>
      <w:lvlJc w:val="right"/>
      <w:pPr>
        <w:ind w:left="5607" w:hanging="180"/>
      </w:pPr>
    </w:lvl>
    <w:lvl w:ilvl="6" w:tplc="0413000F" w:tentative="1">
      <w:start w:val="1"/>
      <w:numFmt w:val="decimal"/>
      <w:lvlText w:val="%7."/>
      <w:lvlJc w:val="left"/>
      <w:pPr>
        <w:ind w:left="6327" w:hanging="360"/>
      </w:pPr>
    </w:lvl>
    <w:lvl w:ilvl="7" w:tplc="04130019" w:tentative="1">
      <w:start w:val="1"/>
      <w:numFmt w:val="lowerLetter"/>
      <w:lvlText w:val="%8."/>
      <w:lvlJc w:val="left"/>
      <w:pPr>
        <w:ind w:left="7047" w:hanging="360"/>
      </w:pPr>
    </w:lvl>
    <w:lvl w:ilvl="8" w:tplc="0413001B" w:tentative="1">
      <w:start w:val="1"/>
      <w:numFmt w:val="lowerRoman"/>
      <w:lvlText w:val="%9."/>
      <w:lvlJc w:val="right"/>
      <w:pPr>
        <w:ind w:left="7767" w:hanging="180"/>
      </w:pPr>
    </w:lvl>
  </w:abstractNum>
  <w:abstractNum w:abstractNumId="12" w15:restartNumberingAfterBreak="0">
    <w:nsid w:val="1A3D5717"/>
    <w:multiLevelType w:val="hybridMultilevel"/>
    <w:tmpl w:val="338A8E1A"/>
    <w:lvl w:ilvl="0" w:tplc="5CA6BC30">
      <w:numFmt w:val="bullet"/>
      <w:lvlText w:val=""/>
      <w:lvlJc w:val="left"/>
      <w:pPr>
        <w:ind w:left="720" w:hanging="360"/>
      </w:pPr>
      <w:rPr>
        <w:rFonts w:ascii="Symbol" w:eastAsiaTheme="minorHAnsi" w:hAnsi="Symbol" w:cs="Arial" w:hint="default"/>
      </w:rPr>
    </w:lvl>
    <w:lvl w:ilvl="1" w:tplc="04130003">
      <w:start w:val="1"/>
      <w:numFmt w:val="bullet"/>
      <w:lvlText w:val="o"/>
      <w:lvlJc w:val="left"/>
      <w:pPr>
        <w:ind w:left="1440" w:hanging="360"/>
      </w:pPr>
      <w:rPr>
        <w:rFonts w:ascii="Courier New" w:hAnsi="Courier New" w:cs="Courier New"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4" w15:restartNumberingAfterBreak="0">
    <w:nsid w:val="26BA5D3B"/>
    <w:multiLevelType w:val="hybridMultilevel"/>
    <w:tmpl w:val="804E8EEC"/>
    <w:lvl w:ilvl="0" w:tplc="04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 w15:restartNumberingAfterBreak="0">
    <w:nsid w:val="2A524043"/>
    <w:multiLevelType w:val="hybridMultilevel"/>
    <w:tmpl w:val="064264A4"/>
    <w:lvl w:ilvl="0" w:tplc="10000017">
      <w:start w:val="1"/>
      <w:numFmt w:val="lowerLetter"/>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16" w15:restartNumberingAfterBreak="0">
    <w:nsid w:val="2EA95090"/>
    <w:multiLevelType w:val="hybridMultilevel"/>
    <w:tmpl w:val="542EE292"/>
    <w:lvl w:ilvl="0" w:tplc="B32E601A">
      <w:start w:val="15"/>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30933BFE"/>
    <w:multiLevelType w:val="hybridMultilevel"/>
    <w:tmpl w:val="C33EC9DA"/>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8" w15:restartNumberingAfterBreak="0">
    <w:nsid w:val="39D57185"/>
    <w:multiLevelType w:val="hybridMultilevel"/>
    <w:tmpl w:val="1444CD8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4B3F7345"/>
    <w:multiLevelType w:val="hybridMultilevel"/>
    <w:tmpl w:val="D75C8D50"/>
    <w:lvl w:ilvl="0" w:tplc="C96494C4">
      <w:start w:val="1"/>
      <w:numFmt w:val="decimal"/>
      <w:lvlText w:val="%1."/>
      <w:lvlJc w:val="left"/>
      <w:pPr>
        <w:ind w:left="720" w:hanging="360"/>
      </w:pPr>
      <w:rPr>
        <w:rFonts w:ascii="Arial" w:hAnsi="Arial" w:hint="default"/>
        <w:b w:val="0"/>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4B77575B"/>
    <w:multiLevelType w:val="hybridMultilevel"/>
    <w:tmpl w:val="22C06986"/>
    <w:lvl w:ilvl="0" w:tplc="08090001">
      <w:start w:val="1"/>
      <w:numFmt w:val="bullet"/>
      <w:lvlText w:val=""/>
      <w:lvlJc w:val="left"/>
      <w:pPr>
        <w:ind w:left="360" w:hanging="360"/>
      </w:pPr>
      <w:rPr>
        <w:rFonts w:ascii="Symbol" w:hAnsi="Symbol" w:hint="default"/>
        <w:color w:val="auto"/>
      </w:rPr>
    </w:lvl>
    <w:lvl w:ilvl="1" w:tplc="FFFFFFFF">
      <w:start w:val="1"/>
      <w:numFmt w:val="lowerLetter"/>
      <w:lvlText w:val="%2."/>
      <w:lvlJc w:val="left"/>
      <w:pPr>
        <w:ind w:left="1080" w:hanging="360"/>
      </w:pPr>
      <w:rPr>
        <w:color w:val="auto"/>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21" w15:restartNumberingAfterBreak="0">
    <w:nsid w:val="4D9D4FA4"/>
    <w:multiLevelType w:val="hybridMultilevel"/>
    <w:tmpl w:val="CDE69C9E"/>
    <w:lvl w:ilvl="0" w:tplc="D0E21E14">
      <w:start w:val="1"/>
      <w:numFmt w:val="upperLetter"/>
      <w:pStyle w:val="Fourth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4E9E5344"/>
    <w:multiLevelType w:val="hybridMultilevel"/>
    <w:tmpl w:val="31F4C68E"/>
    <w:lvl w:ilvl="0" w:tplc="C6509072">
      <w:start w:val="1"/>
      <w:numFmt w:val="bullet"/>
      <w:lvlText w:val=""/>
      <w:lvlJc w:val="left"/>
      <w:pPr>
        <w:ind w:left="720" w:hanging="360"/>
      </w:pPr>
      <w:rPr>
        <w:rFonts w:ascii="Symbol" w:hAnsi="Symbol" w:hint="default"/>
        <w:b w:val="0"/>
        <w:bCs w:val="0"/>
        <w:color w:val="000000" w:themeColor="text1"/>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529D1E50"/>
    <w:multiLevelType w:val="hybridMultilevel"/>
    <w:tmpl w:val="271238F6"/>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4" w15:restartNumberingAfterBreak="0">
    <w:nsid w:val="55E45B74"/>
    <w:multiLevelType w:val="hybridMultilevel"/>
    <w:tmpl w:val="6930E2C4"/>
    <w:lvl w:ilvl="0" w:tplc="FFFFFFFF">
      <w:start w:val="1"/>
      <w:numFmt w:val="lowerLetter"/>
      <w:lvlText w:val="%1)"/>
      <w:lvlJc w:val="left"/>
      <w:pPr>
        <w:ind w:left="1484" w:hanging="567"/>
      </w:pPr>
      <w:rPr>
        <w:rFonts w:hint="default"/>
      </w:rPr>
    </w:lvl>
    <w:lvl w:ilvl="1" w:tplc="08090019" w:tentative="1">
      <w:start w:val="1"/>
      <w:numFmt w:val="lowerLetter"/>
      <w:lvlText w:val="%2."/>
      <w:lvlJc w:val="left"/>
      <w:pPr>
        <w:ind w:left="1506" w:hanging="360"/>
      </w:pPr>
    </w:lvl>
    <w:lvl w:ilvl="2" w:tplc="0809001B" w:tentative="1">
      <w:start w:val="1"/>
      <w:numFmt w:val="lowerRoman"/>
      <w:lvlText w:val="%3."/>
      <w:lvlJc w:val="right"/>
      <w:pPr>
        <w:ind w:left="2226" w:hanging="180"/>
      </w:pPr>
    </w:lvl>
    <w:lvl w:ilvl="3" w:tplc="0809000F" w:tentative="1">
      <w:start w:val="1"/>
      <w:numFmt w:val="decimal"/>
      <w:lvlText w:val="%4."/>
      <w:lvlJc w:val="left"/>
      <w:pPr>
        <w:ind w:left="2946" w:hanging="360"/>
      </w:pPr>
    </w:lvl>
    <w:lvl w:ilvl="4" w:tplc="08090019" w:tentative="1">
      <w:start w:val="1"/>
      <w:numFmt w:val="lowerLetter"/>
      <w:lvlText w:val="%5."/>
      <w:lvlJc w:val="left"/>
      <w:pPr>
        <w:ind w:left="3666" w:hanging="360"/>
      </w:pPr>
    </w:lvl>
    <w:lvl w:ilvl="5" w:tplc="0809001B" w:tentative="1">
      <w:start w:val="1"/>
      <w:numFmt w:val="lowerRoman"/>
      <w:lvlText w:val="%6."/>
      <w:lvlJc w:val="right"/>
      <w:pPr>
        <w:ind w:left="4386" w:hanging="180"/>
      </w:pPr>
    </w:lvl>
    <w:lvl w:ilvl="6" w:tplc="0809000F" w:tentative="1">
      <w:start w:val="1"/>
      <w:numFmt w:val="decimal"/>
      <w:lvlText w:val="%7."/>
      <w:lvlJc w:val="left"/>
      <w:pPr>
        <w:ind w:left="5106" w:hanging="360"/>
      </w:pPr>
    </w:lvl>
    <w:lvl w:ilvl="7" w:tplc="08090019" w:tentative="1">
      <w:start w:val="1"/>
      <w:numFmt w:val="lowerLetter"/>
      <w:lvlText w:val="%8."/>
      <w:lvlJc w:val="left"/>
      <w:pPr>
        <w:ind w:left="5826" w:hanging="360"/>
      </w:pPr>
    </w:lvl>
    <w:lvl w:ilvl="8" w:tplc="0809001B" w:tentative="1">
      <w:start w:val="1"/>
      <w:numFmt w:val="lowerRoman"/>
      <w:lvlText w:val="%9."/>
      <w:lvlJc w:val="right"/>
      <w:pPr>
        <w:ind w:left="6546" w:hanging="180"/>
      </w:pPr>
    </w:lvl>
  </w:abstractNum>
  <w:abstractNum w:abstractNumId="25" w15:restartNumberingAfterBreak="0">
    <w:nsid w:val="5641507E"/>
    <w:multiLevelType w:val="multilevel"/>
    <w:tmpl w:val="63984600"/>
    <w:lvl w:ilvl="0">
      <w:start w:val="1"/>
      <w:numFmt w:val="bullet"/>
      <w:lvlText w:val=""/>
      <w:lvlJc w:val="left"/>
      <w:pPr>
        <w:tabs>
          <w:tab w:val="num" w:pos="1514"/>
        </w:tabs>
        <w:ind w:left="1514" w:hanging="360"/>
      </w:pPr>
      <w:rPr>
        <w:rFonts w:ascii="Symbol" w:hAnsi="Symbol" w:hint="default"/>
        <w:sz w:val="20"/>
      </w:rPr>
    </w:lvl>
    <w:lvl w:ilvl="1" w:tentative="1">
      <w:start w:val="1"/>
      <w:numFmt w:val="bullet"/>
      <w:lvlText w:val="o"/>
      <w:lvlJc w:val="left"/>
      <w:pPr>
        <w:tabs>
          <w:tab w:val="num" w:pos="2234"/>
        </w:tabs>
        <w:ind w:left="2234" w:hanging="360"/>
      </w:pPr>
      <w:rPr>
        <w:rFonts w:ascii="Courier New" w:hAnsi="Courier New" w:hint="default"/>
        <w:sz w:val="20"/>
      </w:rPr>
    </w:lvl>
    <w:lvl w:ilvl="2" w:tentative="1">
      <w:start w:val="1"/>
      <w:numFmt w:val="bullet"/>
      <w:lvlText w:val=""/>
      <w:lvlJc w:val="left"/>
      <w:pPr>
        <w:tabs>
          <w:tab w:val="num" w:pos="2954"/>
        </w:tabs>
        <w:ind w:left="2954" w:hanging="360"/>
      </w:pPr>
      <w:rPr>
        <w:rFonts w:ascii="Wingdings" w:hAnsi="Wingdings" w:hint="default"/>
        <w:sz w:val="20"/>
      </w:rPr>
    </w:lvl>
    <w:lvl w:ilvl="3" w:tentative="1">
      <w:start w:val="1"/>
      <w:numFmt w:val="bullet"/>
      <w:lvlText w:val=""/>
      <w:lvlJc w:val="left"/>
      <w:pPr>
        <w:tabs>
          <w:tab w:val="num" w:pos="3674"/>
        </w:tabs>
        <w:ind w:left="3674" w:hanging="360"/>
      </w:pPr>
      <w:rPr>
        <w:rFonts w:ascii="Wingdings" w:hAnsi="Wingdings" w:hint="default"/>
        <w:sz w:val="20"/>
      </w:rPr>
    </w:lvl>
    <w:lvl w:ilvl="4" w:tentative="1">
      <w:start w:val="1"/>
      <w:numFmt w:val="bullet"/>
      <w:lvlText w:val=""/>
      <w:lvlJc w:val="left"/>
      <w:pPr>
        <w:tabs>
          <w:tab w:val="num" w:pos="4394"/>
        </w:tabs>
        <w:ind w:left="4394" w:hanging="360"/>
      </w:pPr>
      <w:rPr>
        <w:rFonts w:ascii="Wingdings" w:hAnsi="Wingdings" w:hint="default"/>
        <w:sz w:val="20"/>
      </w:rPr>
    </w:lvl>
    <w:lvl w:ilvl="5" w:tentative="1">
      <w:start w:val="1"/>
      <w:numFmt w:val="bullet"/>
      <w:lvlText w:val=""/>
      <w:lvlJc w:val="left"/>
      <w:pPr>
        <w:tabs>
          <w:tab w:val="num" w:pos="5114"/>
        </w:tabs>
        <w:ind w:left="5114" w:hanging="360"/>
      </w:pPr>
      <w:rPr>
        <w:rFonts w:ascii="Wingdings" w:hAnsi="Wingdings" w:hint="default"/>
        <w:sz w:val="20"/>
      </w:rPr>
    </w:lvl>
    <w:lvl w:ilvl="6" w:tentative="1">
      <w:start w:val="1"/>
      <w:numFmt w:val="bullet"/>
      <w:lvlText w:val=""/>
      <w:lvlJc w:val="left"/>
      <w:pPr>
        <w:tabs>
          <w:tab w:val="num" w:pos="5834"/>
        </w:tabs>
        <w:ind w:left="5834" w:hanging="360"/>
      </w:pPr>
      <w:rPr>
        <w:rFonts w:ascii="Wingdings" w:hAnsi="Wingdings" w:hint="default"/>
        <w:sz w:val="20"/>
      </w:rPr>
    </w:lvl>
    <w:lvl w:ilvl="7" w:tentative="1">
      <w:start w:val="1"/>
      <w:numFmt w:val="bullet"/>
      <w:lvlText w:val=""/>
      <w:lvlJc w:val="left"/>
      <w:pPr>
        <w:tabs>
          <w:tab w:val="num" w:pos="6554"/>
        </w:tabs>
        <w:ind w:left="6554" w:hanging="360"/>
      </w:pPr>
      <w:rPr>
        <w:rFonts w:ascii="Wingdings" w:hAnsi="Wingdings" w:hint="default"/>
        <w:sz w:val="20"/>
      </w:rPr>
    </w:lvl>
    <w:lvl w:ilvl="8" w:tentative="1">
      <w:start w:val="1"/>
      <w:numFmt w:val="bullet"/>
      <w:lvlText w:val=""/>
      <w:lvlJc w:val="left"/>
      <w:pPr>
        <w:tabs>
          <w:tab w:val="num" w:pos="7274"/>
        </w:tabs>
        <w:ind w:left="7274" w:hanging="360"/>
      </w:pPr>
      <w:rPr>
        <w:rFonts w:ascii="Wingdings" w:hAnsi="Wingdings" w:hint="default"/>
        <w:sz w:val="20"/>
      </w:rPr>
    </w:lvl>
  </w:abstractNum>
  <w:abstractNum w:abstractNumId="26" w15:restartNumberingAfterBreak="0">
    <w:nsid w:val="591B2A54"/>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 w15:restartNumberingAfterBreak="0">
    <w:nsid w:val="5C060945"/>
    <w:multiLevelType w:val="hybridMultilevel"/>
    <w:tmpl w:val="9E0A598E"/>
    <w:lvl w:ilvl="0" w:tplc="6EC64538">
      <w:start w:val="1"/>
      <w:numFmt w:val="lowerLetter"/>
      <w:lvlText w:val="%1)"/>
      <w:lvlJc w:val="left"/>
      <w:pPr>
        <w:ind w:left="1418" w:hanging="567"/>
      </w:pPr>
      <w:rPr>
        <w:rFonts w:hint="default"/>
      </w:rPr>
    </w:lvl>
    <w:lvl w:ilvl="1" w:tplc="FFFFFFFF">
      <w:start w:val="1"/>
      <w:numFmt w:val="lowerLetter"/>
      <w:lvlText w:val="%2."/>
      <w:lvlJc w:val="lef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28" w15:restartNumberingAfterBreak="0">
    <w:nsid w:val="5DB76F4A"/>
    <w:multiLevelType w:val="hybridMultilevel"/>
    <w:tmpl w:val="F62CC0DA"/>
    <w:lvl w:ilvl="0" w:tplc="92C050E0">
      <w:start w:val="1"/>
      <w:numFmt w:val="lowerLetter"/>
      <w:lvlText w:val="%1)"/>
      <w:lvlJc w:val="left"/>
      <w:pPr>
        <w:ind w:left="927" w:hanging="360"/>
      </w:pPr>
      <w:rPr>
        <w:rFonts w:hint="default"/>
      </w:rPr>
    </w:lvl>
    <w:lvl w:ilvl="1" w:tplc="04130019" w:tentative="1">
      <w:start w:val="1"/>
      <w:numFmt w:val="lowerLetter"/>
      <w:lvlText w:val="%2."/>
      <w:lvlJc w:val="left"/>
      <w:pPr>
        <w:ind w:left="1647" w:hanging="360"/>
      </w:pPr>
    </w:lvl>
    <w:lvl w:ilvl="2" w:tplc="0413001B" w:tentative="1">
      <w:start w:val="1"/>
      <w:numFmt w:val="lowerRoman"/>
      <w:lvlText w:val="%3."/>
      <w:lvlJc w:val="right"/>
      <w:pPr>
        <w:ind w:left="2367" w:hanging="180"/>
      </w:pPr>
    </w:lvl>
    <w:lvl w:ilvl="3" w:tplc="0413000F" w:tentative="1">
      <w:start w:val="1"/>
      <w:numFmt w:val="decimal"/>
      <w:lvlText w:val="%4."/>
      <w:lvlJc w:val="left"/>
      <w:pPr>
        <w:ind w:left="3087" w:hanging="360"/>
      </w:pPr>
    </w:lvl>
    <w:lvl w:ilvl="4" w:tplc="04130019" w:tentative="1">
      <w:start w:val="1"/>
      <w:numFmt w:val="lowerLetter"/>
      <w:lvlText w:val="%5."/>
      <w:lvlJc w:val="left"/>
      <w:pPr>
        <w:ind w:left="3807" w:hanging="360"/>
      </w:pPr>
    </w:lvl>
    <w:lvl w:ilvl="5" w:tplc="0413001B" w:tentative="1">
      <w:start w:val="1"/>
      <w:numFmt w:val="lowerRoman"/>
      <w:lvlText w:val="%6."/>
      <w:lvlJc w:val="right"/>
      <w:pPr>
        <w:ind w:left="4527" w:hanging="180"/>
      </w:pPr>
    </w:lvl>
    <w:lvl w:ilvl="6" w:tplc="0413000F" w:tentative="1">
      <w:start w:val="1"/>
      <w:numFmt w:val="decimal"/>
      <w:lvlText w:val="%7."/>
      <w:lvlJc w:val="left"/>
      <w:pPr>
        <w:ind w:left="5247" w:hanging="360"/>
      </w:pPr>
    </w:lvl>
    <w:lvl w:ilvl="7" w:tplc="04130019" w:tentative="1">
      <w:start w:val="1"/>
      <w:numFmt w:val="lowerLetter"/>
      <w:lvlText w:val="%8."/>
      <w:lvlJc w:val="left"/>
      <w:pPr>
        <w:ind w:left="5967" w:hanging="360"/>
      </w:pPr>
    </w:lvl>
    <w:lvl w:ilvl="8" w:tplc="0413001B" w:tentative="1">
      <w:start w:val="1"/>
      <w:numFmt w:val="lowerRoman"/>
      <w:lvlText w:val="%9."/>
      <w:lvlJc w:val="right"/>
      <w:pPr>
        <w:ind w:left="6687" w:hanging="180"/>
      </w:pPr>
    </w:lvl>
  </w:abstractNum>
  <w:abstractNum w:abstractNumId="29" w15:restartNumberingAfterBreak="0">
    <w:nsid w:val="5EEB3602"/>
    <w:multiLevelType w:val="hybridMultilevel"/>
    <w:tmpl w:val="D0A012D0"/>
    <w:lvl w:ilvl="0" w:tplc="FFFFFFFF">
      <w:start w:val="1"/>
      <w:numFmt w:val="decimal"/>
      <w:lvlText w:val="%1."/>
      <w:lvlJc w:val="left"/>
      <w:pPr>
        <w:ind w:left="360" w:hanging="360"/>
      </w:pPr>
      <w:rPr>
        <w:color w:val="auto"/>
      </w:rPr>
    </w:lvl>
    <w:lvl w:ilvl="1" w:tplc="04130001">
      <w:start w:val="1"/>
      <w:numFmt w:val="bullet"/>
      <w:lvlText w:val=""/>
      <w:lvlJc w:val="left"/>
      <w:pPr>
        <w:ind w:left="1080" w:hanging="360"/>
      </w:pPr>
      <w:rPr>
        <w:rFonts w:ascii="Symbol" w:hAnsi="Symbol" w:hint="default"/>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0" w15:restartNumberingAfterBreak="0">
    <w:nsid w:val="61176E72"/>
    <w:multiLevelType w:val="hybridMultilevel"/>
    <w:tmpl w:val="5CEC3454"/>
    <w:lvl w:ilvl="0" w:tplc="08090017">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 w15:restartNumberingAfterBreak="0">
    <w:nsid w:val="63CA1566"/>
    <w:multiLevelType w:val="hybridMultilevel"/>
    <w:tmpl w:val="4F68A00E"/>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32" w15:restartNumberingAfterBreak="0">
    <w:nsid w:val="65EE2D37"/>
    <w:multiLevelType w:val="hybridMultilevel"/>
    <w:tmpl w:val="B5F8A25A"/>
    <w:lvl w:ilvl="0" w:tplc="04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69A23F83"/>
    <w:multiLevelType w:val="hybridMultilevel"/>
    <w:tmpl w:val="08061DDE"/>
    <w:lvl w:ilvl="0" w:tplc="EA4E772C">
      <w:start w:val="1"/>
      <w:numFmt w:val="decimal"/>
      <w:lvlText w:val="%1."/>
      <w:lvlJc w:val="left"/>
      <w:pPr>
        <w:ind w:left="360" w:hanging="360"/>
      </w:pPr>
      <w:rPr>
        <w:color w:val="auto"/>
      </w:rPr>
    </w:lvl>
    <w:lvl w:ilvl="1" w:tplc="50729EDC">
      <w:start w:val="1"/>
      <w:numFmt w:val="lowerLetter"/>
      <w:lvlText w:val="%2."/>
      <w:lvlJc w:val="left"/>
      <w:pPr>
        <w:ind w:left="1080" w:hanging="360"/>
      </w:pPr>
      <w:rPr>
        <w:color w:val="auto"/>
      </w:r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4"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73554B7B"/>
    <w:multiLevelType w:val="hybridMultilevel"/>
    <w:tmpl w:val="9E0A598E"/>
    <w:lvl w:ilvl="0" w:tplc="FFFFFFFF">
      <w:start w:val="1"/>
      <w:numFmt w:val="lowerLetter"/>
      <w:lvlText w:val="%1)"/>
      <w:lvlJc w:val="left"/>
      <w:pPr>
        <w:ind w:left="1418" w:hanging="567"/>
      </w:pPr>
      <w:rPr>
        <w:rFonts w:hint="default"/>
      </w:rPr>
    </w:lvl>
    <w:lvl w:ilvl="1" w:tplc="FFFFFFFF">
      <w:start w:val="1"/>
      <w:numFmt w:val="lowerLetter"/>
      <w:lvlText w:val="%2."/>
      <w:lvlJc w:val="lef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36" w15:restartNumberingAfterBreak="0">
    <w:nsid w:val="738D4464"/>
    <w:multiLevelType w:val="hybridMultilevel"/>
    <w:tmpl w:val="DFFA19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785A5BCE"/>
    <w:multiLevelType w:val="hybridMultilevel"/>
    <w:tmpl w:val="61B8611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8" w15:restartNumberingAfterBreak="0">
    <w:nsid w:val="7E206986"/>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1414625602">
    <w:abstractNumId w:val="0"/>
  </w:num>
  <w:num w:numId="2" w16cid:durableId="598490445">
    <w:abstractNumId w:val="1"/>
  </w:num>
  <w:num w:numId="3" w16cid:durableId="1481076609">
    <w:abstractNumId w:val="2"/>
  </w:num>
  <w:num w:numId="4" w16cid:durableId="2146239410">
    <w:abstractNumId w:val="21"/>
  </w:num>
  <w:num w:numId="5" w16cid:durableId="37974177">
    <w:abstractNumId w:val="17"/>
  </w:num>
  <w:num w:numId="6" w16cid:durableId="1958830237">
    <w:abstractNumId w:val="23"/>
  </w:num>
  <w:num w:numId="7" w16cid:durableId="396439182">
    <w:abstractNumId w:val="30"/>
  </w:num>
  <w:num w:numId="8" w16cid:durableId="260603560">
    <w:abstractNumId w:val="19"/>
  </w:num>
  <w:num w:numId="9" w16cid:durableId="1356272424">
    <w:abstractNumId w:val="18"/>
  </w:num>
  <w:num w:numId="10" w16cid:durableId="630594039">
    <w:abstractNumId w:val="38"/>
  </w:num>
  <w:num w:numId="11" w16cid:durableId="2069759870">
    <w:abstractNumId w:val="26"/>
  </w:num>
  <w:num w:numId="12" w16cid:durableId="904724938">
    <w:abstractNumId w:val="31"/>
  </w:num>
  <w:num w:numId="13" w16cid:durableId="947470795">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97474622">
    <w:abstractNumId w:val="28"/>
  </w:num>
  <w:num w:numId="15" w16cid:durableId="2024278690">
    <w:abstractNumId w:val="11"/>
  </w:num>
  <w:num w:numId="16" w16cid:durableId="460194224">
    <w:abstractNumId w:val="29"/>
  </w:num>
  <w:num w:numId="17" w16cid:durableId="981806596">
    <w:abstractNumId w:val="7"/>
  </w:num>
  <w:num w:numId="18" w16cid:durableId="298001433">
    <w:abstractNumId w:val="20"/>
  </w:num>
  <w:num w:numId="19" w16cid:durableId="148985302">
    <w:abstractNumId w:val="15"/>
  </w:num>
  <w:num w:numId="20" w16cid:durableId="1699113962">
    <w:abstractNumId w:val="12"/>
  </w:num>
  <w:num w:numId="21" w16cid:durableId="2050184619">
    <w:abstractNumId w:val="9"/>
  </w:num>
  <w:num w:numId="22" w16cid:durableId="1824614002">
    <w:abstractNumId w:val="14"/>
  </w:num>
  <w:num w:numId="23" w16cid:durableId="1182278236">
    <w:abstractNumId w:val="32"/>
  </w:num>
  <w:num w:numId="24" w16cid:durableId="100536960">
    <w:abstractNumId w:val="36"/>
  </w:num>
  <w:num w:numId="25" w16cid:durableId="603079845">
    <w:abstractNumId w:val="22"/>
  </w:num>
  <w:num w:numId="26" w16cid:durableId="580408207">
    <w:abstractNumId w:val="10"/>
  </w:num>
  <w:num w:numId="27" w16cid:durableId="1765691179">
    <w:abstractNumId w:val="25"/>
  </w:num>
  <w:num w:numId="28" w16cid:durableId="471216171">
    <w:abstractNumId w:val="4"/>
  </w:num>
  <w:num w:numId="29" w16cid:durableId="1651131045">
    <w:abstractNumId w:val="37"/>
  </w:num>
  <w:num w:numId="30" w16cid:durableId="1874151859">
    <w:abstractNumId w:val="3"/>
  </w:num>
  <w:num w:numId="31" w16cid:durableId="1577280961">
    <w:abstractNumId w:val="27"/>
  </w:num>
  <w:num w:numId="32" w16cid:durableId="1757557059">
    <w:abstractNumId w:val="8"/>
  </w:num>
  <w:num w:numId="33" w16cid:durableId="105583218">
    <w:abstractNumId w:val="6"/>
  </w:num>
  <w:num w:numId="34" w16cid:durableId="2010405398">
    <w:abstractNumId w:val="35"/>
  </w:num>
  <w:num w:numId="35" w16cid:durableId="1458723107">
    <w:abstractNumId w:val="24"/>
  </w:num>
  <w:num w:numId="36" w16cid:durableId="10570686">
    <w:abstractNumId w:val="5"/>
  </w:num>
  <w:num w:numId="37" w16cid:durableId="341125936">
    <w:abstractNumId w:val="34"/>
  </w:num>
  <w:num w:numId="38" w16cid:durableId="46158239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76392058">
    <w:abstractNumId w:val="1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2A97"/>
    <w:rsid w:val="00002A97"/>
    <w:rsid w:val="00003EBF"/>
    <w:rsid w:val="00015169"/>
    <w:rsid w:val="0002126C"/>
    <w:rsid w:val="000318ED"/>
    <w:rsid w:val="00034AD1"/>
    <w:rsid w:val="00040D1E"/>
    <w:rsid w:val="000510CC"/>
    <w:rsid w:val="0006159A"/>
    <w:rsid w:val="000856C3"/>
    <w:rsid w:val="000B200C"/>
    <w:rsid w:val="000B4C51"/>
    <w:rsid w:val="000C4A29"/>
    <w:rsid w:val="000D6674"/>
    <w:rsid w:val="000E192F"/>
    <w:rsid w:val="000F11D6"/>
    <w:rsid w:val="000F4BDA"/>
    <w:rsid w:val="000F5E2E"/>
    <w:rsid w:val="00102395"/>
    <w:rsid w:val="001173E0"/>
    <w:rsid w:val="00127CCF"/>
    <w:rsid w:val="001356C4"/>
    <w:rsid w:val="00154A11"/>
    <w:rsid w:val="00166CB7"/>
    <w:rsid w:val="001722A0"/>
    <w:rsid w:val="00192411"/>
    <w:rsid w:val="001A4521"/>
    <w:rsid w:val="001D761B"/>
    <w:rsid w:val="001E6247"/>
    <w:rsid w:val="001E6CDF"/>
    <w:rsid w:val="001E73E0"/>
    <w:rsid w:val="0024152C"/>
    <w:rsid w:val="002535D8"/>
    <w:rsid w:val="00256158"/>
    <w:rsid w:val="002A40B8"/>
    <w:rsid w:val="002A5ABE"/>
    <w:rsid w:val="002A6F02"/>
    <w:rsid w:val="002A7BAA"/>
    <w:rsid w:val="002B473A"/>
    <w:rsid w:val="002D1AD9"/>
    <w:rsid w:val="002D5F2A"/>
    <w:rsid w:val="002F42CE"/>
    <w:rsid w:val="002F43C9"/>
    <w:rsid w:val="002F7EC2"/>
    <w:rsid w:val="003133A7"/>
    <w:rsid w:val="00323406"/>
    <w:rsid w:val="003234AF"/>
    <w:rsid w:val="003247C1"/>
    <w:rsid w:val="00340AA4"/>
    <w:rsid w:val="0034347D"/>
    <w:rsid w:val="00344DE2"/>
    <w:rsid w:val="003B77DE"/>
    <w:rsid w:val="003C6ECE"/>
    <w:rsid w:val="003E1561"/>
    <w:rsid w:val="003E71F8"/>
    <w:rsid w:val="003F7B73"/>
    <w:rsid w:val="0041019F"/>
    <w:rsid w:val="00430A25"/>
    <w:rsid w:val="00431193"/>
    <w:rsid w:val="00447B45"/>
    <w:rsid w:val="00451446"/>
    <w:rsid w:val="00457C8A"/>
    <w:rsid w:val="004671CC"/>
    <w:rsid w:val="00481FE9"/>
    <w:rsid w:val="004B1581"/>
    <w:rsid w:val="004C7808"/>
    <w:rsid w:val="004E27C2"/>
    <w:rsid w:val="004F6748"/>
    <w:rsid w:val="005330F7"/>
    <w:rsid w:val="00537B62"/>
    <w:rsid w:val="00563598"/>
    <w:rsid w:val="00571FC0"/>
    <w:rsid w:val="00572B90"/>
    <w:rsid w:val="005826E9"/>
    <w:rsid w:val="00591364"/>
    <w:rsid w:val="00592262"/>
    <w:rsid w:val="0059243E"/>
    <w:rsid w:val="00594A8A"/>
    <w:rsid w:val="005B1FF5"/>
    <w:rsid w:val="005C22FF"/>
    <w:rsid w:val="005C39FC"/>
    <w:rsid w:val="005C6163"/>
    <w:rsid w:val="005D5885"/>
    <w:rsid w:val="0060470C"/>
    <w:rsid w:val="006114FC"/>
    <w:rsid w:val="006150C3"/>
    <w:rsid w:val="00647391"/>
    <w:rsid w:val="006473BA"/>
    <w:rsid w:val="00677986"/>
    <w:rsid w:val="006906BE"/>
    <w:rsid w:val="0069174F"/>
    <w:rsid w:val="006B2104"/>
    <w:rsid w:val="006C2EF5"/>
    <w:rsid w:val="006D6361"/>
    <w:rsid w:val="006E072F"/>
    <w:rsid w:val="006F22B0"/>
    <w:rsid w:val="00716766"/>
    <w:rsid w:val="007216AC"/>
    <w:rsid w:val="0072603A"/>
    <w:rsid w:val="00782E9D"/>
    <w:rsid w:val="00790422"/>
    <w:rsid w:val="007A1619"/>
    <w:rsid w:val="007B53CC"/>
    <w:rsid w:val="007C212E"/>
    <w:rsid w:val="007C6198"/>
    <w:rsid w:val="007E5A82"/>
    <w:rsid w:val="00800CB3"/>
    <w:rsid w:val="00810C64"/>
    <w:rsid w:val="00882F55"/>
    <w:rsid w:val="008A6D05"/>
    <w:rsid w:val="008A7D99"/>
    <w:rsid w:val="008C0064"/>
    <w:rsid w:val="008C450E"/>
    <w:rsid w:val="008D2FB0"/>
    <w:rsid w:val="008D686F"/>
    <w:rsid w:val="009059D0"/>
    <w:rsid w:val="00943D15"/>
    <w:rsid w:val="009535D8"/>
    <w:rsid w:val="009770DE"/>
    <w:rsid w:val="009A618F"/>
    <w:rsid w:val="009B55A1"/>
    <w:rsid w:val="009C7E9D"/>
    <w:rsid w:val="009E6DFF"/>
    <w:rsid w:val="00A054F5"/>
    <w:rsid w:val="00A1310B"/>
    <w:rsid w:val="00A23388"/>
    <w:rsid w:val="00A27626"/>
    <w:rsid w:val="00A40DE2"/>
    <w:rsid w:val="00A42AC6"/>
    <w:rsid w:val="00A559B8"/>
    <w:rsid w:val="00A5607F"/>
    <w:rsid w:val="00A71801"/>
    <w:rsid w:val="00A96EB9"/>
    <w:rsid w:val="00AA7707"/>
    <w:rsid w:val="00AC09AE"/>
    <w:rsid w:val="00AE1320"/>
    <w:rsid w:val="00AE5B58"/>
    <w:rsid w:val="00AF5627"/>
    <w:rsid w:val="00AF5E59"/>
    <w:rsid w:val="00B104EC"/>
    <w:rsid w:val="00B10591"/>
    <w:rsid w:val="00B2745D"/>
    <w:rsid w:val="00B40E07"/>
    <w:rsid w:val="00B510A6"/>
    <w:rsid w:val="00B53B14"/>
    <w:rsid w:val="00B73C6A"/>
    <w:rsid w:val="00B74188"/>
    <w:rsid w:val="00B82CC5"/>
    <w:rsid w:val="00B84790"/>
    <w:rsid w:val="00B9721B"/>
    <w:rsid w:val="00BB40B4"/>
    <w:rsid w:val="00BC5707"/>
    <w:rsid w:val="00BE6C85"/>
    <w:rsid w:val="00BF7838"/>
    <w:rsid w:val="00C20AB0"/>
    <w:rsid w:val="00C22155"/>
    <w:rsid w:val="00C24087"/>
    <w:rsid w:val="00C24728"/>
    <w:rsid w:val="00C41DAD"/>
    <w:rsid w:val="00C46B09"/>
    <w:rsid w:val="00C664E8"/>
    <w:rsid w:val="00C76892"/>
    <w:rsid w:val="00C82E2B"/>
    <w:rsid w:val="00C90F61"/>
    <w:rsid w:val="00CD1509"/>
    <w:rsid w:val="00CD741D"/>
    <w:rsid w:val="00CE735D"/>
    <w:rsid w:val="00CF04E9"/>
    <w:rsid w:val="00CF26F1"/>
    <w:rsid w:val="00CF3759"/>
    <w:rsid w:val="00CF55C5"/>
    <w:rsid w:val="00CF660D"/>
    <w:rsid w:val="00D076C9"/>
    <w:rsid w:val="00D141D4"/>
    <w:rsid w:val="00D23C33"/>
    <w:rsid w:val="00D47F93"/>
    <w:rsid w:val="00D70275"/>
    <w:rsid w:val="00D84650"/>
    <w:rsid w:val="00D84D22"/>
    <w:rsid w:val="00E11F3B"/>
    <w:rsid w:val="00E50B41"/>
    <w:rsid w:val="00E607BD"/>
    <w:rsid w:val="00E63FE9"/>
    <w:rsid w:val="00E77A9F"/>
    <w:rsid w:val="00E81B4A"/>
    <w:rsid w:val="00EC62AF"/>
    <w:rsid w:val="00ED1D22"/>
    <w:rsid w:val="00EE69DF"/>
    <w:rsid w:val="00EF1D13"/>
    <w:rsid w:val="00EF4151"/>
    <w:rsid w:val="00F1236E"/>
    <w:rsid w:val="00F147ED"/>
    <w:rsid w:val="00F52BE3"/>
    <w:rsid w:val="00F56FB3"/>
    <w:rsid w:val="00F61541"/>
    <w:rsid w:val="00F642BF"/>
    <w:rsid w:val="00F7078C"/>
    <w:rsid w:val="00F75319"/>
    <w:rsid w:val="00F84655"/>
    <w:rsid w:val="00F879CD"/>
    <w:rsid w:val="00F973DB"/>
    <w:rsid w:val="00FC04BA"/>
    <w:rsid w:val="00FD3955"/>
    <w:rsid w:val="00FD626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6E5060B"/>
  <w15:chartTrackingRefBased/>
  <w15:docId w15:val="{7F5A1F93-24F7-4A43-8283-27B668275C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002A97"/>
    <w:pPr>
      <w:tabs>
        <w:tab w:val="center" w:pos="4680"/>
        <w:tab w:val="right" w:pos="9360"/>
      </w:tabs>
      <w:spacing w:after="0" w:line="240" w:lineRule="auto"/>
    </w:pPr>
  </w:style>
  <w:style w:type="character" w:customStyle="1" w:styleId="HeaderChar">
    <w:name w:val="Header Char"/>
    <w:basedOn w:val="DefaultParagraphFont"/>
    <w:link w:val="Header"/>
    <w:uiPriority w:val="99"/>
    <w:rsid w:val="00002A97"/>
  </w:style>
  <w:style w:type="paragraph" w:styleId="Footer">
    <w:name w:val="footer"/>
    <w:basedOn w:val="Normal"/>
    <w:link w:val="FooterChar"/>
    <w:uiPriority w:val="99"/>
    <w:unhideWhenUsed/>
    <w:rsid w:val="00002A97"/>
    <w:pPr>
      <w:tabs>
        <w:tab w:val="center" w:pos="4680"/>
        <w:tab w:val="right" w:pos="9360"/>
      </w:tabs>
      <w:spacing w:after="0" w:line="240" w:lineRule="auto"/>
    </w:pPr>
  </w:style>
  <w:style w:type="character" w:customStyle="1" w:styleId="FooterChar">
    <w:name w:val="Footer Char"/>
    <w:basedOn w:val="DefaultParagraphFont"/>
    <w:link w:val="Footer"/>
    <w:uiPriority w:val="99"/>
    <w:rsid w:val="00002A97"/>
  </w:style>
  <w:style w:type="paragraph" w:styleId="BalloonText">
    <w:name w:val="Balloon Text"/>
    <w:basedOn w:val="Normal"/>
    <w:link w:val="BalloonTextChar"/>
    <w:uiPriority w:val="99"/>
    <w:semiHidden/>
    <w:unhideWhenUsed/>
    <w:rsid w:val="00E81B4A"/>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81B4A"/>
    <w:rPr>
      <w:rFonts w:ascii="Segoe UI" w:hAnsi="Segoe UI" w:cs="Segoe UI"/>
      <w:sz w:val="18"/>
      <w:szCs w:val="18"/>
    </w:rPr>
  </w:style>
  <w:style w:type="paragraph" w:customStyle="1" w:styleId="Title1">
    <w:name w:val="Title1"/>
    <w:basedOn w:val="Normal"/>
    <w:link w:val="TITLEChar"/>
    <w:qFormat/>
    <w:rsid w:val="00F147ED"/>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pPr>
    <w:rPr>
      <w:rFonts w:eastAsia="Times New Roman" w:cs="Arial"/>
      <w:b/>
      <w:bCs/>
      <w:caps/>
      <w:sz w:val="24"/>
      <w:szCs w:val="24"/>
      <w:lang w:val="es-ES" w:eastAsia="es-ES"/>
    </w:rPr>
  </w:style>
  <w:style w:type="paragraph" w:styleId="ListParagraph">
    <w:name w:val="List Paragraph"/>
    <w:basedOn w:val="Normal"/>
    <w:link w:val="ListParagraphChar"/>
    <w:uiPriority w:val="34"/>
    <w:qFormat/>
    <w:rsid w:val="00F147ED"/>
    <w:pPr>
      <w:ind w:left="720"/>
      <w:contextualSpacing/>
    </w:pPr>
  </w:style>
  <w:style w:type="character" w:customStyle="1" w:styleId="TITLEChar">
    <w:name w:val="TITLE Char"/>
    <w:basedOn w:val="DefaultParagraphFont"/>
    <w:link w:val="Title1"/>
    <w:rsid w:val="00F147ED"/>
    <w:rPr>
      <w:rFonts w:eastAsia="Times New Roman" w:cs="Arial"/>
      <w:b/>
      <w:bCs/>
      <w:caps/>
      <w:sz w:val="24"/>
      <w:szCs w:val="24"/>
      <w:lang w:val="es-ES" w:eastAsia="es-ES"/>
    </w:rPr>
  </w:style>
  <w:style w:type="paragraph" w:customStyle="1" w:styleId="Firstnumbering1">
    <w:name w:val="First numbering 1."/>
    <w:basedOn w:val="ListParagraph"/>
    <w:link w:val="Firstnumbering1Char"/>
    <w:qFormat/>
    <w:rsid w:val="000E192F"/>
    <w:pPr>
      <w:widowControl w:val="0"/>
      <w:numPr>
        <w:numId w:val="1"/>
      </w:numPr>
      <w:suppressAutoHyphens/>
      <w:autoSpaceDE w:val="0"/>
      <w:autoSpaceDN w:val="0"/>
      <w:spacing w:after="0" w:line="240" w:lineRule="auto"/>
      <w:ind w:left="567" w:hanging="567"/>
      <w:jc w:val="both"/>
      <w:textAlignment w:val="baseline"/>
    </w:pPr>
    <w:rPr>
      <w:rFonts w:eastAsia="Times New Roman" w:cs="Arial"/>
      <w:lang w:val="es-ES" w:eastAsia="es-ES"/>
    </w:rPr>
  </w:style>
  <w:style w:type="paragraph" w:customStyle="1" w:styleId="Secondnumberinga">
    <w:name w:val="Second numbering a)."/>
    <w:basedOn w:val="ListParagraph"/>
    <w:link w:val="SecondnumberingaChar"/>
    <w:qFormat/>
    <w:rsid w:val="000E192F"/>
    <w:pPr>
      <w:numPr>
        <w:numId w:val="2"/>
      </w:numPr>
      <w:spacing w:after="0" w:line="240" w:lineRule="auto"/>
      <w:ind w:left="1134" w:hanging="283"/>
      <w:jc w:val="both"/>
    </w:pPr>
    <w:rPr>
      <w:lang w:val="es-ES"/>
    </w:rPr>
  </w:style>
  <w:style w:type="character" w:customStyle="1" w:styleId="ListParagraphChar">
    <w:name w:val="List Paragraph Char"/>
    <w:basedOn w:val="DefaultParagraphFont"/>
    <w:link w:val="ListParagraph"/>
    <w:uiPriority w:val="34"/>
    <w:rsid w:val="00F147ED"/>
  </w:style>
  <w:style w:type="character" w:customStyle="1" w:styleId="Firstnumbering1Char">
    <w:name w:val="First numbering 1. Char"/>
    <w:basedOn w:val="ListParagraphChar"/>
    <w:link w:val="Firstnumbering1"/>
    <w:rsid w:val="000E192F"/>
    <w:rPr>
      <w:rFonts w:eastAsia="Times New Roman" w:cs="Arial"/>
      <w:lang w:val="es-ES" w:eastAsia="es-ES"/>
    </w:rPr>
  </w:style>
  <w:style w:type="character" w:customStyle="1" w:styleId="SecondnumberingaChar">
    <w:name w:val="Second numbering a). Char"/>
    <w:basedOn w:val="ListParagraphChar"/>
    <w:link w:val="Secondnumberinga"/>
    <w:rsid w:val="000E192F"/>
    <w:rPr>
      <w:lang w:val="es-ES"/>
    </w:rPr>
  </w:style>
  <w:style w:type="paragraph" w:customStyle="1" w:styleId="Thirdnumberingi">
    <w:name w:val="Third numbering i)."/>
    <w:basedOn w:val="ListParagraph"/>
    <w:link w:val="ThirdnumberingiChar"/>
    <w:qFormat/>
    <w:rsid w:val="00943D15"/>
    <w:pPr>
      <w:numPr>
        <w:numId w:val="3"/>
      </w:numPr>
      <w:spacing w:after="0" w:line="240" w:lineRule="auto"/>
      <w:ind w:left="1560" w:hanging="284"/>
    </w:pPr>
    <w:rPr>
      <w:lang w:val="es-ES"/>
    </w:rPr>
  </w:style>
  <w:style w:type="paragraph" w:customStyle="1" w:styleId="FourthnumberingA">
    <w:name w:val="Fourth numbering A."/>
    <w:basedOn w:val="ListParagraph"/>
    <w:link w:val="FourthnumberingAChar"/>
    <w:qFormat/>
    <w:rsid w:val="00943D15"/>
    <w:pPr>
      <w:numPr>
        <w:numId w:val="4"/>
      </w:numPr>
      <w:spacing w:after="0" w:line="240" w:lineRule="auto"/>
      <w:ind w:left="1985" w:hanging="284"/>
    </w:pPr>
    <w:rPr>
      <w:lang w:val="es-ES"/>
    </w:rPr>
  </w:style>
  <w:style w:type="character" w:customStyle="1" w:styleId="ThirdnumberingiChar">
    <w:name w:val="Third numbering i). Char"/>
    <w:basedOn w:val="ListParagraphChar"/>
    <w:link w:val="Thirdnumberingi"/>
    <w:rsid w:val="00943D15"/>
    <w:rPr>
      <w:lang w:val="es-ES"/>
    </w:rPr>
  </w:style>
  <w:style w:type="character" w:customStyle="1" w:styleId="FourthnumberingAChar">
    <w:name w:val="Fourth numbering A. Char"/>
    <w:basedOn w:val="ListParagraphChar"/>
    <w:link w:val="FourthnumberingA"/>
    <w:rsid w:val="00943D15"/>
    <w:rPr>
      <w:lang w:val="es-ES"/>
    </w:rPr>
  </w:style>
  <w:style w:type="character" w:styleId="Hyperlink">
    <w:name w:val="Hyperlink"/>
    <w:basedOn w:val="DefaultParagraphFont"/>
    <w:uiPriority w:val="99"/>
    <w:unhideWhenUsed/>
    <w:rsid w:val="00AC09AE"/>
    <w:rPr>
      <w:color w:val="0563C1" w:themeColor="hyperlink"/>
      <w:u w:val="single"/>
    </w:rPr>
  </w:style>
  <w:style w:type="character" w:styleId="FootnoteReference">
    <w:name w:val="footnote reference"/>
    <w:uiPriority w:val="99"/>
    <w:semiHidden/>
    <w:rsid w:val="00810C64"/>
    <w:rPr>
      <w:rFonts w:cs="Times New Roman"/>
    </w:rPr>
  </w:style>
  <w:style w:type="paragraph" w:styleId="FootnoteText">
    <w:name w:val="footnote text"/>
    <w:basedOn w:val="Normal"/>
    <w:link w:val="FootnoteTextChar"/>
    <w:uiPriority w:val="99"/>
    <w:semiHidden/>
    <w:unhideWhenUsed/>
    <w:rsid w:val="00EF4151"/>
    <w:pPr>
      <w:spacing w:after="0" w:line="240" w:lineRule="auto"/>
    </w:pPr>
    <w:rPr>
      <w:sz w:val="20"/>
      <w:szCs w:val="20"/>
      <w:lang w:val="en-GB"/>
    </w:rPr>
  </w:style>
  <w:style w:type="character" w:customStyle="1" w:styleId="FootnoteTextChar">
    <w:name w:val="Footnote Text Char"/>
    <w:basedOn w:val="DefaultParagraphFont"/>
    <w:link w:val="FootnoteText"/>
    <w:uiPriority w:val="99"/>
    <w:semiHidden/>
    <w:rsid w:val="00EF4151"/>
    <w:rPr>
      <w:sz w:val="20"/>
      <w:szCs w:val="20"/>
      <w:lang w:val="en-GB"/>
    </w:rPr>
  </w:style>
  <w:style w:type="character" w:styleId="CommentReference">
    <w:name w:val="annotation reference"/>
    <w:basedOn w:val="DefaultParagraphFont"/>
    <w:uiPriority w:val="99"/>
    <w:semiHidden/>
    <w:unhideWhenUsed/>
    <w:rsid w:val="00F879CD"/>
    <w:rPr>
      <w:sz w:val="16"/>
      <w:szCs w:val="16"/>
    </w:rPr>
  </w:style>
  <w:style w:type="paragraph" w:styleId="CommentText">
    <w:name w:val="annotation text"/>
    <w:basedOn w:val="Normal"/>
    <w:link w:val="CommentTextChar"/>
    <w:uiPriority w:val="99"/>
    <w:semiHidden/>
    <w:unhideWhenUsed/>
    <w:pPr>
      <w:spacing w:line="240" w:lineRule="auto"/>
    </w:pPr>
    <w:rPr>
      <w:sz w:val="20"/>
      <w:szCs w:val="20"/>
    </w:rPr>
  </w:style>
  <w:style w:type="character" w:customStyle="1" w:styleId="CommentTextChar">
    <w:name w:val="Comment Text Char"/>
    <w:basedOn w:val="DefaultParagraphFont"/>
    <w:link w:val="CommentText"/>
    <w:uiPriority w:val="99"/>
    <w:semiHidden/>
    <w:rPr>
      <w:sz w:val="20"/>
      <w:szCs w:val="20"/>
    </w:rPr>
  </w:style>
  <w:style w:type="paragraph" w:customStyle="1" w:styleId="Firstnumbering">
    <w:name w:val="First numbering"/>
    <w:basedOn w:val="ListParagraph"/>
    <w:link w:val="FirstnumberingChar"/>
    <w:qFormat/>
    <w:rsid w:val="002A7BAA"/>
    <w:pPr>
      <w:numPr>
        <w:numId w:val="37"/>
      </w:numPr>
      <w:spacing w:after="0" w:line="240" w:lineRule="auto"/>
      <w:ind w:left="567" w:hanging="567"/>
      <w:contextualSpacing w:val="0"/>
    </w:pPr>
    <w:rPr>
      <w:lang w:val="en-GB"/>
    </w:rPr>
  </w:style>
  <w:style w:type="paragraph" w:customStyle="1" w:styleId="Secondnumbering">
    <w:name w:val="Second numbering"/>
    <w:basedOn w:val="Firstnumbering"/>
    <w:link w:val="SecondnumberingChar"/>
    <w:qFormat/>
    <w:rsid w:val="002A7BAA"/>
    <w:pPr>
      <w:numPr>
        <w:numId w:val="38"/>
      </w:numPr>
    </w:pPr>
  </w:style>
  <w:style w:type="character" w:customStyle="1" w:styleId="FirstnumberingChar">
    <w:name w:val="First numbering Char"/>
    <w:basedOn w:val="ListParagraphChar"/>
    <w:link w:val="Firstnumbering"/>
    <w:rsid w:val="002A7BAA"/>
    <w:rPr>
      <w:lang w:val="en-GB"/>
    </w:rPr>
  </w:style>
  <w:style w:type="character" w:customStyle="1" w:styleId="SecondnumberingChar">
    <w:name w:val="Second numbering Char"/>
    <w:basedOn w:val="FirstnumberingChar"/>
    <w:link w:val="Secondnumbering"/>
    <w:rsid w:val="002A7BAA"/>
    <w:rPr>
      <w:lang w:val="en-GB"/>
    </w:rPr>
  </w:style>
  <w:style w:type="character" w:styleId="UnresolvedMention">
    <w:name w:val="Unresolved Mention"/>
    <w:basedOn w:val="DefaultParagraphFont"/>
    <w:uiPriority w:val="99"/>
    <w:semiHidden/>
    <w:unhideWhenUsed/>
    <w:rsid w:val="008A6D0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ms.int/es/node/25555" TargetMode="External"/><Relationship Id="rId18" Type="http://schemas.openxmlformats.org/officeDocument/2006/relationships/footer" Target="footer1.xml"/><Relationship Id="rId26" Type="http://schemas.openxmlformats.org/officeDocument/2006/relationships/diagramColors" Target="diagrams/colors1.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header" Target="header9.xml"/><Relationship Id="rId7" Type="http://schemas.openxmlformats.org/officeDocument/2006/relationships/settings" Target="settings.xml"/><Relationship Id="rId12" Type="http://schemas.openxmlformats.org/officeDocument/2006/relationships/hyperlink" Target="https://www.cms.int/es/news/2024016-evaluaci%C3%B3n-de-los-efectos-acumulativos" TargetMode="External"/><Relationship Id="rId17" Type="http://schemas.openxmlformats.org/officeDocument/2006/relationships/header" Target="header2.xml"/><Relationship Id="rId25" Type="http://schemas.openxmlformats.org/officeDocument/2006/relationships/diagramQuickStyle" Target="diagrams/quickStyle1.xml"/><Relationship Id="rId33"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diagramLayout" Target="diagrams/layout1.xml"/><Relationship Id="rId32" Type="http://schemas.openxmlformats.org/officeDocument/2006/relationships/header" Target="header7.xml"/><Relationship Id="rId5" Type="http://schemas.openxmlformats.org/officeDocument/2006/relationships/numbering" Target="numbering.xml"/><Relationship Id="rId15" Type="http://schemas.openxmlformats.org/officeDocument/2006/relationships/hyperlink" Target="https://www.cms.int/en/document/cumulative-effects-assessment-migratory-species" TargetMode="External"/><Relationship Id="rId23" Type="http://schemas.openxmlformats.org/officeDocument/2006/relationships/diagramData" Target="diagrams/data1.xml"/><Relationship Id="rId28" Type="http://schemas.openxmlformats.org/officeDocument/2006/relationships/header" Target="header4.xml"/><Relationship Id="rId36"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footer" Target="footer2.xml"/><Relationship Id="rId31"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treaties.un.org/Pages/ViewDetails.aspx?src=TREATY&amp;mtdsg_no=XXI-10&amp;chapter=21&amp;clang=_en" TargetMode="External"/><Relationship Id="rId22" Type="http://schemas.openxmlformats.org/officeDocument/2006/relationships/hyperlink" Target="https://www.cms.int/en/document/cumulative-effects-assessment-migratory-species" TargetMode="External"/><Relationship Id="rId27" Type="http://schemas.microsoft.com/office/2007/relationships/diagramDrawing" Target="diagrams/drawing1.xml"/><Relationship Id="rId30" Type="http://schemas.openxmlformats.org/officeDocument/2006/relationships/header" Target="header6.xml"/><Relationship Id="rId35" Type="http://schemas.openxmlformats.org/officeDocument/2006/relationships/fontTable" Target="fontTable.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2" Type="http://schemas.openxmlformats.org/officeDocument/2006/relationships/hyperlink" Target="https://royalsocietypublishing.org/toc/rstb/2025/380/1925" TargetMode="External"/><Relationship Id="rId1" Type="http://schemas.openxmlformats.org/officeDocument/2006/relationships/hyperlink" Target="https://iaia.org/social-impact-assessment"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2114511-C912-47AD-902E-F5947861A1A8}" type="doc">
      <dgm:prSet loTypeId="urn:microsoft.com/office/officeart/2005/8/layout/hProcess9" loCatId="process" qsTypeId="urn:microsoft.com/office/officeart/2005/8/quickstyle/simple1" qsCatId="simple" csTypeId="urn:microsoft.com/office/officeart/2005/8/colors/accent1_2" csCatId="accent1" phldr="1"/>
      <dgm:spPr/>
    </dgm:pt>
    <dgm:pt modelId="{024A3E83-A5FA-4DB7-86D3-E169606A3E93}">
      <dgm:prSet phldrT="[Tekst]"/>
      <dgm:spPr/>
      <dgm:t>
        <a:bodyPr/>
        <a:lstStyle/>
        <a:p>
          <a:pPr>
            <a:buFont typeface="+mj-lt"/>
            <a:buAutoNum type="arabicPeriod"/>
          </a:pPr>
          <a:r>
            <a:rPr lang="es-ES"/>
            <a:t>Definir el propósito o problema de la EEA</a:t>
          </a:r>
          <a:endParaRPr lang="nl-NL"/>
        </a:p>
      </dgm:t>
    </dgm:pt>
    <dgm:pt modelId="{7FD891E0-855C-45EA-B398-BB1DC9639333}" type="parTrans" cxnId="{58965148-A87D-4EE3-A1D1-F922041A43CB}">
      <dgm:prSet/>
      <dgm:spPr/>
      <dgm:t>
        <a:bodyPr/>
        <a:lstStyle/>
        <a:p>
          <a:endParaRPr lang="nl-NL"/>
        </a:p>
      </dgm:t>
    </dgm:pt>
    <dgm:pt modelId="{6DDAE9DF-D82B-4A5E-AE31-4EB4EBC01503}" type="sibTrans" cxnId="{58965148-A87D-4EE3-A1D1-F922041A43CB}">
      <dgm:prSet/>
      <dgm:spPr/>
      <dgm:t>
        <a:bodyPr/>
        <a:lstStyle/>
        <a:p>
          <a:endParaRPr lang="nl-NL"/>
        </a:p>
      </dgm:t>
    </dgm:pt>
    <dgm:pt modelId="{65725FF5-AE3F-4C17-A367-732905406F4A}">
      <dgm:prSet phldrT="[Tekst]"/>
      <dgm:spPr/>
      <dgm:t>
        <a:bodyPr/>
        <a:lstStyle/>
        <a:p>
          <a:pPr>
            <a:buFont typeface="+mj-lt"/>
            <a:buAutoNum type="arabicPeriod"/>
          </a:pPr>
          <a:r>
            <a:rPr lang="es-ES"/>
            <a:t>Seleccionar componentes del ecosistema vulnerable (VEC, por sus siglas en inglés)</a:t>
          </a:r>
          <a:endParaRPr lang="nl-NL"/>
        </a:p>
      </dgm:t>
    </dgm:pt>
    <dgm:pt modelId="{E6586F1F-2C40-4D1B-973C-FBC463CD1DB2}" type="parTrans" cxnId="{0888F9E5-B564-4576-8987-45AE83B12D3B}">
      <dgm:prSet/>
      <dgm:spPr/>
      <dgm:t>
        <a:bodyPr/>
        <a:lstStyle/>
        <a:p>
          <a:endParaRPr lang="nl-NL"/>
        </a:p>
      </dgm:t>
    </dgm:pt>
    <dgm:pt modelId="{71C29589-DE93-4426-8072-48C12FA90012}" type="sibTrans" cxnId="{0888F9E5-B564-4576-8987-45AE83B12D3B}">
      <dgm:prSet/>
      <dgm:spPr/>
      <dgm:t>
        <a:bodyPr/>
        <a:lstStyle/>
        <a:p>
          <a:endParaRPr lang="nl-NL"/>
        </a:p>
      </dgm:t>
    </dgm:pt>
    <dgm:pt modelId="{BD0DBA62-0323-4817-8A28-2AC2DBF2D3C7}">
      <dgm:prSet phldrT="[Tekst]"/>
      <dgm:spPr/>
      <dgm:t>
        <a:bodyPr/>
        <a:lstStyle/>
        <a:p>
          <a:pPr>
            <a:buFont typeface="+mj-lt"/>
            <a:buAutoNum type="arabicPeriod"/>
          </a:pPr>
          <a:r>
            <a:rPr lang="es-ES"/>
            <a:t>Definir el ámbito, es decir, los límites espaciales y temporales de la evaluación</a:t>
          </a:r>
          <a:endParaRPr lang="nl-NL"/>
        </a:p>
      </dgm:t>
    </dgm:pt>
    <dgm:pt modelId="{0D4AC7B5-9C1E-4D4A-8227-767380678526}" type="parTrans" cxnId="{EFBB6229-5D12-4ED9-BA22-A7D800977258}">
      <dgm:prSet/>
      <dgm:spPr/>
      <dgm:t>
        <a:bodyPr/>
        <a:lstStyle/>
        <a:p>
          <a:endParaRPr lang="nl-NL"/>
        </a:p>
      </dgm:t>
    </dgm:pt>
    <dgm:pt modelId="{FFC474C4-7A20-42E5-ABF2-CE3E6B5EBC6D}" type="sibTrans" cxnId="{EFBB6229-5D12-4ED9-BA22-A7D800977258}">
      <dgm:prSet/>
      <dgm:spPr/>
      <dgm:t>
        <a:bodyPr/>
        <a:lstStyle/>
        <a:p>
          <a:endParaRPr lang="nl-NL"/>
        </a:p>
      </dgm:t>
    </dgm:pt>
    <dgm:pt modelId="{605FF913-4603-430A-94AF-927E5DDC7BA7}">
      <dgm:prSet/>
      <dgm:spPr/>
      <dgm:t>
        <a:bodyPr/>
        <a:lstStyle/>
        <a:p>
          <a:r>
            <a:rPr lang="es-ES"/>
            <a:t>Identificar las actividades en el pasado, el presente y un futuro (previsible) que puedan afectar a los VEC</a:t>
          </a:r>
          <a:endParaRPr lang="nl-NL"/>
        </a:p>
      </dgm:t>
    </dgm:pt>
    <dgm:pt modelId="{3898927E-1A86-4C8D-951F-9D0E36A83136}" type="parTrans" cxnId="{353BCCDC-4889-4F77-8A80-47D63CC97903}">
      <dgm:prSet/>
      <dgm:spPr/>
      <dgm:t>
        <a:bodyPr/>
        <a:lstStyle/>
        <a:p>
          <a:endParaRPr lang="nl-NL"/>
        </a:p>
      </dgm:t>
    </dgm:pt>
    <dgm:pt modelId="{A9BE4182-AEEC-409A-BCCD-133CD99BFB71}" type="sibTrans" cxnId="{353BCCDC-4889-4F77-8A80-47D63CC97903}">
      <dgm:prSet/>
      <dgm:spPr/>
      <dgm:t>
        <a:bodyPr/>
        <a:lstStyle/>
        <a:p>
          <a:endParaRPr lang="nl-NL"/>
        </a:p>
      </dgm:t>
    </dgm:pt>
    <dgm:pt modelId="{B9BCCB7B-DF31-48B7-ADFD-11A20EEF56F2}">
      <dgm:prSet/>
      <dgm:spPr/>
      <dgm:t>
        <a:bodyPr/>
        <a:lstStyle/>
        <a:p>
          <a:pPr>
            <a:buFont typeface="+mj-lt"/>
            <a:buAutoNum type="arabicPeriod"/>
          </a:pPr>
          <a:r>
            <a:rPr lang="es-ES"/>
            <a:t>Establecer una base de referencia: descripción de las condiciones medioambientales, selección de indicadores e identificación de partes interesadas que necesitan estar implicadas</a:t>
          </a:r>
          <a:endParaRPr lang="nl-NL"/>
        </a:p>
      </dgm:t>
    </dgm:pt>
    <dgm:pt modelId="{56D5536F-F882-462B-9051-B90FBC638194}" type="parTrans" cxnId="{C45F2B69-4DD5-4D58-B2DA-FAF52DAA52E4}">
      <dgm:prSet/>
      <dgm:spPr/>
      <dgm:t>
        <a:bodyPr/>
        <a:lstStyle/>
        <a:p>
          <a:endParaRPr lang="nl-NL"/>
        </a:p>
      </dgm:t>
    </dgm:pt>
    <dgm:pt modelId="{266BDAAB-78DF-4884-8909-2EB619478B48}" type="sibTrans" cxnId="{C45F2B69-4DD5-4D58-B2DA-FAF52DAA52E4}">
      <dgm:prSet/>
      <dgm:spPr/>
      <dgm:t>
        <a:bodyPr/>
        <a:lstStyle/>
        <a:p>
          <a:endParaRPr lang="nl-NL"/>
        </a:p>
      </dgm:t>
    </dgm:pt>
    <dgm:pt modelId="{1B0F3CE5-896A-4E55-8128-BE544349740A}">
      <dgm:prSet/>
      <dgm:spPr/>
      <dgm:t>
        <a:bodyPr/>
        <a:lstStyle/>
        <a:p>
          <a:pPr>
            <a:buFont typeface="+mj-lt"/>
            <a:buAutoNum type="arabicPeriod"/>
          </a:pPr>
          <a:r>
            <a:rPr lang="es-ES"/>
            <a:t>Analizar y predecir efectos acumulativos en los VEC dentro de los límites espaciales y temporales elegidos</a:t>
          </a:r>
          <a:endParaRPr lang="nl-NL"/>
        </a:p>
      </dgm:t>
    </dgm:pt>
    <dgm:pt modelId="{FA837F37-8B36-429E-9379-462D9F058F00}" type="parTrans" cxnId="{C61B80C5-D138-4A4F-B36F-9A744EEAB64B}">
      <dgm:prSet/>
      <dgm:spPr/>
      <dgm:t>
        <a:bodyPr/>
        <a:lstStyle/>
        <a:p>
          <a:endParaRPr lang="nl-NL"/>
        </a:p>
      </dgm:t>
    </dgm:pt>
    <dgm:pt modelId="{CCD32921-8BE6-4080-A51F-E9E65A30F139}" type="sibTrans" cxnId="{C61B80C5-D138-4A4F-B36F-9A744EEAB64B}">
      <dgm:prSet/>
      <dgm:spPr/>
      <dgm:t>
        <a:bodyPr/>
        <a:lstStyle/>
        <a:p>
          <a:endParaRPr lang="nl-NL"/>
        </a:p>
      </dgm:t>
    </dgm:pt>
    <dgm:pt modelId="{18CA1329-E4BB-449A-ACD8-CFF1EE5E1EC5}">
      <dgm:prSet/>
      <dgm:spPr/>
      <dgm:t>
        <a:bodyPr/>
        <a:lstStyle/>
        <a:p>
          <a:pPr>
            <a:buFont typeface="+mj-lt"/>
            <a:buAutoNum type="arabicPeriod"/>
          </a:pPr>
          <a:r>
            <a:rPr lang="es-ES"/>
            <a:t>Determinar la importancia de los efectos</a:t>
          </a:r>
          <a:endParaRPr lang="nl-NL"/>
        </a:p>
      </dgm:t>
    </dgm:pt>
    <dgm:pt modelId="{DD1E3F83-8101-4033-98A7-5BE305AFAA83}" type="parTrans" cxnId="{384D7CBF-1C37-46D0-9254-45081ED3EF4A}">
      <dgm:prSet/>
      <dgm:spPr/>
      <dgm:t>
        <a:bodyPr/>
        <a:lstStyle/>
        <a:p>
          <a:endParaRPr lang="nl-NL"/>
        </a:p>
      </dgm:t>
    </dgm:pt>
    <dgm:pt modelId="{EE1623B8-53B0-49D9-B606-B7565B4ED899}" type="sibTrans" cxnId="{384D7CBF-1C37-46D0-9254-45081ED3EF4A}">
      <dgm:prSet/>
      <dgm:spPr/>
      <dgm:t>
        <a:bodyPr/>
        <a:lstStyle/>
        <a:p>
          <a:endParaRPr lang="nl-NL"/>
        </a:p>
      </dgm:t>
    </dgm:pt>
    <dgm:pt modelId="{F0B8A94A-A61A-492D-8A0F-C0D7244BE51F}">
      <dgm:prSet/>
      <dgm:spPr/>
      <dgm:t>
        <a:bodyPr/>
        <a:lstStyle/>
        <a:p>
          <a:pPr>
            <a:buFont typeface="+mj-lt"/>
            <a:buAutoNum type="arabicPeriod"/>
          </a:pPr>
          <a:r>
            <a:rPr lang="es-ES"/>
            <a:t>Gestión y toma de decisiones  </a:t>
          </a:r>
          <a:endParaRPr lang="nl-NL"/>
        </a:p>
      </dgm:t>
    </dgm:pt>
    <dgm:pt modelId="{AF51CBCD-6885-4823-93B9-94DEA2BB38EF}" type="parTrans" cxnId="{3A41D939-198D-493A-8BFF-AB6F7FE1AB04}">
      <dgm:prSet/>
      <dgm:spPr/>
      <dgm:t>
        <a:bodyPr/>
        <a:lstStyle/>
        <a:p>
          <a:endParaRPr lang="nl-NL"/>
        </a:p>
      </dgm:t>
    </dgm:pt>
    <dgm:pt modelId="{060EFF4A-9888-4992-AE25-300D4042217C}" type="sibTrans" cxnId="{3A41D939-198D-493A-8BFF-AB6F7FE1AB04}">
      <dgm:prSet/>
      <dgm:spPr/>
      <dgm:t>
        <a:bodyPr/>
        <a:lstStyle/>
        <a:p>
          <a:endParaRPr lang="nl-NL"/>
        </a:p>
      </dgm:t>
    </dgm:pt>
    <dgm:pt modelId="{0ECACAFC-BBBB-4E6C-BCBF-98268E6BC206}">
      <dgm:prSet/>
      <dgm:spPr/>
      <dgm:t>
        <a:bodyPr/>
        <a:lstStyle/>
        <a:p>
          <a:pPr>
            <a:buFont typeface="+mj-lt"/>
            <a:buAutoNum type="arabicPeriod"/>
          </a:pPr>
          <a:r>
            <a:rPr lang="es-ES"/>
            <a:t>Supervisar los resultados del rendimiento de la EEA </a:t>
          </a:r>
          <a:endParaRPr lang="nl-NL"/>
        </a:p>
      </dgm:t>
    </dgm:pt>
    <dgm:pt modelId="{F5F46651-95E6-4818-87CA-90E9F4A70358}" type="parTrans" cxnId="{58BC59B8-2488-414F-9D4E-4C94F2264C04}">
      <dgm:prSet/>
      <dgm:spPr/>
      <dgm:t>
        <a:bodyPr/>
        <a:lstStyle/>
        <a:p>
          <a:endParaRPr lang="nl-NL"/>
        </a:p>
      </dgm:t>
    </dgm:pt>
    <dgm:pt modelId="{35A5ED7D-B636-422B-979E-AD48E1531EA6}" type="sibTrans" cxnId="{58BC59B8-2488-414F-9D4E-4C94F2264C04}">
      <dgm:prSet/>
      <dgm:spPr/>
      <dgm:t>
        <a:bodyPr/>
        <a:lstStyle/>
        <a:p>
          <a:endParaRPr lang="nl-NL"/>
        </a:p>
      </dgm:t>
    </dgm:pt>
    <dgm:pt modelId="{75D8F059-5408-457B-AC18-B1DE0550D90A}" type="pres">
      <dgm:prSet presAssocID="{B2114511-C912-47AD-902E-F5947861A1A8}" presName="CompostProcess" presStyleCnt="0">
        <dgm:presLayoutVars>
          <dgm:dir/>
          <dgm:resizeHandles val="exact"/>
        </dgm:presLayoutVars>
      </dgm:prSet>
      <dgm:spPr/>
    </dgm:pt>
    <dgm:pt modelId="{295CFA18-6A65-4B07-89C9-B29FE76A0EBE}" type="pres">
      <dgm:prSet presAssocID="{B2114511-C912-47AD-902E-F5947861A1A8}" presName="arrow" presStyleLbl="bgShp" presStyleIdx="0" presStyleCnt="1"/>
      <dgm:spPr/>
    </dgm:pt>
    <dgm:pt modelId="{6934A173-34C0-4E71-A788-026C958409FC}" type="pres">
      <dgm:prSet presAssocID="{B2114511-C912-47AD-902E-F5947861A1A8}" presName="linearProcess" presStyleCnt="0"/>
      <dgm:spPr/>
    </dgm:pt>
    <dgm:pt modelId="{ABE94677-192E-45B1-84C7-8370D131892D}" type="pres">
      <dgm:prSet presAssocID="{024A3E83-A5FA-4DB7-86D3-E169606A3E93}" presName="textNode" presStyleLbl="node1" presStyleIdx="0" presStyleCnt="9">
        <dgm:presLayoutVars>
          <dgm:bulletEnabled val="1"/>
        </dgm:presLayoutVars>
      </dgm:prSet>
      <dgm:spPr/>
    </dgm:pt>
    <dgm:pt modelId="{D54A07FC-CA13-4B78-B6C5-9C3869DECF5C}" type="pres">
      <dgm:prSet presAssocID="{6DDAE9DF-D82B-4A5E-AE31-4EB4EBC01503}" presName="sibTrans" presStyleCnt="0"/>
      <dgm:spPr/>
    </dgm:pt>
    <dgm:pt modelId="{625531DF-293E-4ACB-841B-EDEB9737A37B}" type="pres">
      <dgm:prSet presAssocID="{65725FF5-AE3F-4C17-A367-732905406F4A}" presName="textNode" presStyleLbl="node1" presStyleIdx="1" presStyleCnt="9">
        <dgm:presLayoutVars>
          <dgm:bulletEnabled val="1"/>
        </dgm:presLayoutVars>
      </dgm:prSet>
      <dgm:spPr/>
    </dgm:pt>
    <dgm:pt modelId="{17560B5E-E6A8-4275-85CC-99CD54E42BE7}" type="pres">
      <dgm:prSet presAssocID="{71C29589-DE93-4426-8072-48C12FA90012}" presName="sibTrans" presStyleCnt="0"/>
      <dgm:spPr/>
    </dgm:pt>
    <dgm:pt modelId="{3C2232F8-CA50-4591-BFC5-50B15E0B726A}" type="pres">
      <dgm:prSet presAssocID="{BD0DBA62-0323-4817-8A28-2AC2DBF2D3C7}" presName="textNode" presStyleLbl="node1" presStyleIdx="2" presStyleCnt="9">
        <dgm:presLayoutVars>
          <dgm:bulletEnabled val="1"/>
        </dgm:presLayoutVars>
      </dgm:prSet>
      <dgm:spPr/>
    </dgm:pt>
    <dgm:pt modelId="{C33DF71A-9510-4327-B928-43F5E8923EF5}" type="pres">
      <dgm:prSet presAssocID="{FFC474C4-7A20-42E5-ABF2-CE3E6B5EBC6D}" presName="sibTrans" presStyleCnt="0"/>
      <dgm:spPr/>
    </dgm:pt>
    <dgm:pt modelId="{14C77FD4-F5C1-4524-9630-64F3AEAEC0F8}" type="pres">
      <dgm:prSet presAssocID="{605FF913-4603-430A-94AF-927E5DDC7BA7}" presName="textNode" presStyleLbl="node1" presStyleIdx="3" presStyleCnt="9">
        <dgm:presLayoutVars>
          <dgm:bulletEnabled val="1"/>
        </dgm:presLayoutVars>
      </dgm:prSet>
      <dgm:spPr/>
    </dgm:pt>
    <dgm:pt modelId="{D397B37E-2EE8-4521-AC49-4864110179DB}" type="pres">
      <dgm:prSet presAssocID="{A9BE4182-AEEC-409A-BCCD-133CD99BFB71}" presName="sibTrans" presStyleCnt="0"/>
      <dgm:spPr/>
    </dgm:pt>
    <dgm:pt modelId="{F211E7F1-DB04-4994-9979-36D17AE5CEFC}" type="pres">
      <dgm:prSet presAssocID="{B9BCCB7B-DF31-48B7-ADFD-11A20EEF56F2}" presName="textNode" presStyleLbl="node1" presStyleIdx="4" presStyleCnt="9">
        <dgm:presLayoutVars>
          <dgm:bulletEnabled val="1"/>
        </dgm:presLayoutVars>
      </dgm:prSet>
      <dgm:spPr/>
    </dgm:pt>
    <dgm:pt modelId="{21D43022-2F15-4850-9324-D2911ADEC25A}" type="pres">
      <dgm:prSet presAssocID="{266BDAAB-78DF-4884-8909-2EB619478B48}" presName="sibTrans" presStyleCnt="0"/>
      <dgm:spPr/>
    </dgm:pt>
    <dgm:pt modelId="{11573660-F406-4E25-98B5-1BA8E4327146}" type="pres">
      <dgm:prSet presAssocID="{1B0F3CE5-896A-4E55-8128-BE544349740A}" presName="textNode" presStyleLbl="node1" presStyleIdx="5" presStyleCnt="9">
        <dgm:presLayoutVars>
          <dgm:bulletEnabled val="1"/>
        </dgm:presLayoutVars>
      </dgm:prSet>
      <dgm:spPr/>
    </dgm:pt>
    <dgm:pt modelId="{89B352B3-2BB3-44A6-8451-297D293859CC}" type="pres">
      <dgm:prSet presAssocID="{CCD32921-8BE6-4080-A51F-E9E65A30F139}" presName="sibTrans" presStyleCnt="0"/>
      <dgm:spPr/>
    </dgm:pt>
    <dgm:pt modelId="{5BC3DDC7-6E38-4498-8446-952871450AA1}" type="pres">
      <dgm:prSet presAssocID="{18CA1329-E4BB-449A-ACD8-CFF1EE5E1EC5}" presName="textNode" presStyleLbl="node1" presStyleIdx="6" presStyleCnt="9">
        <dgm:presLayoutVars>
          <dgm:bulletEnabled val="1"/>
        </dgm:presLayoutVars>
      </dgm:prSet>
      <dgm:spPr/>
    </dgm:pt>
    <dgm:pt modelId="{C533013C-486B-4EFD-B1FC-F43157FCF288}" type="pres">
      <dgm:prSet presAssocID="{EE1623B8-53B0-49D9-B606-B7565B4ED899}" presName="sibTrans" presStyleCnt="0"/>
      <dgm:spPr/>
    </dgm:pt>
    <dgm:pt modelId="{FA75D5E5-8D5F-454F-8033-F29CB8EBCB97}" type="pres">
      <dgm:prSet presAssocID="{F0B8A94A-A61A-492D-8A0F-C0D7244BE51F}" presName="textNode" presStyleLbl="node1" presStyleIdx="7" presStyleCnt="9">
        <dgm:presLayoutVars>
          <dgm:bulletEnabled val="1"/>
        </dgm:presLayoutVars>
      </dgm:prSet>
      <dgm:spPr/>
    </dgm:pt>
    <dgm:pt modelId="{99193570-F71D-436C-9B32-14EF65A60D07}" type="pres">
      <dgm:prSet presAssocID="{060EFF4A-9888-4992-AE25-300D4042217C}" presName="sibTrans" presStyleCnt="0"/>
      <dgm:spPr/>
    </dgm:pt>
    <dgm:pt modelId="{207A2322-484D-4DF0-ABD8-294526437508}" type="pres">
      <dgm:prSet presAssocID="{0ECACAFC-BBBB-4E6C-BCBF-98268E6BC206}" presName="textNode" presStyleLbl="node1" presStyleIdx="8" presStyleCnt="9">
        <dgm:presLayoutVars>
          <dgm:bulletEnabled val="1"/>
        </dgm:presLayoutVars>
      </dgm:prSet>
      <dgm:spPr/>
    </dgm:pt>
  </dgm:ptLst>
  <dgm:cxnLst>
    <dgm:cxn modelId="{38D18F05-E2FD-4AA4-8B67-3083488248BA}" type="presOf" srcId="{605FF913-4603-430A-94AF-927E5DDC7BA7}" destId="{14C77FD4-F5C1-4524-9630-64F3AEAEC0F8}" srcOrd="0" destOrd="0" presId="urn:microsoft.com/office/officeart/2005/8/layout/hProcess9"/>
    <dgm:cxn modelId="{BBF68221-C4E6-46E2-BEE9-C5C0A18C3399}" type="presOf" srcId="{BD0DBA62-0323-4817-8A28-2AC2DBF2D3C7}" destId="{3C2232F8-CA50-4591-BFC5-50B15E0B726A}" srcOrd="0" destOrd="0" presId="urn:microsoft.com/office/officeart/2005/8/layout/hProcess9"/>
    <dgm:cxn modelId="{EFBB6229-5D12-4ED9-BA22-A7D800977258}" srcId="{B2114511-C912-47AD-902E-F5947861A1A8}" destId="{BD0DBA62-0323-4817-8A28-2AC2DBF2D3C7}" srcOrd="2" destOrd="0" parTransId="{0D4AC7B5-9C1E-4D4A-8227-767380678526}" sibTransId="{FFC474C4-7A20-42E5-ABF2-CE3E6B5EBC6D}"/>
    <dgm:cxn modelId="{3A41D939-198D-493A-8BFF-AB6F7FE1AB04}" srcId="{B2114511-C912-47AD-902E-F5947861A1A8}" destId="{F0B8A94A-A61A-492D-8A0F-C0D7244BE51F}" srcOrd="7" destOrd="0" parTransId="{AF51CBCD-6885-4823-93B9-94DEA2BB38EF}" sibTransId="{060EFF4A-9888-4992-AE25-300D4042217C}"/>
    <dgm:cxn modelId="{09115F63-A580-440B-AC25-60C25FDF748B}" type="presOf" srcId="{1B0F3CE5-896A-4E55-8128-BE544349740A}" destId="{11573660-F406-4E25-98B5-1BA8E4327146}" srcOrd="0" destOrd="0" presId="urn:microsoft.com/office/officeart/2005/8/layout/hProcess9"/>
    <dgm:cxn modelId="{58965148-A87D-4EE3-A1D1-F922041A43CB}" srcId="{B2114511-C912-47AD-902E-F5947861A1A8}" destId="{024A3E83-A5FA-4DB7-86D3-E169606A3E93}" srcOrd="0" destOrd="0" parTransId="{7FD891E0-855C-45EA-B398-BB1DC9639333}" sibTransId="{6DDAE9DF-D82B-4A5E-AE31-4EB4EBC01503}"/>
    <dgm:cxn modelId="{C45F2B69-4DD5-4D58-B2DA-FAF52DAA52E4}" srcId="{B2114511-C912-47AD-902E-F5947861A1A8}" destId="{B9BCCB7B-DF31-48B7-ADFD-11A20EEF56F2}" srcOrd="4" destOrd="0" parTransId="{56D5536F-F882-462B-9051-B90FBC638194}" sibTransId="{266BDAAB-78DF-4884-8909-2EB619478B48}"/>
    <dgm:cxn modelId="{8CC6B14C-1F08-49E3-A983-1370481878EB}" type="presOf" srcId="{F0B8A94A-A61A-492D-8A0F-C0D7244BE51F}" destId="{FA75D5E5-8D5F-454F-8033-F29CB8EBCB97}" srcOrd="0" destOrd="0" presId="urn:microsoft.com/office/officeart/2005/8/layout/hProcess9"/>
    <dgm:cxn modelId="{C74EB97B-AA12-47BE-B1D9-6F110D99E4BB}" type="presOf" srcId="{65725FF5-AE3F-4C17-A367-732905406F4A}" destId="{625531DF-293E-4ACB-841B-EDEB9737A37B}" srcOrd="0" destOrd="0" presId="urn:microsoft.com/office/officeart/2005/8/layout/hProcess9"/>
    <dgm:cxn modelId="{2852468E-89C9-4B6F-9CF5-044CE82096A9}" type="presOf" srcId="{B2114511-C912-47AD-902E-F5947861A1A8}" destId="{75D8F059-5408-457B-AC18-B1DE0550D90A}" srcOrd="0" destOrd="0" presId="urn:microsoft.com/office/officeart/2005/8/layout/hProcess9"/>
    <dgm:cxn modelId="{40A020A2-5870-4E4E-B157-6D4C829AE912}" type="presOf" srcId="{18CA1329-E4BB-449A-ACD8-CFF1EE5E1EC5}" destId="{5BC3DDC7-6E38-4498-8446-952871450AA1}" srcOrd="0" destOrd="0" presId="urn:microsoft.com/office/officeart/2005/8/layout/hProcess9"/>
    <dgm:cxn modelId="{1F3FB1A3-EDD2-42FB-82E5-D31361AE6564}" type="presOf" srcId="{B9BCCB7B-DF31-48B7-ADFD-11A20EEF56F2}" destId="{F211E7F1-DB04-4994-9979-36D17AE5CEFC}" srcOrd="0" destOrd="0" presId="urn:microsoft.com/office/officeart/2005/8/layout/hProcess9"/>
    <dgm:cxn modelId="{952F12B5-5983-4992-8C12-B5520D475ED6}" type="presOf" srcId="{0ECACAFC-BBBB-4E6C-BCBF-98268E6BC206}" destId="{207A2322-484D-4DF0-ABD8-294526437508}" srcOrd="0" destOrd="0" presId="urn:microsoft.com/office/officeart/2005/8/layout/hProcess9"/>
    <dgm:cxn modelId="{58BC59B8-2488-414F-9D4E-4C94F2264C04}" srcId="{B2114511-C912-47AD-902E-F5947861A1A8}" destId="{0ECACAFC-BBBB-4E6C-BCBF-98268E6BC206}" srcOrd="8" destOrd="0" parTransId="{F5F46651-95E6-4818-87CA-90E9F4A70358}" sibTransId="{35A5ED7D-B636-422B-979E-AD48E1531EA6}"/>
    <dgm:cxn modelId="{384D7CBF-1C37-46D0-9254-45081ED3EF4A}" srcId="{B2114511-C912-47AD-902E-F5947861A1A8}" destId="{18CA1329-E4BB-449A-ACD8-CFF1EE5E1EC5}" srcOrd="6" destOrd="0" parTransId="{DD1E3F83-8101-4033-98A7-5BE305AFAA83}" sibTransId="{EE1623B8-53B0-49D9-B606-B7565B4ED899}"/>
    <dgm:cxn modelId="{C61B80C5-D138-4A4F-B36F-9A744EEAB64B}" srcId="{B2114511-C912-47AD-902E-F5947861A1A8}" destId="{1B0F3CE5-896A-4E55-8128-BE544349740A}" srcOrd="5" destOrd="0" parTransId="{FA837F37-8B36-429E-9379-462D9F058F00}" sibTransId="{CCD32921-8BE6-4080-A51F-E9E65A30F139}"/>
    <dgm:cxn modelId="{353BCCDC-4889-4F77-8A80-47D63CC97903}" srcId="{B2114511-C912-47AD-902E-F5947861A1A8}" destId="{605FF913-4603-430A-94AF-927E5DDC7BA7}" srcOrd="3" destOrd="0" parTransId="{3898927E-1A86-4C8D-951F-9D0E36A83136}" sibTransId="{A9BE4182-AEEC-409A-BCCD-133CD99BFB71}"/>
    <dgm:cxn modelId="{0888F9E5-B564-4576-8987-45AE83B12D3B}" srcId="{B2114511-C912-47AD-902E-F5947861A1A8}" destId="{65725FF5-AE3F-4C17-A367-732905406F4A}" srcOrd="1" destOrd="0" parTransId="{E6586F1F-2C40-4D1B-973C-FBC463CD1DB2}" sibTransId="{71C29589-DE93-4426-8072-48C12FA90012}"/>
    <dgm:cxn modelId="{1C18EEFF-887D-4CB9-A19F-DF79DA0CDC37}" type="presOf" srcId="{024A3E83-A5FA-4DB7-86D3-E169606A3E93}" destId="{ABE94677-192E-45B1-84C7-8370D131892D}" srcOrd="0" destOrd="0" presId="urn:microsoft.com/office/officeart/2005/8/layout/hProcess9"/>
    <dgm:cxn modelId="{066EA560-1CF8-45ED-9233-1D04F5B39A1B}" type="presParOf" srcId="{75D8F059-5408-457B-AC18-B1DE0550D90A}" destId="{295CFA18-6A65-4B07-89C9-B29FE76A0EBE}" srcOrd="0" destOrd="0" presId="urn:microsoft.com/office/officeart/2005/8/layout/hProcess9"/>
    <dgm:cxn modelId="{50EBD154-E6D4-47D4-9DC0-C53527B1B4EC}" type="presParOf" srcId="{75D8F059-5408-457B-AC18-B1DE0550D90A}" destId="{6934A173-34C0-4E71-A788-026C958409FC}" srcOrd="1" destOrd="0" presId="urn:microsoft.com/office/officeart/2005/8/layout/hProcess9"/>
    <dgm:cxn modelId="{31F3BA25-F859-4140-A9BC-7CCDE8525300}" type="presParOf" srcId="{6934A173-34C0-4E71-A788-026C958409FC}" destId="{ABE94677-192E-45B1-84C7-8370D131892D}" srcOrd="0" destOrd="0" presId="urn:microsoft.com/office/officeart/2005/8/layout/hProcess9"/>
    <dgm:cxn modelId="{44C1A535-3317-478C-98F2-40A49BB7309D}" type="presParOf" srcId="{6934A173-34C0-4E71-A788-026C958409FC}" destId="{D54A07FC-CA13-4B78-B6C5-9C3869DECF5C}" srcOrd="1" destOrd="0" presId="urn:microsoft.com/office/officeart/2005/8/layout/hProcess9"/>
    <dgm:cxn modelId="{34FA778A-3EB2-4C76-928C-4071203689E5}" type="presParOf" srcId="{6934A173-34C0-4E71-A788-026C958409FC}" destId="{625531DF-293E-4ACB-841B-EDEB9737A37B}" srcOrd="2" destOrd="0" presId="urn:microsoft.com/office/officeart/2005/8/layout/hProcess9"/>
    <dgm:cxn modelId="{74F4AFFB-0AE0-4674-A248-DB89929E98DA}" type="presParOf" srcId="{6934A173-34C0-4E71-A788-026C958409FC}" destId="{17560B5E-E6A8-4275-85CC-99CD54E42BE7}" srcOrd="3" destOrd="0" presId="urn:microsoft.com/office/officeart/2005/8/layout/hProcess9"/>
    <dgm:cxn modelId="{8FF0E3AE-B338-4C9A-8AC7-3AC15F468B5F}" type="presParOf" srcId="{6934A173-34C0-4E71-A788-026C958409FC}" destId="{3C2232F8-CA50-4591-BFC5-50B15E0B726A}" srcOrd="4" destOrd="0" presId="urn:microsoft.com/office/officeart/2005/8/layout/hProcess9"/>
    <dgm:cxn modelId="{764EDBC7-BCA8-481A-AE22-9D934B760BFA}" type="presParOf" srcId="{6934A173-34C0-4E71-A788-026C958409FC}" destId="{C33DF71A-9510-4327-B928-43F5E8923EF5}" srcOrd="5" destOrd="0" presId="urn:microsoft.com/office/officeart/2005/8/layout/hProcess9"/>
    <dgm:cxn modelId="{C2260A0D-78C9-45A9-874B-C19233850CC9}" type="presParOf" srcId="{6934A173-34C0-4E71-A788-026C958409FC}" destId="{14C77FD4-F5C1-4524-9630-64F3AEAEC0F8}" srcOrd="6" destOrd="0" presId="urn:microsoft.com/office/officeart/2005/8/layout/hProcess9"/>
    <dgm:cxn modelId="{2A5A05C5-9719-40E1-B13B-438A5032A8B8}" type="presParOf" srcId="{6934A173-34C0-4E71-A788-026C958409FC}" destId="{D397B37E-2EE8-4521-AC49-4864110179DB}" srcOrd="7" destOrd="0" presId="urn:microsoft.com/office/officeart/2005/8/layout/hProcess9"/>
    <dgm:cxn modelId="{DABC0390-2A03-4C22-B697-50EC58F065CE}" type="presParOf" srcId="{6934A173-34C0-4E71-A788-026C958409FC}" destId="{F211E7F1-DB04-4994-9979-36D17AE5CEFC}" srcOrd="8" destOrd="0" presId="urn:microsoft.com/office/officeart/2005/8/layout/hProcess9"/>
    <dgm:cxn modelId="{7BAB1087-D416-4461-A607-6EA28AB983E7}" type="presParOf" srcId="{6934A173-34C0-4E71-A788-026C958409FC}" destId="{21D43022-2F15-4850-9324-D2911ADEC25A}" srcOrd="9" destOrd="0" presId="urn:microsoft.com/office/officeart/2005/8/layout/hProcess9"/>
    <dgm:cxn modelId="{B43CE97F-DD20-4082-ADC5-7E1C1D3F165A}" type="presParOf" srcId="{6934A173-34C0-4E71-A788-026C958409FC}" destId="{11573660-F406-4E25-98B5-1BA8E4327146}" srcOrd="10" destOrd="0" presId="urn:microsoft.com/office/officeart/2005/8/layout/hProcess9"/>
    <dgm:cxn modelId="{C05C4CAF-F607-4DCF-A641-8AE39115EDDD}" type="presParOf" srcId="{6934A173-34C0-4E71-A788-026C958409FC}" destId="{89B352B3-2BB3-44A6-8451-297D293859CC}" srcOrd="11" destOrd="0" presId="urn:microsoft.com/office/officeart/2005/8/layout/hProcess9"/>
    <dgm:cxn modelId="{3733167D-571E-48F1-9387-9AB674100502}" type="presParOf" srcId="{6934A173-34C0-4E71-A788-026C958409FC}" destId="{5BC3DDC7-6E38-4498-8446-952871450AA1}" srcOrd="12" destOrd="0" presId="urn:microsoft.com/office/officeart/2005/8/layout/hProcess9"/>
    <dgm:cxn modelId="{FA6D1B52-4048-429A-80A2-60F6308615C3}" type="presParOf" srcId="{6934A173-34C0-4E71-A788-026C958409FC}" destId="{C533013C-486B-4EFD-B1FC-F43157FCF288}" srcOrd="13" destOrd="0" presId="urn:microsoft.com/office/officeart/2005/8/layout/hProcess9"/>
    <dgm:cxn modelId="{9259BAFB-AB8C-4D17-AB4C-8EC4AB660FDA}" type="presParOf" srcId="{6934A173-34C0-4E71-A788-026C958409FC}" destId="{FA75D5E5-8D5F-454F-8033-F29CB8EBCB97}" srcOrd="14" destOrd="0" presId="urn:microsoft.com/office/officeart/2005/8/layout/hProcess9"/>
    <dgm:cxn modelId="{323FB67D-182A-49FD-B2D8-5E6EE318BAB3}" type="presParOf" srcId="{6934A173-34C0-4E71-A788-026C958409FC}" destId="{99193570-F71D-436C-9B32-14EF65A60D07}" srcOrd="15" destOrd="0" presId="urn:microsoft.com/office/officeart/2005/8/layout/hProcess9"/>
    <dgm:cxn modelId="{56D67828-AFFE-44A5-8153-A5F32ED5ABD0}" type="presParOf" srcId="{6934A173-34C0-4E71-A788-026C958409FC}" destId="{207A2322-484D-4DF0-ABD8-294526437508}" srcOrd="16" destOrd="0" presId="urn:microsoft.com/office/officeart/2005/8/layout/hProcess9"/>
  </dgm:cxnLst>
  <dgm:bg/>
  <dgm:whole/>
  <dgm:extLst>
    <a:ext uri="http://schemas.microsoft.com/office/drawing/2008/diagram">
      <dsp:dataModelExt xmlns:dsp="http://schemas.microsoft.com/office/drawing/2008/diagram" relId="rId2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CFA18-6A65-4B07-89C9-B29FE76A0EBE}">
      <dsp:nvSpPr>
        <dsp:cNvPr id="0" name=""/>
        <dsp:cNvSpPr/>
      </dsp:nvSpPr>
      <dsp:spPr>
        <a:xfrm>
          <a:off x="411479" y="0"/>
          <a:ext cx="4663440" cy="32004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94677-192E-45B1-84C7-8370D131892D}">
      <dsp:nvSpPr>
        <dsp:cNvPr id="0" name=""/>
        <dsp:cNvSpPr/>
      </dsp:nvSpPr>
      <dsp:spPr>
        <a:xfrm>
          <a:off x="1540"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Definir el propósito o problema de la EEA</a:t>
          </a:r>
          <a:endParaRPr lang="nl-NL" sz="500" kern="1200"/>
        </a:p>
      </dsp:txBody>
      <dsp:txXfrm>
        <a:off x="30016" y="988596"/>
        <a:ext cx="526379" cy="1223208"/>
      </dsp:txXfrm>
    </dsp:sp>
    <dsp:sp modelId="{625531DF-293E-4ACB-841B-EDEB9737A37B}">
      <dsp:nvSpPr>
        <dsp:cNvPr id="0" name=""/>
        <dsp:cNvSpPr/>
      </dsp:nvSpPr>
      <dsp:spPr>
        <a:xfrm>
          <a:off x="614038"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Seleccionar componentes del ecosistema vulnerable (VEC, por sus siglas en inglés)</a:t>
          </a:r>
          <a:endParaRPr lang="nl-NL" sz="500" kern="1200"/>
        </a:p>
      </dsp:txBody>
      <dsp:txXfrm>
        <a:off x="642514" y="988596"/>
        <a:ext cx="526379" cy="1223208"/>
      </dsp:txXfrm>
    </dsp:sp>
    <dsp:sp modelId="{3C2232F8-CA50-4591-BFC5-50B15E0B726A}">
      <dsp:nvSpPr>
        <dsp:cNvPr id="0" name=""/>
        <dsp:cNvSpPr/>
      </dsp:nvSpPr>
      <dsp:spPr>
        <a:xfrm>
          <a:off x="1226537"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Definir el ámbito, es decir, los límites espaciales y temporales de la evaluación</a:t>
          </a:r>
          <a:endParaRPr lang="nl-NL" sz="500" kern="1200"/>
        </a:p>
      </dsp:txBody>
      <dsp:txXfrm>
        <a:off x="1255013" y="988596"/>
        <a:ext cx="526379" cy="1223208"/>
      </dsp:txXfrm>
    </dsp:sp>
    <dsp:sp modelId="{14C77FD4-F5C1-4524-9630-64F3AEAEC0F8}">
      <dsp:nvSpPr>
        <dsp:cNvPr id="0" name=""/>
        <dsp:cNvSpPr/>
      </dsp:nvSpPr>
      <dsp:spPr>
        <a:xfrm>
          <a:off x="1839035"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s-ES" sz="500" kern="1200"/>
            <a:t>Identificar las actividades en el pasado, el presente y un futuro (previsible) que puedan afectar a los VEC</a:t>
          </a:r>
          <a:endParaRPr lang="nl-NL" sz="500" kern="1200"/>
        </a:p>
      </dsp:txBody>
      <dsp:txXfrm>
        <a:off x="1867511" y="988596"/>
        <a:ext cx="526379" cy="1223208"/>
      </dsp:txXfrm>
    </dsp:sp>
    <dsp:sp modelId="{F211E7F1-DB04-4994-9979-36D17AE5CEFC}">
      <dsp:nvSpPr>
        <dsp:cNvPr id="0" name=""/>
        <dsp:cNvSpPr/>
      </dsp:nvSpPr>
      <dsp:spPr>
        <a:xfrm>
          <a:off x="2451534"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Establecer una base de referencia: descripción de las condiciones medioambientales, selección de indicadores e identificación de partes interesadas que necesitan estar implicadas</a:t>
          </a:r>
          <a:endParaRPr lang="nl-NL" sz="500" kern="1200"/>
        </a:p>
      </dsp:txBody>
      <dsp:txXfrm>
        <a:off x="2480010" y="988596"/>
        <a:ext cx="526379" cy="1223208"/>
      </dsp:txXfrm>
    </dsp:sp>
    <dsp:sp modelId="{11573660-F406-4E25-98B5-1BA8E4327146}">
      <dsp:nvSpPr>
        <dsp:cNvPr id="0" name=""/>
        <dsp:cNvSpPr/>
      </dsp:nvSpPr>
      <dsp:spPr>
        <a:xfrm>
          <a:off x="3064032"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Analizar y predecir efectos acumulativos en los VEC dentro de los límites espaciales y temporales elegidos</a:t>
          </a:r>
          <a:endParaRPr lang="nl-NL" sz="500" kern="1200"/>
        </a:p>
      </dsp:txBody>
      <dsp:txXfrm>
        <a:off x="3092508" y="988596"/>
        <a:ext cx="526379" cy="1223208"/>
      </dsp:txXfrm>
    </dsp:sp>
    <dsp:sp modelId="{5BC3DDC7-6E38-4498-8446-952871450AA1}">
      <dsp:nvSpPr>
        <dsp:cNvPr id="0" name=""/>
        <dsp:cNvSpPr/>
      </dsp:nvSpPr>
      <dsp:spPr>
        <a:xfrm>
          <a:off x="3676530"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Determinar la importancia de los efectos</a:t>
          </a:r>
          <a:endParaRPr lang="nl-NL" sz="500" kern="1200"/>
        </a:p>
      </dsp:txBody>
      <dsp:txXfrm>
        <a:off x="3705006" y="988596"/>
        <a:ext cx="526379" cy="1223208"/>
      </dsp:txXfrm>
    </dsp:sp>
    <dsp:sp modelId="{FA75D5E5-8D5F-454F-8033-F29CB8EBCB97}">
      <dsp:nvSpPr>
        <dsp:cNvPr id="0" name=""/>
        <dsp:cNvSpPr/>
      </dsp:nvSpPr>
      <dsp:spPr>
        <a:xfrm>
          <a:off x="4289029"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Gestión y toma de decisiones  </a:t>
          </a:r>
          <a:endParaRPr lang="nl-NL" sz="500" kern="1200"/>
        </a:p>
      </dsp:txBody>
      <dsp:txXfrm>
        <a:off x="4317505" y="988596"/>
        <a:ext cx="526379" cy="1223208"/>
      </dsp:txXfrm>
    </dsp:sp>
    <dsp:sp modelId="{207A2322-484D-4DF0-ABD8-294526437508}">
      <dsp:nvSpPr>
        <dsp:cNvPr id="0" name=""/>
        <dsp:cNvSpPr/>
      </dsp:nvSpPr>
      <dsp:spPr>
        <a:xfrm>
          <a:off x="4901527"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s-ES" sz="500" kern="1200"/>
            <a:t>Supervisar los resultados del rendimiento de la EEA </a:t>
          </a:r>
          <a:endParaRPr lang="nl-NL" sz="500" kern="1200"/>
        </a:p>
      </dsp:txBody>
      <dsp:txXfrm>
        <a:off x="4930003" y="988596"/>
        <a:ext cx="526379" cy="1223208"/>
      </dsp:txXfrm>
    </dsp:sp>
  </dsp:spTree>
</dsp:drawing>
</file>

<file path=word/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SharedWithUsers xmlns="c15478a5-0be8-4f5d-8383-b307d5ba8bf6">
      <UserInfo>
        <DisplayName>Ximena Victoria Cancino Ordenes</DisplayName>
        <AccountId>16</AccountId>
        <AccountType/>
      </UserInfo>
      <UserInfo>
        <DisplayName>System Account</DisplayName>
        <AccountId>1073741823</AccountId>
        <AccountType/>
      </UserInfo>
      <UserInfo>
        <DisplayName>Thilan Mannan(Affiliate)</DisplayName>
        <AccountId>78</AccountId>
        <AccountType/>
      </UserInfo>
    </SharedWithUsers>
    <TaxKeywordTaxHTField xmlns="c15478a5-0be8-4f5d-8383-b307d5ba8bf6">
      <Terms xmlns="http://schemas.microsoft.com/office/infopath/2007/PartnerControls"/>
    </TaxKeywordTaxHTField>
    <_Flow_SignoffStatus xmlns="a7b50396-0b06-45c1-b28e-46f86d566a10" xsi:nil="true"/>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o" ma:contentTypeID="0x0101009929416AA0540C42B015682282C961AD" ma:contentTypeVersion="26" ma:contentTypeDescription="Crear nuevo documento." ma:contentTypeScope="" ma:versionID="9bc1cafe4360f20b5afaadcb79868c66">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f9a5c408459f1deb54f1dd1f0ce43320"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Etiquetas de imagen"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Palabras clave de empresa"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2D31A09-9336-4BDA-A396-44ED1E003CDA}">
  <ds:schemaRefs>
    <ds:schemaRef ds:uri="http://schemas.microsoft.com/sharepoint/v3/contenttype/forms"/>
  </ds:schemaRefs>
</ds:datastoreItem>
</file>

<file path=customXml/itemProps2.xml><?xml version="1.0" encoding="utf-8"?>
<ds:datastoreItem xmlns:ds="http://schemas.openxmlformats.org/officeDocument/2006/customXml" ds:itemID="{48907917-C27C-4920-BCC6-5C06DA29E76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3.xml><?xml version="1.0" encoding="utf-8"?>
<ds:datastoreItem xmlns:ds="http://schemas.openxmlformats.org/officeDocument/2006/customXml" ds:itemID="{84D73FA1-BF34-46ED-ACEA-890967853F1B}">
  <ds:schemaRefs>
    <ds:schemaRef ds:uri="http://schemas.openxmlformats.org/officeDocument/2006/bibliography"/>
  </ds:schemaRefs>
</ds:datastoreItem>
</file>

<file path=customXml/itemProps4.xml><?xml version="1.0" encoding="utf-8"?>
<ds:datastoreItem xmlns:ds="http://schemas.openxmlformats.org/officeDocument/2006/customXml" ds:itemID="{2C9A148C-21BD-4256-A501-D1861972A576}"/>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116</TotalTime>
  <Pages>12</Pages>
  <Words>4571</Words>
  <Characters>26060</Characters>
  <Application>Microsoft Office Word</Application>
  <DocSecurity>0</DocSecurity>
  <Lines>217</Lines>
  <Paragraphs>61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30570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128</cp:revision>
  <dcterms:created xsi:type="dcterms:W3CDTF">2025-09-09T13:00:00Z</dcterms:created>
  <dcterms:modified xsi:type="dcterms:W3CDTF">2026-01-19T11:17:00Z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ies>
</file>