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FB2B83" w14:paraId="1DD3F9DE" w14:textId="77777777">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1DD3F9D6" w14:textId="77777777" w:rsidR="00FB2B83" w:rsidRDefault="00D95614">
            <w:pPr>
              <w:widowControl w:val="0"/>
              <w:suppressAutoHyphens/>
              <w:autoSpaceDE w:val="0"/>
              <w:autoSpaceDN w:val="0"/>
              <w:spacing w:after="0" w:line="240" w:lineRule="auto"/>
              <w:jc w:val="both"/>
              <w:textAlignment w:val="baseline"/>
              <w:rPr>
                <w:rFonts w:ascii="Calibri" w:eastAsia="Calibri" w:hAnsi="Calibri" w:cs="Times New Roman"/>
                <w:lang w:val="en-GB"/>
              </w:rPr>
            </w:pPr>
            <w:r>
              <w:rPr>
                <w:rFonts w:eastAsia="Times New Roman" w:cs="Arial"/>
                <w:noProof/>
                <w:lang w:val="de-DE" w:eastAsia="de-DE"/>
              </w:rPr>
              <w:drawing>
                <wp:inline distT="0" distB="0" distL="0" distR="0" wp14:anchorId="1DD3FA83" wp14:editId="1DD3FA84">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1DD3F9D7" w14:textId="77777777" w:rsidR="00FB2B83" w:rsidRDefault="00D95614">
            <w:pPr>
              <w:keepNext/>
              <w:widowControl w:val="0"/>
              <w:suppressAutoHyphens/>
              <w:autoSpaceDE w:val="0"/>
              <w:autoSpaceDN w:val="0"/>
              <w:spacing w:before="120" w:after="0" w:line="240" w:lineRule="auto"/>
              <w:ind w:left="-108"/>
              <w:jc w:val="both"/>
              <w:textAlignment w:val="baseline"/>
              <w:outlineLvl w:val="1"/>
              <w:rPr>
                <w:rFonts w:eastAsia="Times New Roman" w:cs="Arial"/>
                <w:b/>
                <w:sz w:val="32"/>
                <w:szCs w:val="32"/>
                <w:lang w:val="en-GB"/>
              </w:rPr>
            </w:pPr>
            <w:r>
              <w:rPr>
                <w:rFonts w:eastAsia="Times New Roman" w:cs="Arial"/>
                <w:b/>
                <w:sz w:val="32"/>
                <w:szCs w:val="32"/>
                <w:lang w:val="en-GB"/>
              </w:rPr>
              <w:t>CONVENTION ON</w:t>
            </w:r>
          </w:p>
          <w:p w14:paraId="1DD3F9D8" w14:textId="77777777" w:rsidR="00FB2B83" w:rsidRDefault="00D95614">
            <w:pPr>
              <w:keepNext/>
              <w:widowControl w:val="0"/>
              <w:suppressAutoHyphens/>
              <w:autoSpaceDE w:val="0"/>
              <w:autoSpaceDN w:val="0"/>
              <w:spacing w:after="0" w:line="240" w:lineRule="auto"/>
              <w:ind w:left="-108"/>
              <w:jc w:val="both"/>
              <w:textAlignment w:val="baseline"/>
              <w:outlineLvl w:val="1"/>
              <w:rPr>
                <w:rFonts w:eastAsia="Times New Roman" w:cs="Arial"/>
                <w:b/>
                <w:sz w:val="32"/>
                <w:szCs w:val="32"/>
                <w:lang w:val="en-GB"/>
              </w:rPr>
            </w:pPr>
            <w:r>
              <w:rPr>
                <w:rFonts w:eastAsia="Times New Roman" w:cs="Arial"/>
                <w:b/>
                <w:sz w:val="32"/>
                <w:szCs w:val="32"/>
                <w:lang w:val="en-GB"/>
              </w:rPr>
              <w:t>MIGRATORY</w:t>
            </w:r>
          </w:p>
          <w:p w14:paraId="1DD3F9D9" w14:textId="77777777" w:rsidR="00FB2B83" w:rsidRDefault="00D95614">
            <w:pPr>
              <w:keepNext/>
              <w:widowControl w:val="0"/>
              <w:suppressAutoHyphens/>
              <w:autoSpaceDE w:val="0"/>
              <w:autoSpaceDN w:val="0"/>
              <w:spacing w:after="120" w:line="240" w:lineRule="auto"/>
              <w:ind w:left="-108"/>
              <w:jc w:val="both"/>
              <w:textAlignment w:val="baseline"/>
              <w:outlineLvl w:val="1"/>
              <w:rPr>
                <w:rFonts w:ascii="Calibri" w:eastAsia="Calibri" w:hAnsi="Calibri" w:cs="Times New Roman"/>
                <w:lang w:val="en-GB"/>
              </w:rPr>
            </w:pPr>
            <w:r>
              <w:rPr>
                <w:rFonts w:eastAsia="Times New Roman" w:cs="Arial"/>
                <w:b/>
                <w:sz w:val="32"/>
                <w:szCs w:val="32"/>
                <w:lang w:val="en-GB"/>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1DD3F9DA" w14:textId="187F5F8D" w:rsidR="00FB2B83" w:rsidRDefault="00D95614">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jc w:val="both"/>
              <w:textAlignment w:val="baseline"/>
              <w:rPr>
                <w:rFonts w:eastAsia="Times New Roman" w:cs="Arial"/>
                <w:lang w:val="en-GB"/>
              </w:rPr>
            </w:pPr>
            <w:r>
              <w:rPr>
                <w:rFonts w:eastAsia="Times New Roman" w:cs="Arial"/>
                <w:lang w:val="en-GB"/>
              </w:rPr>
              <w:t>UNEP/CMS/COP15/Doc.</w:t>
            </w:r>
            <w:r w:rsidR="009C19FB">
              <w:rPr>
                <w:rFonts w:eastAsia="Times New Roman" w:cs="Arial"/>
                <w:lang w:val="en-GB"/>
              </w:rPr>
              <w:t>28.</w:t>
            </w:r>
            <w:r w:rsidR="00446571">
              <w:rPr>
                <w:rFonts w:eastAsia="Times New Roman" w:cs="Arial"/>
                <w:lang w:val="en-GB"/>
              </w:rPr>
              <w:t>8</w:t>
            </w:r>
          </w:p>
          <w:p w14:paraId="1DD3F9DB" w14:textId="6679D0D5" w:rsidR="00FB2B83" w:rsidRPr="00580742" w:rsidRDefault="00580742">
            <w:pPr>
              <w:widowControl w:val="0"/>
              <w:tabs>
                <w:tab w:val="left" w:pos="7020"/>
              </w:tabs>
              <w:suppressAutoHyphens/>
              <w:autoSpaceDE w:val="0"/>
              <w:autoSpaceDN w:val="0"/>
              <w:spacing w:before="120" w:after="120" w:line="240" w:lineRule="auto"/>
              <w:textAlignment w:val="baseline"/>
              <w:rPr>
                <w:rFonts w:eastAsia="Times New Roman" w:cs="Arial"/>
                <w:lang w:val="en-GB"/>
              </w:rPr>
            </w:pPr>
            <w:r w:rsidRPr="00580742">
              <w:rPr>
                <w:rFonts w:eastAsia="Times New Roman" w:cs="Arial"/>
                <w:lang w:val="en-GB"/>
              </w:rPr>
              <w:t>10 September</w:t>
            </w:r>
            <w:r>
              <w:rPr>
                <w:rFonts w:eastAsia="Times New Roman" w:cs="Arial"/>
                <w:lang w:val="en-GB"/>
              </w:rPr>
              <w:t xml:space="preserve"> </w:t>
            </w:r>
            <w:r w:rsidR="00D95614">
              <w:rPr>
                <w:rFonts w:eastAsia="Times New Roman" w:cs="Arial"/>
                <w:lang w:val="en-GB"/>
              </w:rPr>
              <w:t>2025</w:t>
            </w:r>
          </w:p>
          <w:p w14:paraId="1DD3F9DC" w14:textId="77777777" w:rsidR="00FB2B83" w:rsidRDefault="00D95614">
            <w:pPr>
              <w:widowControl w:val="0"/>
              <w:suppressAutoHyphens/>
              <w:autoSpaceDE w:val="0"/>
              <w:autoSpaceDN w:val="0"/>
              <w:spacing w:before="120" w:after="120" w:line="240" w:lineRule="auto"/>
              <w:jc w:val="both"/>
              <w:textAlignment w:val="baseline"/>
              <w:rPr>
                <w:rFonts w:eastAsia="Times New Roman" w:cs="Arial"/>
                <w:lang w:val="en-GB"/>
              </w:rPr>
            </w:pPr>
            <w:r>
              <w:rPr>
                <w:rFonts w:eastAsia="Times New Roman" w:cs="Arial"/>
                <w:lang w:val="en-GB"/>
              </w:rPr>
              <w:t>Original: English</w:t>
            </w:r>
          </w:p>
          <w:p w14:paraId="1DD3F9DD" w14:textId="77777777" w:rsidR="00FB2B83" w:rsidRDefault="00FB2B83">
            <w:pPr>
              <w:widowControl w:val="0"/>
              <w:suppressAutoHyphens/>
              <w:autoSpaceDE w:val="0"/>
              <w:autoSpaceDN w:val="0"/>
              <w:spacing w:after="0" w:line="240" w:lineRule="auto"/>
              <w:jc w:val="both"/>
              <w:textAlignment w:val="baseline"/>
              <w:rPr>
                <w:rFonts w:eastAsia="Times New Roman" w:cs="Arial"/>
                <w:sz w:val="12"/>
                <w:szCs w:val="12"/>
                <w:lang w:val="en-GB"/>
              </w:rPr>
            </w:pPr>
          </w:p>
        </w:tc>
      </w:tr>
    </w:tbl>
    <w:p w14:paraId="1DD3F9DF" w14:textId="77777777" w:rsidR="00FB2B83" w:rsidRDefault="00FB2B83">
      <w:pPr>
        <w:widowControl w:val="0"/>
        <w:tabs>
          <w:tab w:val="left" w:pos="-1057"/>
          <w:tab w:val="left" w:pos="-720"/>
        </w:tabs>
        <w:suppressAutoHyphens/>
        <w:autoSpaceDE w:val="0"/>
        <w:autoSpaceDN w:val="0"/>
        <w:spacing w:after="0" w:line="240" w:lineRule="auto"/>
        <w:ind w:left="-90"/>
        <w:jc w:val="both"/>
        <w:textAlignment w:val="baseline"/>
        <w:rPr>
          <w:rFonts w:eastAsia="Times New Roman" w:cs="Arial"/>
          <w:spacing w:val="-8"/>
          <w:sz w:val="8"/>
          <w:szCs w:val="8"/>
          <w:lang w:val="en-GB"/>
        </w:rPr>
      </w:pPr>
    </w:p>
    <w:p w14:paraId="1DD3F9E0" w14:textId="77777777" w:rsidR="00FB2B83" w:rsidRDefault="00D95614">
      <w:pPr>
        <w:widowControl w:val="0"/>
        <w:suppressAutoHyphens/>
        <w:autoSpaceDE w:val="0"/>
        <w:autoSpaceDN w:val="0"/>
        <w:spacing w:after="0" w:line="240" w:lineRule="auto"/>
        <w:jc w:val="both"/>
        <w:textAlignment w:val="baseline"/>
        <w:rPr>
          <w:rFonts w:ascii="Calibri" w:eastAsia="Calibri" w:hAnsi="Calibri" w:cs="Times New Roman"/>
          <w:lang w:val="en-GB"/>
        </w:rPr>
      </w:pPr>
      <w:r>
        <w:rPr>
          <w:rFonts w:eastAsia="Times New Roman" w:cs="Arial"/>
          <w:lang w:val="en-GB"/>
        </w:rPr>
        <w:t>15</w:t>
      </w:r>
      <w:r>
        <w:rPr>
          <w:rFonts w:eastAsia="Times New Roman" w:cs="Arial"/>
          <w:vertAlign w:val="superscript"/>
          <w:lang w:val="en-GB"/>
        </w:rPr>
        <w:t>th</w:t>
      </w:r>
      <w:r>
        <w:rPr>
          <w:rFonts w:eastAsia="Times New Roman" w:cs="Arial"/>
          <w:lang w:val="en-GB"/>
        </w:rPr>
        <w:t xml:space="preserve"> MEETING OF THE CONFERENCE OF THE PARTIES</w:t>
      </w:r>
    </w:p>
    <w:p w14:paraId="1DD3F9E1" w14:textId="77777777" w:rsidR="00FB2B83" w:rsidRPr="00580742" w:rsidRDefault="00D95614">
      <w:pPr>
        <w:widowControl w:val="0"/>
        <w:pBdr>
          <w:top w:val="single" w:sz="6" w:space="0" w:color="FFFFFF"/>
          <w:left w:val="single" w:sz="6" w:space="0" w:color="FFFFFF"/>
          <w:bottom w:val="single" w:sz="6" w:space="0" w:color="FFFFFF"/>
          <w:right w:val="single" w:sz="6" w:space="0" w:color="FFFFFF"/>
        </w:pBdr>
        <w:spacing w:after="0" w:line="240" w:lineRule="auto"/>
        <w:jc w:val="both"/>
        <w:rPr>
          <w:lang w:val="pt-PT"/>
        </w:rPr>
      </w:pPr>
      <w:r>
        <w:rPr>
          <w:rFonts w:eastAsia="Arial" w:cs="Arial"/>
          <w:color w:val="000000" w:themeColor="text1"/>
          <w:lang w:val="pt-BR"/>
        </w:rPr>
        <w:t xml:space="preserve">Campo Grande, </w:t>
      </w:r>
      <w:proofErr w:type="spellStart"/>
      <w:r>
        <w:rPr>
          <w:rFonts w:eastAsia="Arial" w:cs="Arial"/>
          <w:color w:val="000000" w:themeColor="text1"/>
          <w:lang w:val="pt-BR"/>
        </w:rPr>
        <w:t>Brazil</w:t>
      </w:r>
      <w:proofErr w:type="spellEnd"/>
      <w:r>
        <w:rPr>
          <w:rFonts w:eastAsia="Arial" w:cs="Arial"/>
          <w:color w:val="000000" w:themeColor="text1"/>
          <w:lang w:val="pt-BR"/>
        </w:rPr>
        <w:t xml:space="preserve">, 23 </w:t>
      </w:r>
      <w:r w:rsidRPr="00580742">
        <w:rPr>
          <w:rFonts w:eastAsia="Arial" w:cs="Arial"/>
          <w:color w:val="000000" w:themeColor="text1"/>
          <w:lang w:val="pt-PT"/>
        </w:rPr>
        <w:t>–</w:t>
      </w:r>
      <w:r>
        <w:rPr>
          <w:rFonts w:eastAsia="Arial" w:cs="Arial"/>
          <w:color w:val="000000" w:themeColor="text1"/>
          <w:lang w:val="pt-BR"/>
        </w:rPr>
        <w:t xml:space="preserve"> 29 </w:t>
      </w:r>
      <w:proofErr w:type="spellStart"/>
      <w:r>
        <w:rPr>
          <w:rFonts w:eastAsia="Arial" w:cs="Arial"/>
          <w:color w:val="000000" w:themeColor="text1"/>
          <w:lang w:val="pt-BR"/>
        </w:rPr>
        <w:t>March</w:t>
      </w:r>
      <w:proofErr w:type="spellEnd"/>
      <w:r>
        <w:rPr>
          <w:rFonts w:eastAsia="Arial" w:cs="Arial"/>
          <w:color w:val="000000" w:themeColor="text1"/>
          <w:lang w:val="pt-BR"/>
        </w:rPr>
        <w:t xml:space="preserve"> 2026</w:t>
      </w:r>
    </w:p>
    <w:p w14:paraId="1DD3F9E2" w14:textId="22C4EE9E" w:rsidR="00FB2B83" w:rsidRPr="00580742" w:rsidRDefault="00D95614">
      <w:pPr>
        <w:widowControl w:val="0"/>
        <w:tabs>
          <w:tab w:val="left" w:pos="7020"/>
        </w:tabs>
        <w:suppressAutoHyphens/>
        <w:autoSpaceDE w:val="0"/>
        <w:autoSpaceDN w:val="0"/>
        <w:spacing w:after="0" w:line="240" w:lineRule="auto"/>
        <w:textAlignment w:val="baseline"/>
        <w:rPr>
          <w:rFonts w:eastAsia="Times New Roman" w:cs="Arial"/>
          <w:lang w:val="pt-PT"/>
        </w:rPr>
      </w:pPr>
      <w:r w:rsidRPr="23A4B60C">
        <w:rPr>
          <w:rFonts w:eastAsia="Times New Roman" w:cs="Arial"/>
          <w:lang w:val="pt-PT"/>
        </w:rPr>
        <w:t xml:space="preserve">Agenda Item </w:t>
      </w:r>
      <w:r w:rsidR="009C19FB" w:rsidRPr="23A4B60C">
        <w:rPr>
          <w:rFonts w:eastAsia="Times New Roman" w:cs="Arial"/>
          <w:lang w:val="pt-PT"/>
        </w:rPr>
        <w:t>28.</w:t>
      </w:r>
      <w:r w:rsidR="007656AE" w:rsidRPr="23A4B60C">
        <w:rPr>
          <w:rFonts w:eastAsia="Times New Roman" w:cs="Arial"/>
          <w:lang w:val="pt-PT"/>
        </w:rPr>
        <w:t>8</w:t>
      </w:r>
    </w:p>
    <w:p w14:paraId="5163A7A0" w14:textId="77B0A04D" w:rsidR="00FB2B83" w:rsidRPr="00580742" w:rsidRDefault="4E6761F4" w:rsidP="23A4B60C">
      <w:pPr>
        <w:widowControl w:val="0"/>
        <w:suppressAutoHyphens/>
        <w:autoSpaceDE w:val="0"/>
        <w:autoSpaceDN w:val="0"/>
        <w:spacing w:after="0" w:line="240" w:lineRule="auto"/>
        <w:jc w:val="right"/>
        <w:textAlignment w:val="baseline"/>
      </w:pPr>
      <w:r w:rsidRPr="23A4B60C">
        <w:rPr>
          <w:rFonts w:eastAsia="Arial" w:cs="Arial"/>
          <w:b/>
          <w:bCs/>
          <w:color w:val="FF0000"/>
          <w:sz w:val="32"/>
          <w:szCs w:val="32"/>
          <w:lang w:val="en-GB"/>
        </w:rPr>
        <w:t>ScS-SC8 CRP 11.8</w:t>
      </w:r>
    </w:p>
    <w:p w14:paraId="1DD3F9E3" w14:textId="3CF572EE" w:rsidR="00FB2B83" w:rsidRPr="00B6101F" w:rsidRDefault="00FB2B83">
      <w:pPr>
        <w:widowControl w:val="0"/>
        <w:suppressAutoHyphens/>
        <w:autoSpaceDE w:val="0"/>
        <w:autoSpaceDN w:val="0"/>
        <w:spacing w:after="0" w:line="240" w:lineRule="auto"/>
        <w:jc w:val="both"/>
        <w:textAlignment w:val="baseline"/>
        <w:rPr>
          <w:rFonts w:eastAsia="Times New Roman" w:cs="Arial"/>
        </w:rPr>
      </w:pPr>
    </w:p>
    <w:p w14:paraId="1DD3F9E4" w14:textId="77777777" w:rsidR="00FB2B83" w:rsidRPr="00B6101F" w:rsidRDefault="00FB2B83">
      <w:pPr>
        <w:widowControl w:val="0"/>
        <w:suppressAutoHyphens/>
        <w:autoSpaceDE w:val="0"/>
        <w:autoSpaceDN w:val="0"/>
        <w:spacing w:after="0" w:line="240" w:lineRule="auto"/>
        <w:jc w:val="both"/>
        <w:textAlignment w:val="baseline"/>
        <w:rPr>
          <w:rFonts w:eastAsia="Times New Roman" w:cs="Arial"/>
        </w:rPr>
      </w:pPr>
    </w:p>
    <w:p w14:paraId="43494105" w14:textId="77777777" w:rsidR="009A0143" w:rsidRDefault="00D95614" w:rsidP="009A0143">
      <w:pPr>
        <w:widowControl w:val="0"/>
        <w:suppressAutoHyphens/>
        <w:autoSpaceDE w:val="0"/>
        <w:autoSpaceDN w:val="0"/>
        <w:spacing w:after="0" w:line="240" w:lineRule="auto"/>
        <w:jc w:val="center"/>
        <w:textAlignment w:val="baseline"/>
        <w:rPr>
          <w:rFonts w:eastAsia="Times New Roman" w:cs="Arial"/>
          <w:b/>
          <w:bCs/>
          <w:lang w:val="en-GB"/>
        </w:rPr>
      </w:pPr>
      <w:r w:rsidRPr="00AE7CA4">
        <w:rPr>
          <w:rFonts w:eastAsia="Times New Roman" w:cs="Arial"/>
          <w:b/>
          <w:bCs/>
          <w:lang w:val="en-GB"/>
        </w:rPr>
        <w:t xml:space="preserve">INSECT DECLINE AND ITS THREATS TO </w:t>
      </w:r>
    </w:p>
    <w:p w14:paraId="1DD3F9E5" w14:textId="1CF6CDFE" w:rsidR="00FB2B83" w:rsidRPr="00AE7CA4" w:rsidRDefault="00D95614" w:rsidP="00EA0CE8">
      <w:pPr>
        <w:widowControl w:val="0"/>
        <w:suppressAutoHyphens/>
        <w:autoSpaceDE w:val="0"/>
        <w:autoSpaceDN w:val="0"/>
        <w:spacing w:after="120" w:line="240" w:lineRule="auto"/>
        <w:jc w:val="center"/>
        <w:textAlignment w:val="baseline"/>
        <w:rPr>
          <w:rFonts w:eastAsia="Times New Roman" w:cs="Arial"/>
          <w:b/>
          <w:bCs/>
          <w:lang w:val="en-GB"/>
        </w:rPr>
      </w:pPr>
      <w:r w:rsidRPr="00AE7CA4">
        <w:rPr>
          <w:rFonts w:eastAsia="Times New Roman" w:cs="Arial"/>
          <w:b/>
          <w:bCs/>
          <w:lang w:val="en-GB"/>
        </w:rPr>
        <w:t>MIGRATORY INSECTIVOROUS ANIMAL POPULATIONS</w:t>
      </w:r>
    </w:p>
    <w:p w14:paraId="1DD3F9E6" w14:textId="5B7849F8" w:rsidR="00FB2B83" w:rsidRPr="00AE7CA4" w:rsidRDefault="00D95614">
      <w:pPr>
        <w:widowControl w:val="0"/>
        <w:suppressAutoHyphens/>
        <w:autoSpaceDE w:val="0"/>
        <w:autoSpaceDN w:val="0"/>
        <w:spacing w:after="0" w:line="240" w:lineRule="auto"/>
        <w:jc w:val="center"/>
        <w:textAlignment w:val="baseline"/>
        <w:rPr>
          <w:rFonts w:eastAsia="Arial" w:cs="Arial"/>
          <w:sz w:val="21"/>
          <w:szCs w:val="21"/>
          <w:lang w:val="en-GB"/>
        </w:rPr>
      </w:pPr>
      <w:r w:rsidRPr="00AE7CA4">
        <w:rPr>
          <w:rFonts w:eastAsia="Times New Roman" w:cs="Arial"/>
          <w:i/>
          <w:iCs/>
          <w:lang w:val="en-GB"/>
        </w:rPr>
        <w:t xml:space="preserve">(Prepared by the </w:t>
      </w:r>
      <w:r w:rsidR="00297BC3">
        <w:rPr>
          <w:rFonts w:eastAsia="Times New Roman" w:cs="Arial"/>
          <w:i/>
          <w:iCs/>
          <w:lang w:val="en-GB"/>
        </w:rPr>
        <w:t>Scientific Council</w:t>
      </w:r>
      <w:r w:rsidRPr="00AE7CA4">
        <w:rPr>
          <w:rFonts w:eastAsia="Times New Roman" w:cs="Arial"/>
          <w:i/>
          <w:iCs/>
          <w:lang w:val="en-GB"/>
        </w:rPr>
        <w:t xml:space="preserve">) </w:t>
      </w:r>
    </w:p>
    <w:p w14:paraId="1DD3F9E7" w14:textId="77777777" w:rsidR="00FB2B83" w:rsidRPr="00AE7CA4" w:rsidRDefault="00FB2B83">
      <w:pPr>
        <w:widowControl w:val="0"/>
        <w:tabs>
          <w:tab w:val="left" w:pos="8295"/>
        </w:tabs>
        <w:suppressAutoHyphens/>
        <w:autoSpaceDE w:val="0"/>
        <w:autoSpaceDN w:val="0"/>
        <w:spacing w:after="0" w:line="240" w:lineRule="auto"/>
        <w:jc w:val="both"/>
        <w:textAlignment w:val="baseline"/>
        <w:rPr>
          <w:rFonts w:eastAsia="Times New Roman" w:cs="Arial"/>
          <w:sz w:val="21"/>
          <w:szCs w:val="21"/>
          <w:lang w:val="en-GB"/>
        </w:rPr>
      </w:pPr>
    </w:p>
    <w:p w14:paraId="1DD3F9E8" w14:textId="3EF1B83C" w:rsidR="00FB2B83" w:rsidRPr="00AE7CA4" w:rsidRDefault="00187E90">
      <w:pPr>
        <w:widowControl w:val="0"/>
        <w:suppressAutoHyphens/>
        <w:autoSpaceDE w:val="0"/>
        <w:autoSpaceDN w:val="0"/>
        <w:spacing w:after="0" w:line="240" w:lineRule="auto"/>
        <w:jc w:val="both"/>
        <w:textAlignment w:val="baseline"/>
        <w:rPr>
          <w:rFonts w:eastAsia="Times New Roman" w:cs="Arial"/>
          <w:sz w:val="21"/>
          <w:szCs w:val="21"/>
          <w:lang w:val="en-GB"/>
        </w:rPr>
      </w:pPr>
      <w:r w:rsidRPr="00AE7CA4">
        <w:rPr>
          <w:rFonts w:eastAsia="Times New Roman" w:cs="Arial"/>
          <w:noProof/>
          <w:sz w:val="21"/>
          <w:szCs w:val="21"/>
          <w:lang w:val="de-DE" w:eastAsia="de-DE"/>
        </w:rPr>
        <mc:AlternateContent>
          <mc:Choice Requires="wps">
            <w:drawing>
              <wp:anchor distT="0" distB="0" distL="114300" distR="114300" simplePos="0" relativeHeight="251658240" behindDoc="1" locked="0" layoutInCell="1" allowOverlap="1" wp14:anchorId="1DD3FA85" wp14:editId="39D50976">
                <wp:simplePos x="0" y="0"/>
                <wp:positionH relativeFrom="margin">
                  <wp:posOffset>895350</wp:posOffset>
                </wp:positionH>
                <wp:positionV relativeFrom="margin">
                  <wp:posOffset>2656840</wp:posOffset>
                </wp:positionV>
                <wp:extent cx="4304665" cy="2124075"/>
                <wp:effectExtent l="0" t="0" r="19685" b="28575"/>
                <wp:wrapSquare wrapText="bothSides"/>
                <wp:docPr id="5" name="Text Box 5"/>
                <wp:cNvGraphicFramePr/>
                <a:graphic xmlns:a="http://schemas.openxmlformats.org/drawingml/2006/main">
                  <a:graphicData uri="http://schemas.microsoft.com/office/word/2010/wordprocessingShape">
                    <wps:wsp>
                      <wps:cNvSpPr txBox="1"/>
                      <wps:spPr>
                        <a:xfrm>
                          <a:off x="0" y="0"/>
                          <a:ext cx="4304665" cy="2124075"/>
                        </a:xfrm>
                        <a:prstGeom prst="rect">
                          <a:avLst/>
                        </a:prstGeom>
                        <a:solidFill>
                          <a:srgbClr val="FFFFFF"/>
                        </a:solidFill>
                        <a:ln w="3172">
                          <a:solidFill>
                            <a:srgbClr val="000000"/>
                          </a:solidFill>
                          <a:prstDash val="solid"/>
                        </a:ln>
                      </wps:spPr>
                      <wps:txbx>
                        <w:txbxContent>
                          <w:p w14:paraId="1DD3FAFF" w14:textId="77777777" w:rsidR="00FB2B83" w:rsidRDefault="00D95614">
                            <w:pPr>
                              <w:spacing w:after="0"/>
                              <w:jc w:val="both"/>
                              <w:rPr>
                                <w:rFonts w:cs="Arial"/>
                              </w:rPr>
                            </w:pPr>
                            <w:r>
                              <w:rPr>
                                <w:rFonts w:cs="Arial"/>
                              </w:rPr>
                              <w:t>Summary:</w:t>
                            </w:r>
                          </w:p>
                          <w:p w14:paraId="1DD3FB00" w14:textId="77777777" w:rsidR="00FB2B83" w:rsidRDefault="00FB2B83">
                            <w:pPr>
                              <w:spacing w:after="0"/>
                              <w:jc w:val="both"/>
                              <w:rPr>
                                <w:rFonts w:cs="Arial"/>
                              </w:rPr>
                            </w:pPr>
                          </w:p>
                          <w:p w14:paraId="65DF3888" w14:textId="33022834" w:rsidR="00187E90" w:rsidRPr="00D5244B" w:rsidRDefault="00187E90" w:rsidP="0044472B">
                            <w:pPr>
                              <w:spacing w:after="0" w:line="240" w:lineRule="auto"/>
                              <w:jc w:val="both"/>
                              <w:rPr>
                                <w:rFonts w:cs="Arial"/>
                              </w:rPr>
                            </w:pPr>
                            <w:r w:rsidRPr="00662F23">
                              <w:rPr>
                                <w:rFonts w:cs="Arial"/>
                              </w:rPr>
                              <w:t>This document reports on progress to implement</w:t>
                            </w:r>
                            <w:r w:rsidR="0044472B">
                              <w:rPr>
                                <w:rFonts w:cs="Arial"/>
                              </w:rPr>
                              <w:t xml:space="preserve"> Decisions </w:t>
                            </w:r>
                            <w:r w:rsidR="0044472B">
                              <w:rPr>
                                <w:lang w:val="en-GB"/>
                              </w:rPr>
                              <w:t>14.216</w:t>
                            </w:r>
                            <w:r w:rsidR="00CC03CD" w:rsidRPr="00C72CA7">
                              <w:rPr>
                                <w:rFonts w:cs="Arial"/>
                              </w:rPr>
                              <w:t>–</w:t>
                            </w:r>
                            <w:r w:rsidR="0044472B">
                              <w:rPr>
                                <w:lang w:val="en-GB"/>
                              </w:rPr>
                              <w:t xml:space="preserve">14.217 </w:t>
                            </w:r>
                            <w:r w:rsidR="0044472B" w:rsidRPr="003554A2">
                              <w:rPr>
                                <w:i/>
                                <w:lang w:val="en-GB"/>
                              </w:rPr>
                              <w:t>Insect Decline and its Threat to Migratory Insectivorous Animal Populations</w:t>
                            </w:r>
                            <w:r w:rsidRPr="00D5244B">
                              <w:rPr>
                                <w:rFonts w:cs="Arial"/>
                              </w:rPr>
                              <w:t>. It</w:t>
                            </w:r>
                            <w:r w:rsidRPr="00B25606">
                              <w:rPr>
                                <w:rFonts w:cs="Arial"/>
                              </w:rPr>
                              <w:t xml:space="preserve"> propos</w:t>
                            </w:r>
                            <w:r w:rsidR="00CC03CD">
                              <w:rPr>
                                <w:rFonts w:cs="Arial"/>
                              </w:rPr>
                              <w:t>es</w:t>
                            </w:r>
                            <w:r w:rsidRPr="00B25606">
                              <w:rPr>
                                <w:rFonts w:cs="Arial"/>
                              </w:rPr>
                              <w:t xml:space="preserve"> </w:t>
                            </w:r>
                            <w:r w:rsidR="0044472B">
                              <w:rPr>
                                <w:rFonts w:cs="Arial"/>
                              </w:rPr>
                              <w:t>amendment</w:t>
                            </w:r>
                            <w:r w:rsidR="00CC03CD">
                              <w:rPr>
                                <w:rFonts w:cs="Arial"/>
                              </w:rPr>
                              <w:t>s to</w:t>
                            </w:r>
                            <w:r w:rsidR="0044472B">
                              <w:rPr>
                                <w:rFonts w:cs="Arial"/>
                              </w:rPr>
                              <w:t xml:space="preserve"> Resolution </w:t>
                            </w:r>
                            <w:r w:rsidR="0044472B" w:rsidRPr="0044472B">
                              <w:rPr>
                                <w:rFonts w:cs="Arial"/>
                              </w:rPr>
                              <w:t>13.6</w:t>
                            </w:r>
                            <w:r w:rsidR="0044472B">
                              <w:rPr>
                                <w:rFonts w:cs="Arial"/>
                              </w:rPr>
                              <w:t xml:space="preserve"> </w:t>
                            </w:r>
                            <w:r w:rsidR="00E9496A" w:rsidRPr="003554A2">
                              <w:rPr>
                                <w:rFonts w:cs="Arial"/>
                                <w:i/>
                              </w:rPr>
                              <w:t>I</w:t>
                            </w:r>
                            <w:r w:rsidR="0044472B" w:rsidRPr="003554A2">
                              <w:rPr>
                                <w:rFonts w:cs="Arial"/>
                                <w:i/>
                              </w:rPr>
                              <w:t>nsect decline and its threat to migratory insectivorous animal populations</w:t>
                            </w:r>
                            <w:r w:rsidR="0022008B">
                              <w:rPr>
                                <w:rFonts w:cs="Arial"/>
                                <w:i/>
                                <w:iCs/>
                              </w:rPr>
                              <w:t>,</w:t>
                            </w:r>
                            <w:r w:rsidR="00E9496A">
                              <w:rPr>
                                <w:rFonts w:cs="Arial"/>
                              </w:rPr>
                              <w:t xml:space="preserve"> and </w:t>
                            </w:r>
                            <w:r w:rsidR="00CC03CD">
                              <w:rPr>
                                <w:rFonts w:cs="Arial"/>
                              </w:rPr>
                              <w:t>the</w:t>
                            </w:r>
                            <w:r w:rsidR="00E9496A">
                              <w:rPr>
                                <w:rFonts w:cs="Arial"/>
                              </w:rPr>
                              <w:t xml:space="preserve"> deletion of Decisions </w:t>
                            </w:r>
                            <w:r w:rsidR="00E9496A">
                              <w:rPr>
                                <w:lang w:val="en-GB"/>
                              </w:rPr>
                              <w:t>14.216</w:t>
                            </w:r>
                            <w:r w:rsidR="00CC03CD" w:rsidRPr="00C72CA7">
                              <w:rPr>
                                <w:rFonts w:cs="Arial"/>
                              </w:rPr>
                              <w:t>–</w:t>
                            </w:r>
                            <w:r w:rsidR="00E9496A">
                              <w:rPr>
                                <w:lang w:val="en-GB"/>
                              </w:rPr>
                              <w:t>14.217</w:t>
                            </w:r>
                            <w:r w:rsidRPr="00D5244B">
                              <w:rPr>
                                <w:rFonts w:cs="Arial"/>
                              </w:rPr>
                              <w:t xml:space="preserve">. </w:t>
                            </w:r>
                          </w:p>
                          <w:p w14:paraId="3F88A873" w14:textId="77777777" w:rsidR="00187E90" w:rsidRPr="008006CC" w:rsidRDefault="00187E90" w:rsidP="00187E90">
                            <w:pPr>
                              <w:spacing w:after="0" w:line="240" w:lineRule="auto"/>
                              <w:rPr>
                                <w:rFonts w:cs="Arial"/>
                              </w:rPr>
                            </w:pPr>
                          </w:p>
                          <w:p w14:paraId="78B324F5" w14:textId="4F2BDC9E" w:rsidR="00187E90" w:rsidRPr="00C72CA7" w:rsidRDefault="00D43982" w:rsidP="00187E90">
                            <w:pPr>
                              <w:spacing w:after="0" w:line="240" w:lineRule="auto"/>
                              <w:jc w:val="both"/>
                              <w:rPr>
                                <w:rFonts w:cs="Arial"/>
                              </w:rPr>
                            </w:pPr>
                            <w:r w:rsidRPr="003554A2">
                              <w:rPr>
                                <w:rFonts w:cs="Arial"/>
                                <w:color w:val="000000" w:themeColor="text1"/>
                              </w:rPr>
                              <w:t>The amended</w:t>
                            </w:r>
                            <w:r w:rsidR="00187E90" w:rsidRPr="003554A2">
                              <w:rPr>
                                <w:rFonts w:cs="Arial"/>
                                <w:color w:val="000000" w:themeColor="text1"/>
                              </w:rPr>
                              <w:t xml:space="preserve"> </w:t>
                            </w:r>
                            <w:r w:rsidR="00FF6531" w:rsidRPr="003554A2">
                              <w:rPr>
                                <w:rFonts w:cs="Arial"/>
                                <w:color w:val="000000" w:themeColor="text1"/>
                              </w:rPr>
                              <w:t>Resolution</w:t>
                            </w:r>
                            <w:r w:rsidR="00450D58" w:rsidRPr="003554A2">
                              <w:rPr>
                                <w:rFonts w:cs="Arial"/>
                                <w:color w:val="000000" w:themeColor="text1"/>
                              </w:rPr>
                              <w:t xml:space="preserve"> 13.16</w:t>
                            </w:r>
                            <w:r w:rsidR="00187E90" w:rsidRPr="003554A2">
                              <w:rPr>
                                <w:rFonts w:cs="Arial"/>
                                <w:color w:val="000000" w:themeColor="text1"/>
                              </w:rPr>
                              <w:t xml:space="preserve"> </w:t>
                            </w:r>
                            <w:r w:rsidR="00187E90" w:rsidRPr="00C72CA7">
                              <w:rPr>
                                <w:rFonts w:cs="Arial"/>
                              </w:rPr>
                              <w:t>would support the achievement of Targets 1.1</w:t>
                            </w:r>
                            <w:r w:rsidR="00E20FEE" w:rsidRPr="00C72CA7">
                              <w:rPr>
                                <w:rFonts w:cs="Arial"/>
                              </w:rPr>
                              <w:t>–</w:t>
                            </w:r>
                            <w:r w:rsidR="00187E90" w:rsidRPr="00C72CA7">
                              <w:rPr>
                                <w:rFonts w:cs="Arial"/>
                              </w:rPr>
                              <w:t xml:space="preserve">1.3, </w:t>
                            </w:r>
                            <w:r w:rsidR="00080A0C">
                              <w:rPr>
                                <w:rFonts w:cs="Arial"/>
                              </w:rPr>
                              <w:t>2</w:t>
                            </w:r>
                            <w:r w:rsidR="00E01E66">
                              <w:rPr>
                                <w:rFonts w:cs="Arial"/>
                              </w:rPr>
                              <w:t>.1</w:t>
                            </w:r>
                            <w:r w:rsidR="00E20FEE" w:rsidRPr="00C72CA7">
                              <w:rPr>
                                <w:rFonts w:cs="Arial"/>
                              </w:rPr>
                              <w:t>–</w:t>
                            </w:r>
                            <w:r w:rsidR="00E01E66">
                              <w:rPr>
                                <w:rFonts w:cs="Arial"/>
                              </w:rPr>
                              <w:t>2</w:t>
                            </w:r>
                            <w:r w:rsidR="00080A0C">
                              <w:rPr>
                                <w:rFonts w:cs="Arial"/>
                              </w:rPr>
                              <w:t>.3</w:t>
                            </w:r>
                            <w:r w:rsidR="004E3125">
                              <w:rPr>
                                <w:rFonts w:cs="Arial"/>
                              </w:rPr>
                              <w:t xml:space="preserve">, </w:t>
                            </w:r>
                            <w:r w:rsidR="002544E9">
                              <w:rPr>
                                <w:rFonts w:cs="Arial"/>
                              </w:rPr>
                              <w:t>3.4</w:t>
                            </w:r>
                            <w:r w:rsidR="00AE7CA4">
                              <w:rPr>
                                <w:rFonts w:cs="Arial"/>
                              </w:rPr>
                              <w:t>,</w:t>
                            </w:r>
                            <w:r w:rsidR="00546EBF">
                              <w:rPr>
                                <w:rFonts w:cs="Arial"/>
                              </w:rPr>
                              <w:t xml:space="preserve"> 4.1</w:t>
                            </w:r>
                            <w:r w:rsidR="00AE7CA4">
                              <w:rPr>
                                <w:rFonts w:cs="Arial"/>
                              </w:rPr>
                              <w:t xml:space="preserve"> and</w:t>
                            </w:r>
                            <w:r w:rsidR="00BE02A2">
                              <w:rPr>
                                <w:rFonts w:cs="Arial"/>
                              </w:rPr>
                              <w:t xml:space="preserve"> 5.3</w:t>
                            </w:r>
                            <w:r w:rsidR="00187E90" w:rsidRPr="00C72CA7">
                              <w:rPr>
                                <w:rFonts w:cs="Arial"/>
                              </w:rPr>
                              <w:t xml:space="preserve"> of the Samarkand Strategic Plan for Migratory Species 2024–2032.</w:t>
                            </w:r>
                          </w:p>
                          <w:p w14:paraId="1DD3FB01" w14:textId="77777777" w:rsidR="00FB2B83" w:rsidRDefault="00FB2B83">
                            <w:pPr>
                              <w:spacing w:after="0"/>
                              <w:jc w:val="both"/>
                              <w:rPr>
                                <w:rFonts w:cs="Arial"/>
                              </w:rPr>
                            </w:pPr>
                          </w:p>
                        </w:txbxContent>
                      </wps:txbx>
                      <wps:bodyPr vert="horz" wrap="square" lIns="91440" tIns="45720" rIns="91440" bIns="45720" anchor="t" anchorCtr="0" compatLnSpc="0">
                        <a:noAutofit/>
                      </wps:bodyPr>
                    </wps:wsp>
                  </a:graphicData>
                </a:graphic>
                <wp14:sizeRelV relativeFrom="margin">
                  <wp14:pctHeight>0</wp14:pctHeight>
                </wp14:sizeRelV>
              </wp:anchor>
            </w:drawing>
          </mc:Choice>
          <mc:Fallback>
            <w:pict>
              <v:shapetype w14:anchorId="1DD3FA85" id="_x0000_t202" coordsize="21600,21600" o:spt="202" path="m,l,21600r21600,l21600,xe">
                <v:stroke joinstyle="miter"/>
                <v:path gradientshapeok="t" o:connecttype="rect"/>
              </v:shapetype>
              <v:shape id="Text Box 5" o:spid="_x0000_s1026" type="#_x0000_t202" style="position:absolute;left:0;text-align:left;margin-left:70.5pt;margin-top:209.2pt;width:338.95pt;height:167.25pt;z-index:-251658240;visibility:visible;mso-wrap-style:square;mso-height-percent:0;mso-wrap-distance-left:9pt;mso-wrap-distance-top:0;mso-wrap-distance-right:9pt;mso-wrap-distance-bottom:0;mso-position-horizontal:absolute;mso-position-horizontal-relative:margin;mso-position-vertical:absolute;mso-position-vertical-relative:margin;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Cx+u5QEAANQDAAAOAAAAZHJzL2Uyb0RvYy54bWysU9uO0zAQfUfiHyy/01w2bdmo6Qq2KkJa&#10;sUhlP8B17CaSY5ux26R8PWMntF3gCeGHicczOT5zZrx6GDpFTgJca3RFs1lKidDc1K0+VPTl2/bd&#10;e0qcZ7pmymhR0bNw9GH99s2qt6XITWNULYAgiHZlbyvaeG/LJHG8ER1zM2OFxqA00DGPLhySGliP&#10;6J1K8jRdJL2B2oLhwjk83YxBuo74Ugrun6V0whNVUeTmo4Vo98Em6xUrD8Bs0/KJBvsHFh1rNV56&#10;gdowz8gR2j+gupaDcUb6GTddYqRsuYg1YDVZ+ls1u4ZZEWtBcZy9yOT+Hyz/ctrZr0D88NEM2MAg&#10;SG9d6fAw1DNI6MIXmRKMo4Tni2xi8ITjYXGXFovFnBKOsTzLi3Q5DzjJ9XcLzn8SpiNhU1HAvkS5&#10;2OnJ+TH1V0q4zRnV1ttWqejAYf+ogJwY9nAb14T+Kk1p0lf0LlvmEflVzN1CpHH9DSJQ2DDXjFdF&#10;hClNaSznqkvY+WE/TGLtTX1GDfEZYG2NgR+U9DhSFXXfjwwEJeqzxp7dZ0URZjA6xXyZowO3kf1t&#10;hGmOUBX1lIzbRz/OLQ6OZf5J7ywPrQgSafPh6I1so5SB3Mho4oyjE5sxjXmYzVs/Zl0f4/onAAAA&#10;//8DAFBLAwQUAAYACAAAACEAquydQuEAAAALAQAADwAAAGRycy9kb3ducmV2LnhtbEyPMU/DMBSE&#10;dyT+g/WQ2KjjKKFpGqdCIKQMLCkMjG78SFLi5yh2m9Bfj5noeLrT3XfFbjEDO+PkeksSxCoChtRY&#10;3VMr4eP99SED5rwirQZLKOEHHezK25tC5drOVON571sWSsjlSkLn/Zhz7poOjXIrOyIF78tORvkg&#10;p5brSc2h3Aw8jqJHblRPYaFTIz532HzvT0bC8eIppvotHefpc12l9UslqouU93fL0xaYx8X/h+EP&#10;P6BDGZgO9kTasSHoRIQvXkIisgRYSGQi2wA7SFin8QZ4WfDrD+UvAAAA//8DAFBLAQItABQABgAI&#10;AAAAIQC2gziS/gAAAOEBAAATAAAAAAAAAAAAAAAAAAAAAABbQ29udGVudF9UeXBlc10ueG1sUEsB&#10;Ai0AFAAGAAgAAAAhADj9If/WAAAAlAEAAAsAAAAAAAAAAAAAAAAALwEAAF9yZWxzLy5yZWxzUEsB&#10;Ai0AFAAGAAgAAAAhAIQLH67lAQAA1AMAAA4AAAAAAAAAAAAAAAAALgIAAGRycy9lMm9Eb2MueG1s&#10;UEsBAi0AFAAGAAgAAAAhAKrsnULhAAAACwEAAA8AAAAAAAAAAAAAAAAAPwQAAGRycy9kb3ducmV2&#10;LnhtbFBLBQYAAAAABAAEAPMAAABNBQAAAAA=&#10;" strokeweight=".08811mm">
                <v:textbox>
                  <w:txbxContent>
                    <w:p w14:paraId="1DD3FAFF" w14:textId="77777777" w:rsidR="00FB2B83" w:rsidRDefault="00D95614">
                      <w:pPr>
                        <w:spacing w:after="0"/>
                        <w:jc w:val="both"/>
                        <w:rPr>
                          <w:rFonts w:cs="Arial"/>
                        </w:rPr>
                      </w:pPr>
                      <w:r>
                        <w:rPr>
                          <w:rFonts w:cs="Arial"/>
                        </w:rPr>
                        <w:t>Summary:</w:t>
                      </w:r>
                    </w:p>
                    <w:p w14:paraId="1DD3FB00" w14:textId="77777777" w:rsidR="00FB2B83" w:rsidRDefault="00FB2B83">
                      <w:pPr>
                        <w:spacing w:after="0"/>
                        <w:jc w:val="both"/>
                        <w:rPr>
                          <w:rFonts w:cs="Arial"/>
                        </w:rPr>
                      </w:pPr>
                    </w:p>
                    <w:p w14:paraId="65DF3888" w14:textId="33022834" w:rsidR="00187E90" w:rsidRPr="00D5244B" w:rsidRDefault="00187E90" w:rsidP="0044472B">
                      <w:pPr>
                        <w:spacing w:after="0" w:line="240" w:lineRule="auto"/>
                        <w:jc w:val="both"/>
                        <w:rPr>
                          <w:rFonts w:cs="Arial"/>
                        </w:rPr>
                      </w:pPr>
                      <w:r w:rsidRPr="00662F23">
                        <w:rPr>
                          <w:rFonts w:cs="Arial"/>
                        </w:rPr>
                        <w:t>This document reports on progress to implement</w:t>
                      </w:r>
                      <w:r w:rsidR="0044472B">
                        <w:rPr>
                          <w:rFonts w:cs="Arial"/>
                        </w:rPr>
                        <w:t xml:space="preserve"> Decisions </w:t>
                      </w:r>
                      <w:r w:rsidR="0044472B">
                        <w:rPr>
                          <w:lang w:val="en-GB"/>
                        </w:rPr>
                        <w:t>14.216</w:t>
                      </w:r>
                      <w:r w:rsidR="00CC03CD" w:rsidRPr="00C72CA7">
                        <w:rPr>
                          <w:rFonts w:cs="Arial"/>
                        </w:rPr>
                        <w:t>–</w:t>
                      </w:r>
                      <w:r w:rsidR="0044472B">
                        <w:rPr>
                          <w:lang w:val="en-GB"/>
                        </w:rPr>
                        <w:t xml:space="preserve">14.217 </w:t>
                      </w:r>
                      <w:r w:rsidR="0044472B" w:rsidRPr="003554A2">
                        <w:rPr>
                          <w:i/>
                          <w:lang w:val="en-GB"/>
                        </w:rPr>
                        <w:t>Insect Decline and its Threat to Migratory Insectivorous Animal Populations</w:t>
                      </w:r>
                      <w:r w:rsidRPr="00D5244B">
                        <w:rPr>
                          <w:rFonts w:cs="Arial"/>
                        </w:rPr>
                        <w:t>. It</w:t>
                      </w:r>
                      <w:r w:rsidRPr="00B25606">
                        <w:rPr>
                          <w:rFonts w:cs="Arial"/>
                        </w:rPr>
                        <w:t xml:space="preserve"> propos</w:t>
                      </w:r>
                      <w:r w:rsidR="00CC03CD">
                        <w:rPr>
                          <w:rFonts w:cs="Arial"/>
                        </w:rPr>
                        <w:t>es</w:t>
                      </w:r>
                      <w:r w:rsidRPr="00B25606">
                        <w:rPr>
                          <w:rFonts w:cs="Arial"/>
                        </w:rPr>
                        <w:t xml:space="preserve"> </w:t>
                      </w:r>
                      <w:r w:rsidR="0044472B">
                        <w:rPr>
                          <w:rFonts w:cs="Arial"/>
                        </w:rPr>
                        <w:t>amendment</w:t>
                      </w:r>
                      <w:r w:rsidR="00CC03CD">
                        <w:rPr>
                          <w:rFonts w:cs="Arial"/>
                        </w:rPr>
                        <w:t>s to</w:t>
                      </w:r>
                      <w:r w:rsidR="0044472B">
                        <w:rPr>
                          <w:rFonts w:cs="Arial"/>
                        </w:rPr>
                        <w:t xml:space="preserve"> Resolution </w:t>
                      </w:r>
                      <w:r w:rsidR="0044472B" w:rsidRPr="0044472B">
                        <w:rPr>
                          <w:rFonts w:cs="Arial"/>
                        </w:rPr>
                        <w:t>13.6</w:t>
                      </w:r>
                      <w:r w:rsidR="0044472B">
                        <w:rPr>
                          <w:rFonts w:cs="Arial"/>
                        </w:rPr>
                        <w:t xml:space="preserve"> </w:t>
                      </w:r>
                      <w:r w:rsidR="00E9496A" w:rsidRPr="003554A2">
                        <w:rPr>
                          <w:rFonts w:cs="Arial"/>
                          <w:i/>
                        </w:rPr>
                        <w:t>I</w:t>
                      </w:r>
                      <w:r w:rsidR="0044472B" w:rsidRPr="003554A2">
                        <w:rPr>
                          <w:rFonts w:cs="Arial"/>
                          <w:i/>
                        </w:rPr>
                        <w:t>nsect decline and its threat to migratory insectivorous animal populations</w:t>
                      </w:r>
                      <w:r w:rsidR="0022008B">
                        <w:rPr>
                          <w:rFonts w:cs="Arial"/>
                          <w:i/>
                          <w:iCs/>
                        </w:rPr>
                        <w:t>,</w:t>
                      </w:r>
                      <w:r w:rsidR="00E9496A">
                        <w:rPr>
                          <w:rFonts w:cs="Arial"/>
                        </w:rPr>
                        <w:t xml:space="preserve"> and </w:t>
                      </w:r>
                      <w:r w:rsidR="00CC03CD">
                        <w:rPr>
                          <w:rFonts w:cs="Arial"/>
                        </w:rPr>
                        <w:t>the</w:t>
                      </w:r>
                      <w:r w:rsidR="00E9496A">
                        <w:rPr>
                          <w:rFonts w:cs="Arial"/>
                        </w:rPr>
                        <w:t xml:space="preserve"> deletion of Decisions </w:t>
                      </w:r>
                      <w:r w:rsidR="00E9496A">
                        <w:rPr>
                          <w:lang w:val="en-GB"/>
                        </w:rPr>
                        <w:t>14.216</w:t>
                      </w:r>
                      <w:r w:rsidR="00CC03CD" w:rsidRPr="00C72CA7">
                        <w:rPr>
                          <w:rFonts w:cs="Arial"/>
                        </w:rPr>
                        <w:t>–</w:t>
                      </w:r>
                      <w:r w:rsidR="00E9496A">
                        <w:rPr>
                          <w:lang w:val="en-GB"/>
                        </w:rPr>
                        <w:t>14.217</w:t>
                      </w:r>
                      <w:r w:rsidRPr="00D5244B">
                        <w:rPr>
                          <w:rFonts w:cs="Arial"/>
                        </w:rPr>
                        <w:t xml:space="preserve">. </w:t>
                      </w:r>
                    </w:p>
                    <w:p w14:paraId="3F88A873" w14:textId="77777777" w:rsidR="00187E90" w:rsidRPr="008006CC" w:rsidRDefault="00187E90" w:rsidP="00187E90">
                      <w:pPr>
                        <w:spacing w:after="0" w:line="240" w:lineRule="auto"/>
                        <w:rPr>
                          <w:rFonts w:cs="Arial"/>
                        </w:rPr>
                      </w:pPr>
                    </w:p>
                    <w:p w14:paraId="78B324F5" w14:textId="4F2BDC9E" w:rsidR="00187E90" w:rsidRPr="00C72CA7" w:rsidRDefault="00D43982" w:rsidP="00187E90">
                      <w:pPr>
                        <w:spacing w:after="0" w:line="240" w:lineRule="auto"/>
                        <w:jc w:val="both"/>
                        <w:rPr>
                          <w:rFonts w:cs="Arial"/>
                        </w:rPr>
                      </w:pPr>
                      <w:r w:rsidRPr="003554A2">
                        <w:rPr>
                          <w:rFonts w:cs="Arial"/>
                          <w:color w:val="000000" w:themeColor="text1"/>
                        </w:rPr>
                        <w:t>The amended</w:t>
                      </w:r>
                      <w:r w:rsidR="00187E90" w:rsidRPr="003554A2">
                        <w:rPr>
                          <w:rFonts w:cs="Arial"/>
                          <w:color w:val="000000" w:themeColor="text1"/>
                        </w:rPr>
                        <w:t xml:space="preserve"> </w:t>
                      </w:r>
                      <w:r w:rsidR="00FF6531" w:rsidRPr="003554A2">
                        <w:rPr>
                          <w:rFonts w:cs="Arial"/>
                          <w:color w:val="000000" w:themeColor="text1"/>
                        </w:rPr>
                        <w:t>Resolution</w:t>
                      </w:r>
                      <w:r w:rsidR="00450D58" w:rsidRPr="003554A2">
                        <w:rPr>
                          <w:rFonts w:cs="Arial"/>
                          <w:color w:val="000000" w:themeColor="text1"/>
                        </w:rPr>
                        <w:t xml:space="preserve"> 13.16</w:t>
                      </w:r>
                      <w:r w:rsidR="00187E90" w:rsidRPr="003554A2">
                        <w:rPr>
                          <w:rFonts w:cs="Arial"/>
                          <w:color w:val="000000" w:themeColor="text1"/>
                        </w:rPr>
                        <w:t xml:space="preserve"> </w:t>
                      </w:r>
                      <w:r w:rsidR="00187E90" w:rsidRPr="00C72CA7">
                        <w:rPr>
                          <w:rFonts w:cs="Arial"/>
                        </w:rPr>
                        <w:t>would support the achievement of Targets 1.1</w:t>
                      </w:r>
                      <w:r w:rsidR="00E20FEE" w:rsidRPr="00C72CA7">
                        <w:rPr>
                          <w:rFonts w:cs="Arial"/>
                        </w:rPr>
                        <w:t>–</w:t>
                      </w:r>
                      <w:r w:rsidR="00187E90" w:rsidRPr="00C72CA7">
                        <w:rPr>
                          <w:rFonts w:cs="Arial"/>
                        </w:rPr>
                        <w:t xml:space="preserve">1.3, </w:t>
                      </w:r>
                      <w:r w:rsidR="00080A0C">
                        <w:rPr>
                          <w:rFonts w:cs="Arial"/>
                        </w:rPr>
                        <w:t>2</w:t>
                      </w:r>
                      <w:r w:rsidR="00E01E66">
                        <w:rPr>
                          <w:rFonts w:cs="Arial"/>
                        </w:rPr>
                        <w:t>.1</w:t>
                      </w:r>
                      <w:r w:rsidR="00E20FEE" w:rsidRPr="00C72CA7">
                        <w:rPr>
                          <w:rFonts w:cs="Arial"/>
                        </w:rPr>
                        <w:t>–</w:t>
                      </w:r>
                      <w:r w:rsidR="00E01E66">
                        <w:rPr>
                          <w:rFonts w:cs="Arial"/>
                        </w:rPr>
                        <w:t>2</w:t>
                      </w:r>
                      <w:r w:rsidR="00080A0C">
                        <w:rPr>
                          <w:rFonts w:cs="Arial"/>
                        </w:rPr>
                        <w:t>.3</w:t>
                      </w:r>
                      <w:r w:rsidR="004E3125">
                        <w:rPr>
                          <w:rFonts w:cs="Arial"/>
                        </w:rPr>
                        <w:t xml:space="preserve">, </w:t>
                      </w:r>
                      <w:r w:rsidR="002544E9">
                        <w:rPr>
                          <w:rFonts w:cs="Arial"/>
                        </w:rPr>
                        <w:t>3.4</w:t>
                      </w:r>
                      <w:r w:rsidR="00AE7CA4">
                        <w:rPr>
                          <w:rFonts w:cs="Arial"/>
                        </w:rPr>
                        <w:t>,</w:t>
                      </w:r>
                      <w:r w:rsidR="00546EBF">
                        <w:rPr>
                          <w:rFonts w:cs="Arial"/>
                        </w:rPr>
                        <w:t xml:space="preserve"> 4.1</w:t>
                      </w:r>
                      <w:r w:rsidR="00AE7CA4">
                        <w:rPr>
                          <w:rFonts w:cs="Arial"/>
                        </w:rPr>
                        <w:t xml:space="preserve"> and</w:t>
                      </w:r>
                      <w:r w:rsidR="00BE02A2">
                        <w:rPr>
                          <w:rFonts w:cs="Arial"/>
                        </w:rPr>
                        <w:t xml:space="preserve"> 5.3</w:t>
                      </w:r>
                      <w:r w:rsidR="00187E90" w:rsidRPr="00C72CA7">
                        <w:rPr>
                          <w:rFonts w:cs="Arial"/>
                        </w:rPr>
                        <w:t xml:space="preserve"> of the Samarkand Strategic Plan for Migratory Species 2024–2032.</w:t>
                      </w:r>
                    </w:p>
                    <w:p w14:paraId="1DD3FB01" w14:textId="77777777" w:rsidR="00FB2B83" w:rsidRDefault="00FB2B83">
                      <w:pPr>
                        <w:spacing w:after="0"/>
                        <w:jc w:val="both"/>
                        <w:rPr>
                          <w:rFonts w:cs="Arial"/>
                        </w:rPr>
                      </w:pPr>
                    </w:p>
                  </w:txbxContent>
                </v:textbox>
                <w10:wrap type="square" anchorx="margin" anchory="margin"/>
              </v:shape>
            </w:pict>
          </mc:Fallback>
        </mc:AlternateContent>
      </w:r>
    </w:p>
    <w:p w14:paraId="1DD3F9E9" w14:textId="50A0ABF5"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EA" w14:textId="77777777"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EB" w14:textId="77777777"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EC" w14:textId="77777777"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ED" w14:textId="77777777"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EE" w14:textId="77777777"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EF" w14:textId="77777777"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F0" w14:textId="77777777"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F1" w14:textId="77777777"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F2" w14:textId="77777777"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F3" w14:textId="77777777"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F4" w14:textId="77777777" w:rsidR="00FB2B83" w:rsidRDefault="00FB2B83">
      <w:pPr>
        <w:widowControl w:val="0"/>
        <w:suppressAutoHyphens/>
        <w:autoSpaceDE w:val="0"/>
        <w:autoSpaceDN w:val="0"/>
        <w:spacing w:after="0" w:line="240" w:lineRule="auto"/>
        <w:jc w:val="both"/>
        <w:textAlignment w:val="baseline"/>
        <w:rPr>
          <w:rFonts w:eastAsia="Times New Roman" w:cs="Arial"/>
          <w:sz w:val="21"/>
          <w:szCs w:val="21"/>
          <w:lang w:val="en-GB"/>
        </w:rPr>
      </w:pPr>
    </w:p>
    <w:p w14:paraId="1DD3F9F5" w14:textId="77777777" w:rsidR="00FB2B83" w:rsidRDefault="00FB2B83">
      <w:pPr>
        <w:widowControl w:val="0"/>
        <w:tabs>
          <w:tab w:val="left" w:pos="7245"/>
        </w:tabs>
        <w:suppressAutoHyphens/>
        <w:autoSpaceDE w:val="0"/>
        <w:autoSpaceDN w:val="0"/>
        <w:spacing w:after="0" w:line="240" w:lineRule="auto"/>
        <w:jc w:val="both"/>
        <w:textAlignment w:val="baseline"/>
        <w:rPr>
          <w:rFonts w:eastAsia="Times New Roman" w:cs="Arial"/>
          <w:sz w:val="21"/>
          <w:szCs w:val="21"/>
          <w:lang w:val="en-GB"/>
        </w:rPr>
      </w:pPr>
    </w:p>
    <w:p w14:paraId="1DD3F9F6" w14:textId="77777777" w:rsidR="00FB2B83" w:rsidRDefault="00FB2B83">
      <w:pPr>
        <w:widowControl w:val="0"/>
        <w:suppressAutoHyphens/>
        <w:autoSpaceDE w:val="0"/>
        <w:autoSpaceDN w:val="0"/>
        <w:spacing w:after="0" w:line="240" w:lineRule="auto"/>
        <w:jc w:val="both"/>
        <w:textAlignment w:val="baseline"/>
        <w:rPr>
          <w:rFonts w:eastAsia="Times New Roman" w:cs="Arial"/>
          <w:lang w:val="en-GB"/>
        </w:rPr>
      </w:pPr>
    </w:p>
    <w:p w14:paraId="1DD3F9F7" w14:textId="77777777" w:rsidR="00FB2B83" w:rsidRDefault="00FB2B83">
      <w:pPr>
        <w:widowControl w:val="0"/>
        <w:suppressAutoHyphens/>
        <w:autoSpaceDE w:val="0"/>
        <w:autoSpaceDN w:val="0"/>
        <w:spacing w:after="0" w:line="240" w:lineRule="auto"/>
        <w:jc w:val="both"/>
        <w:textAlignment w:val="baseline"/>
        <w:rPr>
          <w:rFonts w:eastAsia="Times New Roman" w:cs="Arial"/>
          <w:lang w:val="en-GB"/>
        </w:rPr>
      </w:pPr>
    </w:p>
    <w:p w14:paraId="1DD3F9F8" w14:textId="77777777" w:rsidR="00FB2B83" w:rsidRDefault="00FB2B83">
      <w:pPr>
        <w:spacing w:after="0" w:line="240" w:lineRule="auto"/>
        <w:jc w:val="both"/>
        <w:rPr>
          <w:lang w:val="en-GB"/>
        </w:rPr>
      </w:pPr>
    </w:p>
    <w:p w14:paraId="1DD3F9FA" w14:textId="77777777" w:rsidR="00FB2B83" w:rsidRDefault="00FB2B83">
      <w:pPr>
        <w:spacing w:after="0" w:line="240" w:lineRule="auto"/>
        <w:jc w:val="both"/>
        <w:rPr>
          <w:lang w:val="en-GB"/>
        </w:rPr>
      </w:pPr>
    </w:p>
    <w:p w14:paraId="1DD3F9FB" w14:textId="77777777" w:rsidR="00FB2B83" w:rsidRDefault="00FB2B83">
      <w:pPr>
        <w:spacing w:after="0" w:line="240" w:lineRule="auto"/>
        <w:jc w:val="both"/>
        <w:rPr>
          <w:lang w:val="en-GB"/>
        </w:rPr>
      </w:pPr>
    </w:p>
    <w:p w14:paraId="1DD3F9FC" w14:textId="77777777" w:rsidR="00FB2B83" w:rsidRDefault="00FB2B83">
      <w:pPr>
        <w:spacing w:after="0" w:line="240" w:lineRule="auto"/>
        <w:jc w:val="both"/>
        <w:rPr>
          <w:lang w:val="en-GB"/>
        </w:rPr>
      </w:pPr>
    </w:p>
    <w:p w14:paraId="1DD3F9FD" w14:textId="77777777" w:rsidR="00FB2B83" w:rsidRDefault="00FB2B83">
      <w:pPr>
        <w:spacing w:after="0" w:line="240" w:lineRule="auto"/>
        <w:jc w:val="both"/>
        <w:rPr>
          <w:lang w:val="en-GB"/>
        </w:rPr>
      </w:pPr>
    </w:p>
    <w:p w14:paraId="1DD3F9FE" w14:textId="77777777" w:rsidR="00FB2B83" w:rsidRDefault="00FB2B83">
      <w:pPr>
        <w:spacing w:after="0" w:line="240" w:lineRule="auto"/>
        <w:jc w:val="both"/>
        <w:rPr>
          <w:lang w:val="en-GB"/>
        </w:rPr>
      </w:pPr>
    </w:p>
    <w:p w14:paraId="1DD3F9FF" w14:textId="77777777" w:rsidR="00FB2B83" w:rsidRDefault="00FB2B83">
      <w:pPr>
        <w:spacing w:after="0" w:line="240" w:lineRule="auto"/>
        <w:jc w:val="both"/>
        <w:rPr>
          <w:lang w:val="en-GB"/>
        </w:rPr>
      </w:pPr>
    </w:p>
    <w:p w14:paraId="1DD3FA00" w14:textId="77777777" w:rsidR="00FB2B83" w:rsidRDefault="00FB2B83">
      <w:pPr>
        <w:spacing w:after="0" w:line="240" w:lineRule="auto"/>
        <w:jc w:val="both"/>
        <w:rPr>
          <w:lang w:val="en-GB"/>
        </w:rPr>
      </w:pPr>
    </w:p>
    <w:p w14:paraId="1DD3FA01" w14:textId="77777777" w:rsidR="00FB2B83" w:rsidRDefault="00FB2B83">
      <w:pPr>
        <w:spacing w:after="0" w:line="240" w:lineRule="auto"/>
        <w:jc w:val="both"/>
        <w:rPr>
          <w:lang w:val="en-GB"/>
        </w:rPr>
      </w:pPr>
    </w:p>
    <w:p w14:paraId="1DD3FA02" w14:textId="77777777" w:rsidR="00FB2B83" w:rsidRDefault="00D95614">
      <w:pPr>
        <w:jc w:val="both"/>
        <w:rPr>
          <w:lang w:val="en-GB"/>
        </w:rPr>
      </w:pPr>
      <w:r>
        <w:rPr>
          <w:lang w:val="en-GB"/>
        </w:rPr>
        <w:br w:type="page"/>
      </w:r>
    </w:p>
    <w:p w14:paraId="3A4C59C8" w14:textId="77777777" w:rsidR="009B64A3" w:rsidRDefault="00D95614">
      <w:pPr>
        <w:pStyle w:val="Heading2"/>
        <w:keepNext w:val="0"/>
        <w:ind w:left="-90" w:right="-367"/>
        <w:jc w:val="center"/>
        <w:rPr>
          <w:rFonts w:ascii="Arial" w:hAnsi="Arial" w:cs="Arial"/>
          <w:caps/>
          <w:sz w:val="22"/>
          <w:szCs w:val="22"/>
          <w:lang w:val="en-GB"/>
        </w:rPr>
      </w:pPr>
      <w:r>
        <w:rPr>
          <w:rFonts w:ascii="Arial" w:hAnsi="Arial" w:cs="Arial"/>
          <w:caps/>
          <w:sz w:val="22"/>
          <w:szCs w:val="22"/>
          <w:lang w:val="en-GB"/>
        </w:rPr>
        <w:lastRenderedPageBreak/>
        <w:t xml:space="preserve">insect decline and its threats to </w:t>
      </w:r>
    </w:p>
    <w:p w14:paraId="1DD3FA05" w14:textId="7C0DD90A" w:rsidR="00FB2B83" w:rsidRDefault="00D95614">
      <w:pPr>
        <w:pStyle w:val="Heading2"/>
        <w:keepNext w:val="0"/>
        <w:ind w:left="-90" w:right="-367"/>
        <w:jc w:val="center"/>
        <w:rPr>
          <w:rFonts w:ascii="Arial" w:hAnsi="Arial" w:cs="Arial"/>
          <w:caps/>
          <w:sz w:val="22"/>
          <w:szCs w:val="22"/>
          <w:lang w:val="en-GB"/>
        </w:rPr>
      </w:pPr>
      <w:r>
        <w:rPr>
          <w:rFonts w:ascii="Arial" w:hAnsi="Arial" w:cs="Arial"/>
          <w:caps/>
          <w:sz w:val="22"/>
          <w:szCs w:val="22"/>
          <w:lang w:val="en-GB"/>
        </w:rPr>
        <w:t>migratory insectivorous animal populations</w:t>
      </w:r>
    </w:p>
    <w:p w14:paraId="1DD3FA06" w14:textId="77777777" w:rsidR="00FB2B83" w:rsidRDefault="00FB2B83">
      <w:pPr>
        <w:spacing w:after="0" w:line="240" w:lineRule="auto"/>
        <w:jc w:val="both"/>
        <w:rPr>
          <w:lang w:val="en-GB"/>
        </w:rPr>
      </w:pPr>
    </w:p>
    <w:p w14:paraId="5E39538D" w14:textId="77777777" w:rsidR="009B64A3" w:rsidRDefault="009B64A3">
      <w:pPr>
        <w:spacing w:after="0" w:line="240" w:lineRule="auto"/>
        <w:jc w:val="both"/>
        <w:rPr>
          <w:lang w:val="en-GB"/>
        </w:rPr>
      </w:pPr>
    </w:p>
    <w:p w14:paraId="1DD3FA08" w14:textId="77777777" w:rsidR="00FB2B83" w:rsidRDefault="00D95614">
      <w:pPr>
        <w:widowControl w:val="0"/>
        <w:suppressAutoHyphens/>
        <w:autoSpaceDE w:val="0"/>
        <w:autoSpaceDN w:val="0"/>
        <w:spacing w:after="0" w:line="240" w:lineRule="auto"/>
        <w:textAlignment w:val="baseline"/>
        <w:rPr>
          <w:u w:val="single"/>
          <w:lang w:val="en-GB"/>
        </w:rPr>
      </w:pPr>
      <w:r>
        <w:rPr>
          <w:u w:val="single"/>
          <w:lang w:val="en-GB"/>
        </w:rPr>
        <w:t>Background</w:t>
      </w:r>
    </w:p>
    <w:p w14:paraId="1DD3FA09" w14:textId="77777777" w:rsidR="00FB2B83" w:rsidRDefault="00FB2B83">
      <w:pPr>
        <w:widowControl w:val="0"/>
        <w:suppressAutoHyphens/>
        <w:autoSpaceDE w:val="0"/>
        <w:autoSpaceDN w:val="0"/>
        <w:spacing w:after="0" w:line="240" w:lineRule="auto"/>
        <w:textAlignment w:val="baseline"/>
        <w:rPr>
          <w:u w:val="single"/>
          <w:lang w:val="en-GB"/>
        </w:rPr>
      </w:pPr>
    </w:p>
    <w:p w14:paraId="157BA822" w14:textId="77777777" w:rsidR="00F473C6" w:rsidRPr="00F473C6" w:rsidRDefault="00F473C6" w:rsidP="009B64A3">
      <w:pPr>
        <w:pStyle w:val="ListParagraph"/>
        <w:numPr>
          <w:ilvl w:val="0"/>
          <w:numId w:val="11"/>
        </w:numPr>
        <w:spacing w:after="0" w:line="240" w:lineRule="auto"/>
        <w:ind w:left="567" w:hanging="567"/>
        <w:contextualSpacing w:val="0"/>
        <w:jc w:val="both"/>
        <w:rPr>
          <w:rFonts w:eastAsia="Arial" w:cs="Arial"/>
          <w:lang w:val="en-GB"/>
        </w:rPr>
      </w:pPr>
      <w:r w:rsidRPr="00F473C6">
        <w:rPr>
          <w:lang w:val="en-GB"/>
        </w:rPr>
        <w:t xml:space="preserve">There is consensus among the scientific community on the vital role of insects in the proper functioning of many of the world's ecosystems and their services, and on the fact that insect biodiversity and biomass are declining dramatically around the world. This is substantiated by the Intergovernmental Science-Policy Platform on Biodiversity and Ecosystem Services’ (IPBES) global assessment report on biodiversity and ecosystem services, which also highlights rapid declines in insect biomass and abundance. </w:t>
      </w:r>
    </w:p>
    <w:p w14:paraId="0C040C6B" w14:textId="77777777" w:rsidR="00F473C6" w:rsidRPr="00F473C6" w:rsidRDefault="00F473C6" w:rsidP="009B64A3">
      <w:pPr>
        <w:pStyle w:val="ListParagraph"/>
        <w:spacing w:after="0" w:line="240" w:lineRule="auto"/>
        <w:ind w:left="567" w:hanging="567"/>
        <w:contextualSpacing w:val="0"/>
        <w:jc w:val="both"/>
        <w:rPr>
          <w:rFonts w:eastAsia="Arial" w:cs="Arial"/>
          <w:lang w:val="en-GB"/>
        </w:rPr>
      </w:pPr>
    </w:p>
    <w:p w14:paraId="43EDCF42" w14:textId="7B9FC66D" w:rsidR="00F473C6" w:rsidRPr="00F473C6" w:rsidRDefault="00F473C6" w:rsidP="009B64A3">
      <w:pPr>
        <w:pStyle w:val="ListParagraph"/>
        <w:numPr>
          <w:ilvl w:val="0"/>
          <w:numId w:val="11"/>
        </w:numPr>
        <w:spacing w:after="0" w:line="240" w:lineRule="auto"/>
        <w:ind w:left="567" w:hanging="567"/>
        <w:contextualSpacing w:val="0"/>
        <w:jc w:val="both"/>
        <w:rPr>
          <w:rFonts w:eastAsia="Arial" w:cs="Arial"/>
          <w:lang w:val="en-GB"/>
        </w:rPr>
      </w:pPr>
      <w:r w:rsidRPr="007C771C">
        <w:rPr>
          <w:lang w:val="en-GB"/>
        </w:rPr>
        <w:t>Insects represent an essential food resource for numerous vertebrate species</w:t>
      </w:r>
      <w:r>
        <w:rPr>
          <w:lang w:val="en-GB"/>
        </w:rPr>
        <w:t>,</w:t>
      </w:r>
      <w:r w:rsidRPr="007C771C">
        <w:rPr>
          <w:lang w:val="en-GB"/>
        </w:rPr>
        <w:t xml:space="preserve"> many of which are migratory species. Insect decline can therefore have a significant impact on a range of migratory species, especially bird and bat species.</w:t>
      </w:r>
    </w:p>
    <w:p w14:paraId="7DCEFFD3" w14:textId="77777777" w:rsidR="00F473C6" w:rsidRPr="00F473C6" w:rsidRDefault="00F473C6" w:rsidP="009B64A3">
      <w:pPr>
        <w:pStyle w:val="ListParagraph"/>
        <w:spacing w:after="0" w:line="240" w:lineRule="auto"/>
        <w:ind w:left="567" w:hanging="567"/>
        <w:contextualSpacing w:val="0"/>
        <w:rPr>
          <w:rFonts w:eastAsia="Arial" w:cs="Arial"/>
          <w:lang w:val="en-GB"/>
        </w:rPr>
      </w:pPr>
    </w:p>
    <w:p w14:paraId="508E2F3E" w14:textId="77777777" w:rsidR="00F473C6" w:rsidRPr="00F473C6" w:rsidRDefault="00D95614" w:rsidP="009B64A3">
      <w:pPr>
        <w:pStyle w:val="ListParagraph"/>
        <w:numPr>
          <w:ilvl w:val="0"/>
          <w:numId w:val="11"/>
        </w:numPr>
        <w:spacing w:after="0" w:line="240" w:lineRule="auto"/>
        <w:ind w:left="567" w:hanging="567"/>
        <w:contextualSpacing w:val="0"/>
        <w:jc w:val="both"/>
        <w:rPr>
          <w:rFonts w:eastAsia="Arial" w:cs="Arial"/>
          <w:lang w:val="en-GB"/>
        </w:rPr>
      </w:pPr>
      <w:r>
        <w:rPr>
          <w:lang w:val="en-GB"/>
        </w:rPr>
        <w:t>The 13</w:t>
      </w:r>
      <w:r>
        <w:rPr>
          <w:vertAlign w:val="superscript"/>
          <w:lang w:val="en-GB"/>
        </w:rPr>
        <w:t>th</w:t>
      </w:r>
      <w:r>
        <w:rPr>
          <w:lang w:val="en-GB"/>
        </w:rPr>
        <w:t xml:space="preserve"> meeting of the Conference of the Parties (COP13) adopted </w:t>
      </w:r>
      <w:hyperlink r:id="rId12">
        <w:r>
          <w:rPr>
            <w:rStyle w:val="Hyperlink"/>
            <w:lang w:val="en-GB"/>
          </w:rPr>
          <w:t xml:space="preserve">Resolution 13.6 </w:t>
        </w:r>
        <w:r w:rsidRPr="003B3406">
          <w:rPr>
            <w:rStyle w:val="Hyperlink"/>
            <w:i/>
            <w:lang w:val="en-GB"/>
          </w:rPr>
          <w:t>Insect Decline and its Threat to Migratory Insectivorous Animal Populations</w:t>
        </w:r>
      </w:hyperlink>
      <w:r>
        <w:rPr>
          <w:lang w:val="en-GB"/>
        </w:rPr>
        <w:t xml:space="preserve">. The Resolution, inter alia, calls upon Parties to support scientific research on </w:t>
      </w:r>
      <w:r w:rsidR="00BE0827">
        <w:rPr>
          <w:lang w:val="en-GB"/>
        </w:rPr>
        <w:t>the impact of</w:t>
      </w:r>
      <w:r>
        <w:rPr>
          <w:lang w:val="en-GB"/>
        </w:rPr>
        <w:t xml:space="preserve"> insect decline on migratory insectivorous animal populations and promote continued collaboration between scientists, professionals, stakeholders and international bodies whose work is related to insect decline. </w:t>
      </w:r>
    </w:p>
    <w:p w14:paraId="1DD3FA0F" w14:textId="77777777" w:rsidR="00FB2B83" w:rsidRDefault="00FB2B83" w:rsidP="009B64A3">
      <w:pPr>
        <w:pStyle w:val="ListParagraph"/>
        <w:spacing w:after="0" w:line="240" w:lineRule="auto"/>
        <w:ind w:left="567" w:hanging="567"/>
        <w:contextualSpacing w:val="0"/>
        <w:jc w:val="both"/>
        <w:rPr>
          <w:lang w:val="en-GB"/>
        </w:rPr>
      </w:pPr>
    </w:p>
    <w:p w14:paraId="1DD3FA10" w14:textId="7F9C6B22" w:rsidR="00FB2B83" w:rsidRDefault="00D95614" w:rsidP="009B64A3">
      <w:pPr>
        <w:pStyle w:val="ListParagraph"/>
        <w:numPr>
          <w:ilvl w:val="0"/>
          <w:numId w:val="11"/>
        </w:numPr>
        <w:spacing w:after="0" w:line="240" w:lineRule="auto"/>
        <w:ind w:left="567" w:hanging="567"/>
        <w:contextualSpacing w:val="0"/>
        <w:jc w:val="both"/>
        <w:rPr>
          <w:rFonts w:eastAsia="Arial" w:cs="Arial"/>
          <w:lang w:val="en-GB"/>
        </w:rPr>
      </w:pPr>
      <w:r>
        <w:rPr>
          <w:rFonts w:eastAsia="Arial" w:cs="Arial"/>
          <w:lang w:val="en-GB"/>
        </w:rPr>
        <w:t>The report</w:t>
      </w:r>
      <w:r w:rsidR="00EC5EC3">
        <w:rPr>
          <w:rFonts w:eastAsia="Arial" w:cs="Arial"/>
          <w:lang w:val="en-GB"/>
        </w:rPr>
        <w:t>,</w:t>
      </w:r>
      <w:r>
        <w:rPr>
          <w:rFonts w:eastAsia="Arial" w:cs="Arial"/>
          <w:lang w:val="en-GB"/>
        </w:rPr>
        <w:t xml:space="preserve"> </w:t>
      </w:r>
      <w:r>
        <w:rPr>
          <w:lang w:val="en-GB"/>
        </w:rPr>
        <w:t>‘</w:t>
      </w:r>
      <w:hyperlink r:id="rId13">
        <w:r>
          <w:rPr>
            <w:rStyle w:val="Hyperlink"/>
            <w:lang w:val="en-GB"/>
          </w:rPr>
          <w:t>Insect Decline and its Threat to Migratory Insectivorous Animal Populations</w:t>
        </w:r>
      </w:hyperlink>
      <w:r>
        <w:rPr>
          <w:lang w:val="en-GB"/>
        </w:rPr>
        <w:t xml:space="preserve">’, prepared for the CMS Secretariat by </w:t>
      </w:r>
      <w:r>
        <w:rPr>
          <w:rFonts w:eastAsia="Arial" w:cs="Arial"/>
          <w:lang w:val="en-GB"/>
        </w:rPr>
        <w:t>the Leibniz Institute for the Analysis of Biodiversity Change in 2023, with funding from the Australian and German governments, reviewed scientific literature on insect population declines, key drivers, and their direct and indirect impacts on migratory insectivorous species. The key messages and recommendations from the report were presented to</w:t>
      </w:r>
      <w:r>
        <w:rPr>
          <w:lang w:val="en-GB"/>
        </w:rPr>
        <w:t xml:space="preserve"> </w:t>
      </w:r>
      <w:r>
        <w:rPr>
          <w:rFonts w:eastAsia="Arial" w:cs="Arial"/>
          <w:lang w:val="en-GB"/>
        </w:rPr>
        <w:t xml:space="preserve">COP14 as document </w:t>
      </w:r>
      <w:hyperlink r:id="rId14">
        <w:r>
          <w:rPr>
            <w:rStyle w:val="Hyperlink"/>
            <w:rFonts w:eastAsia="Arial" w:cs="Arial"/>
            <w:lang w:val="en-GB"/>
          </w:rPr>
          <w:t>UNEP/CMS/COP14/Doc.30.4.2/Rev.1</w:t>
        </w:r>
      </w:hyperlink>
      <w:r>
        <w:rPr>
          <w:rFonts w:eastAsia="Arial" w:cs="Arial"/>
          <w:lang w:val="en-GB"/>
        </w:rPr>
        <w:t xml:space="preserve">, with the full report available as </w:t>
      </w:r>
      <w:hyperlink r:id="rId15">
        <w:r>
          <w:rPr>
            <w:rStyle w:val="Hyperlink"/>
            <w:rFonts w:eastAsia="Arial" w:cs="Arial"/>
            <w:lang w:val="en-GB"/>
          </w:rPr>
          <w:t>UNEP/CMS/COP14/Inf.30.4.2</w:t>
        </w:r>
      </w:hyperlink>
      <w:r>
        <w:rPr>
          <w:rFonts w:eastAsia="Arial" w:cs="Arial"/>
          <w:lang w:val="en-GB"/>
        </w:rPr>
        <w:t>.</w:t>
      </w:r>
    </w:p>
    <w:p w14:paraId="1DD3FA11" w14:textId="77777777" w:rsidR="00FB2B83" w:rsidRDefault="00FB2B83" w:rsidP="009B64A3">
      <w:pPr>
        <w:pStyle w:val="ListParagraph"/>
        <w:spacing w:after="0" w:line="240" w:lineRule="auto"/>
        <w:ind w:left="567" w:hanging="567"/>
        <w:contextualSpacing w:val="0"/>
        <w:jc w:val="both"/>
        <w:rPr>
          <w:lang w:val="en-GB"/>
        </w:rPr>
      </w:pPr>
    </w:p>
    <w:p w14:paraId="1DD3FA12" w14:textId="5178BABA" w:rsidR="00FB2B83" w:rsidRDefault="00D95614" w:rsidP="009B64A3">
      <w:pPr>
        <w:pStyle w:val="ListParagraph"/>
        <w:numPr>
          <w:ilvl w:val="0"/>
          <w:numId w:val="11"/>
        </w:numPr>
        <w:spacing w:after="0" w:line="240" w:lineRule="auto"/>
        <w:ind w:left="567" w:hanging="567"/>
        <w:contextualSpacing w:val="0"/>
        <w:jc w:val="both"/>
        <w:rPr>
          <w:lang w:val="en-GB"/>
        </w:rPr>
      </w:pPr>
      <w:r>
        <w:rPr>
          <w:lang w:val="en-GB"/>
        </w:rPr>
        <w:t>After considering the report, COP14 adopted Decisions 14.216</w:t>
      </w:r>
      <w:r w:rsidR="00913648" w:rsidRPr="00C72CA7">
        <w:rPr>
          <w:rFonts w:cs="Arial"/>
        </w:rPr>
        <w:t>–</w:t>
      </w:r>
      <w:r>
        <w:rPr>
          <w:lang w:val="en-GB"/>
        </w:rPr>
        <w:t xml:space="preserve">14.217 </w:t>
      </w:r>
      <w:r w:rsidRPr="003B3406">
        <w:rPr>
          <w:i/>
          <w:lang w:val="en-GB"/>
        </w:rPr>
        <w:t>Insect Decline and its Threat to Migratory Insectivorous Animal Populations</w:t>
      </w:r>
      <w:r>
        <w:rPr>
          <w:lang w:val="en-GB"/>
        </w:rPr>
        <w:t xml:space="preserve">, which read as follows: </w:t>
      </w:r>
    </w:p>
    <w:p w14:paraId="1DD3FA13" w14:textId="77777777" w:rsidR="00FB2B83" w:rsidRDefault="00FB2B83">
      <w:pPr>
        <w:pStyle w:val="ListParagraph"/>
        <w:ind w:left="426" w:hanging="426"/>
        <w:jc w:val="both"/>
        <w:rPr>
          <w:lang w:val="en-GB"/>
        </w:rPr>
      </w:pPr>
    </w:p>
    <w:p w14:paraId="1DD3FA14" w14:textId="77777777" w:rsidR="00FB2B83" w:rsidRDefault="00D95614" w:rsidP="007018B0">
      <w:pPr>
        <w:spacing w:after="0" w:line="240" w:lineRule="auto"/>
        <w:ind w:left="851"/>
        <w:jc w:val="both"/>
        <w:rPr>
          <w:b/>
          <w:bCs/>
          <w:i/>
          <w:iCs/>
          <w:sz w:val="20"/>
          <w:szCs w:val="20"/>
          <w:lang w:val="en-GB"/>
        </w:rPr>
      </w:pPr>
      <w:r>
        <w:rPr>
          <w:b/>
          <w:bCs/>
          <w:i/>
          <w:iCs/>
          <w:sz w:val="20"/>
          <w:szCs w:val="20"/>
          <w:lang w:val="en-GB"/>
        </w:rPr>
        <w:t xml:space="preserve">14.216 Directed to the Scientific Council </w:t>
      </w:r>
    </w:p>
    <w:p w14:paraId="647F9FB2" w14:textId="77777777" w:rsidR="009B64A3" w:rsidRDefault="009B64A3" w:rsidP="007018B0">
      <w:pPr>
        <w:spacing w:after="0" w:line="240" w:lineRule="auto"/>
        <w:ind w:left="851"/>
        <w:jc w:val="both"/>
        <w:rPr>
          <w:b/>
          <w:bCs/>
          <w:i/>
          <w:iCs/>
          <w:sz w:val="20"/>
          <w:szCs w:val="20"/>
          <w:lang w:val="en-GB"/>
        </w:rPr>
      </w:pPr>
    </w:p>
    <w:p w14:paraId="1DD3FA15" w14:textId="77777777" w:rsidR="00FB2B83" w:rsidRDefault="00D95614" w:rsidP="007018B0">
      <w:pPr>
        <w:tabs>
          <w:tab w:val="left" w:pos="993"/>
        </w:tabs>
        <w:spacing w:after="0" w:line="240" w:lineRule="auto"/>
        <w:ind w:left="851"/>
        <w:jc w:val="both"/>
        <w:rPr>
          <w:i/>
          <w:sz w:val="20"/>
          <w:szCs w:val="20"/>
          <w:lang w:val="en-GB"/>
        </w:rPr>
      </w:pPr>
      <w:r>
        <w:rPr>
          <w:i/>
          <w:sz w:val="20"/>
          <w:szCs w:val="20"/>
          <w:lang w:val="en-GB"/>
        </w:rPr>
        <w:t xml:space="preserve">The Scientific Council is requested, subject to the availability of resources, to consider and, as appropriate, to provide recommendations to COP15 on: </w:t>
      </w:r>
    </w:p>
    <w:p w14:paraId="1B4C6521" w14:textId="77777777" w:rsidR="009B64A3" w:rsidRDefault="009B64A3" w:rsidP="007018B0">
      <w:pPr>
        <w:tabs>
          <w:tab w:val="left" w:pos="993"/>
        </w:tabs>
        <w:spacing w:after="0" w:line="240" w:lineRule="auto"/>
        <w:ind w:left="851"/>
        <w:jc w:val="both"/>
        <w:rPr>
          <w:i/>
          <w:sz w:val="20"/>
          <w:szCs w:val="20"/>
          <w:lang w:val="en-GB"/>
        </w:rPr>
      </w:pPr>
    </w:p>
    <w:p w14:paraId="400D7F57" w14:textId="3247EB08" w:rsidR="009B64A3" w:rsidRDefault="00D95614" w:rsidP="007018B0">
      <w:pPr>
        <w:tabs>
          <w:tab w:val="left" w:pos="-1276"/>
        </w:tabs>
        <w:spacing w:after="80" w:line="240" w:lineRule="auto"/>
        <w:ind w:left="1135" w:hanging="284"/>
        <w:jc w:val="both"/>
        <w:rPr>
          <w:i/>
          <w:sz w:val="20"/>
          <w:szCs w:val="20"/>
        </w:rPr>
      </w:pPr>
      <w:r>
        <w:rPr>
          <w:i/>
          <w:sz w:val="20"/>
          <w:szCs w:val="20"/>
        </w:rPr>
        <w:t>a)</w:t>
      </w:r>
      <w:r>
        <w:tab/>
      </w:r>
      <w:r>
        <w:rPr>
          <w:i/>
          <w:sz w:val="20"/>
          <w:szCs w:val="20"/>
        </w:rPr>
        <w:t xml:space="preserve">the findings of the report “Insect Decline and its Threat to Migratory Insectivorous Animal Populations”; </w:t>
      </w:r>
    </w:p>
    <w:p w14:paraId="4FB25CA5" w14:textId="03A10BD8" w:rsidR="009B64A3" w:rsidRDefault="00D95614" w:rsidP="007018B0">
      <w:pPr>
        <w:tabs>
          <w:tab w:val="left" w:pos="-1276"/>
        </w:tabs>
        <w:spacing w:after="80" w:line="240" w:lineRule="auto"/>
        <w:ind w:left="1135" w:hanging="284"/>
        <w:jc w:val="both"/>
        <w:rPr>
          <w:i/>
          <w:sz w:val="20"/>
          <w:szCs w:val="20"/>
          <w:lang w:val="en-GB"/>
        </w:rPr>
      </w:pPr>
      <w:r>
        <w:rPr>
          <w:i/>
          <w:sz w:val="20"/>
          <w:szCs w:val="20"/>
          <w:lang w:val="en-GB"/>
        </w:rPr>
        <w:t>b)</w:t>
      </w:r>
      <w:r>
        <w:tab/>
      </w:r>
      <w:r>
        <w:rPr>
          <w:i/>
          <w:sz w:val="20"/>
          <w:szCs w:val="20"/>
          <w:lang w:val="en-GB"/>
        </w:rPr>
        <w:t xml:space="preserve">prioritizing the main factors causing the established loss of insect biomass; </w:t>
      </w:r>
    </w:p>
    <w:p w14:paraId="6ECAA226" w14:textId="44B5F6EA" w:rsidR="009B64A3" w:rsidRDefault="00D95614" w:rsidP="007018B0">
      <w:pPr>
        <w:tabs>
          <w:tab w:val="left" w:pos="-1276"/>
        </w:tabs>
        <w:spacing w:after="80" w:line="240" w:lineRule="auto"/>
        <w:ind w:left="1135" w:hanging="284"/>
        <w:jc w:val="both"/>
        <w:rPr>
          <w:i/>
          <w:sz w:val="20"/>
          <w:szCs w:val="20"/>
          <w:lang w:val="en-GB"/>
        </w:rPr>
      </w:pPr>
      <w:r>
        <w:rPr>
          <w:i/>
          <w:sz w:val="20"/>
          <w:szCs w:val="20"/>
          <w:lang w:val="en-GB"/>
        </w:rPr>
        <w:t>c)</w:t>
      </w:r>
      <w:r>
        <w:tab/>
      </w:r>
      <w:r>
        <w:rPr>
          <w:i/>
          <w:sz w:val="20"/>
          <w:szCs w:val="20"/>
          <w:lang w:val="en-GB"/>
        </w:rPr>
        <w:t xml:space="preserve">collecting additional relevant information regarding the current insect decline, and assessing its cascading effects on migratory insectivorous animal species, including the role of insects in connectivity; </w:t>
      </w:r>
    </w:p>
    <w:p w14:paraId="1DD3FA19" w14:textId="4DD684CC" w:rsidR="00FB2B83" w:rsidRDefault="00D95614" w:rsidP="007018B0">
      <w:pPr>
        <w:tabs>
          <w:tab w:val="left" w:pos="-1276"/>
        </w:tabs>
        <w:spacing w:after="0" w:line="240" w:lineRule="auto"/>
        <w:ind w:left="1134" w:hanging="283"/>
        <w:jc w:val="both"/>
        <w:rPr>
          <w:i/>
          <w:sz w:val="20"/>
          <w:szCs w:val="20"/>
          <w:lang w:val="en-GB"/>
        </w:rPr>
      </w:pPr>
      <w:r>
        <w:rPr>
          <w:i/>
          <w:sz w:val="20"/>
          <w:szCs w:val="20"/>
          <w:lang w:val="en-GB"/>
        </w:rPr>
        <w:t>d)</w:t>
      </w:r>
      <w:r w:rsidR="004976B1">
        <w:tab/>
      </w:r>
      <w:r>
        <w:rPr>
          <w:i/>
          <w:sz w:val="20"/>
          <w:szCs w:val="20"/>
          <w:lang w:val="en-GB"/>
        </w:rPr>
        <w:t xml:space="preserve">developing guidelines for the prioritized actions identified. </w:t>
      </w:r>
    </w:p>
    <w:p w14:paraId="27D809DD" w14:textId="1F09D4FC" w:rsidR="009B64A3" w:rsidRDefault="009B64A3" w:rsidP="009B64A3">
      <w:pPr>
        <w:tabs>
          <w:tab w:val="left" w:pos="-1276"/>
          <w:tab w:val="left" w:pos="993"/>
        </w:tabs>
        <w:spacing w:after="0" w:line="240" w:lineRule="auto"/>
        <w:ind w:left="1134" w:hanging="425"/>
        <w:jc w:val="both"/>
        <w:rPr>
          <w:i/>
          <w:sz w:val="20"/>
          <w:szCs w:val="20"/>
          <w:lang w:val="en-GB"/>
        </w:rPr>
      </w:pPr>
      <w:r>
        <w:rPr>
          <w:i/>
          <w:sz w:val="20"/>
          <w:szCs w:val="20"/>
          <w:lang w:val="en-GB"/>
        </w:rPr>
        <w:br w:type="page"/>
      </w:r>
    </w:p>
    <w:p w14:paraId="1DD3FA1A" w14:textId="77777777" w:rsidR="00FB2B83" w:rsidRDefault="00D95614" w:rsidP="008F1058">
      <w:pPr>
        <w:spacing w:after="0" w:line="240" w:lineRule="auto"/>
        <w:ind w:left="851"/>
        <w:jc w:val="both"/>
        <w:rPr>
          <w:b/>
          <w:bCs/>
          <w:i/>
          <w:iCs/>
          <w:sz w:val="20"/>
          <w:szCs w:val="20"/>
          <w:lang w:val="en-GB"/>
        </w:rPr>
      </w:pPr>
      <w:r>
        <w:rPr>
          <w:b/>
          <w:bCs/>
          <w:i/>
          <w:iCs/>
          <w:sz w:val="20"/>
          <w:szCs w:val="20"/>
          <w:lang w:val="en-GB"/>
        </w:rPr>
        <w:lastRenderedPageBreak/>
        <w:t xml:space="preserve">14.217 Directed to the Secretariat </w:t>
      </w:r>
    </w:p>
    <w:p w14:paraId="2CD8FCF7" w14:textId="77777777" w:rsidR="009B64A3" w:rsidRDefault="009B64A3" w:rsidP="008F1058">
      <w:pPr>
        <w:spacing w:after="0" w:line="240" w:lineRule="auto"/>
        <w:ind w:left="851"/>
        <w:jc w:val="both"/>
        <w:rPr>
          <w:b/>
          <w:bCs/>
          <w:i/>
          <w:iCs/>
          <w:sz w:val="20"/>
          <w:szCs w:val="20"/>
          <w:lang w:val="en-GB"/>
        </w:rPr>
      </w:pPr>
    </w:p>
    <w:p w14:paraId="4CDCF5B7" w14:textId="13507E1D" w:rsidR="009B64A3" w:rsidRDefault="00D95614" w:rsidP="008F1058">
      <w:pPr>
        <w:spacing w:after="0" w:line="240" w:lineRule="auto"/>
        <w:ind w:left="851"/>
        <w:jc w:val="both"/>
        <w:rPr>
          <w:i/>
          <w:sz w:val="20"/>
          <w:szCs w:val="20"/>
          <w:lang w:val="en-GB"/>
        </w:rPr>
      </w:pPr>
      <w:r>
        <w:rPr>
          <w:i/>
          <w:sz w:val="20"/>
          <w:szCs w:val="20"/>
          <w:lang w:val="en-GB"/>
        </w:rPr>
        <w:t xml:space="preserve">The Secretariat is requested, subject to the availability of resources, to: </w:t>
      </w:r>
    </w:p>
    <w:p w14:paraId="11A50D28" w14:textId="77777777" w:rsidR="008F1058" w:rsidRPr="008F1058" w:rsidRDefault="008F1058" w:rsidP="008F1058">
      <w:pPr>
        <w:spacing w:after="0" w:line="240" w:lineRule="auto"/>
        <w:ind w:left="851"/>
        <w:jc w:val="both"/>
        <w:rPr>
          <w:i/>
          <w:sz w:val="20"/>
          <w:szCs w:val="20"/>
          <w:lang w:val="en-GB"/>
        </w:rPr>
      </w:pPr>
    </w:p>
    <w:p w14:paraId="37F7AC69" w14:textId="6F839910" w:rsidR="009B64A3" w:rsidRDefault="00D95614" w:rsidP="008F1058">
      <w:pPr>
        <w:spacing w:after="80" w:line="240" w:lineRule="auto"/>
        <w:ind w:left="1135" w:hanging="284"/>
        <w:jc w:val="both"/>
        <w:rPr>
          <w:i/>
          <w:sz w:val="20"/>
          <w:szCs w:val="20"/>
          <w:lang w:val="en-GB"/>
        </w:rPr>
      </w:pPr>
      <w:r>
        <w:rPr>
          <w:i/>
          <w:sz w:val="20"/>
          <w:szCs w:val="20"/>
          <w:lang w:val="en-GB"/>
        </w:rPr>
        <w:t>a)</w:t>
      </w:r>
      <w:r>
        <w:tab/>
      </w:r>
      <w:r>
        <w:rPr>
          <w:i/>
          <w:sz w:val="20"/>
          <w:szCs w:val="20"/>
          <w:lang w:val="en-GB"/>
        </w:rPr>
        <w:t xml:space="preserve">disseminate the report on “Insect Decline and its Threat to Migratory Insectivorous Animal Populations” to relevant stakeholders, and raise awareness of its findings and recommendations in appropriate forums; </w:t>
      </w:r>
    </w:p>
    <w:p w14:paraId="1DD3FA1E" w14:textId="5EAED520" w:rsidR="00FB2B83" w:rsidRPr="00D67767" w:rsidRDefault="00D95614" w:rsidP="008F1058">
      <w:pPr>
        <w:spacing w:after="0" w:line="240" w:lineRule="auto"/>
        <w:ind w:left="1134" w:hanging="283"/>
        <w:jc w:val="both"/>
        <w:rPr>
          <w:i/>
          <w:sz w:val="20"/>
          <w:szCs w:val="20"/>
          <w:lang w:val="en-GB"/>
        </w:rPr>
      </w:pPr>
      <w:r>
        <w:rPr>
          <w:i/>
          <w:sz w:val="20"/>
          <w:szCs w:val="20"/>
          <w:lang w:val="en-GB"/>
        </w:rPr>
        <w:t>b)</w:t>
      </w:r>
      <w:r>
        <w:tab/>
      </w:r>
      <w:r>
        <w:rPr>
          <w:i/>
          <w:sz w:val="20"/>
          <w:szCs w:val="20"/>
          <w:lang w:val="en-GB"/>
        </w:rPr>
        <w:t>support the Scientific Council in reviewing the findings and recommendations of the report and in implementing any follow-up actions as part of its programme of work.</w:t>
      </w:r>
    </w:p>
    <w:p w14:paraId="51BD46E0" w14:textId="77777777" w:rsidR="009B64A3" w:rsidRDefault="009B64A3" w:rsidP="009B64A3">
      <w:pPr>
        <w:pStyle w:val="Heading1"/>
        <w:spacing w:after="0" w:line="240" w:lineRule="auto"/>
      </w:pPr>
    </w:p>
    <w:p w14:paraId="1DD3FA1F" w14:textId="339E0F4A" w:rsidR="00FB2B83" w:rsidRDefault="004B4A7E" w:rsidP="009B64A3">
      <w:pPr>
        <w:pStyle w:val="Heading1"/>
        <w:spacing w:after="0" w:line="240" w:lineRule="auto"/>
      </w:pPr>
      <w:r>
        <w:t>Acti</w:t>
      </w:r>
      <w:r w:rsidR="00FC6039">
        <w:t>vities</w:t>
      </w:r>
    </w:p>
    <w:p w14:paraId="1F9F9E93" w14:textId="77777777" w:rsidR="00DA2AA4" w:rsidRPr="00DA2AA4" w:rsidRDefault="00DA2AA4" w:rsidP="00DA2AA4">
      <w:pPr>
        <w:spacing w:after="0"/>
        <w:rPr>
          <w:lang w:val="en-GB"/>
        </w:rPr>
      </w:pPr>
    </w:p>
    <w:p w14:paraId="48FD4ECA" w14:textId="77777777" w:rsidR="001F5374" w:rsidRDefault="00D95614" w:rsidP="00DA2AA4">
      <w:pPr>
        <w:pStyle w:val="ListParagraph"/>
        <w:numPr>
          <w:ilvl w:val="0"/>
          <w:numId w:val="11"/>
        </w:numPr>
        <w:spacing w:after="0" w:line="240" w:lineRule="auto"/>
        <w:ind w:left="567" w:hanging="567"/>
        <w:contextualSpacing w:val="0"/>
        <w:jc w:val="both"/>
        <w:rPr>
          <w:rFonts w:eastAsia="Arial" w:cs="Arial"/>
          <w:lang w:val="en-GB"/>
        </w:rPr>
      </w:pPr>
      <w:r>
        <w:rPr>
          <w:rFonts w:eastAsia="Arial" w:cs="Arial"/>
          <w:lang w:val="en-GB"/>
        </w:rPr>
        <w:t>In</w:t>
      </w:r>
      <w:r w:rsidR="006654AA">
        <w:rPr>
          <w:rFonts w:eastAsia="Arial" w:cs="Arial"/>
          <w:lang w:val="en-GB"/>
        </w:rPr>
        <w:t xml:space="preserve"> response to</w:t>
      </w:r>
      <w:r>
        <w:rPr>
          <w:rFonts w:eastAsia="Arial" w:cs="Arial"/>
          <w:lang w:val="en-GB"/>
        </w:rPr>
        <w:t xml:space="preserve"> Decision 14.217, the Secretariat </w:t>
      </w:r>
      <w:r w:rsidR="00DC7F78">
        <w:rPr>
          <w:rFonts w:eastAsia="Arial" w:cs="Arial"/>
          <w:lang w:val="en-GB"/>
        </w:rPr>
        <w:t>published</w:t>
      </w:r>
      <w:r>
        <w:rPr>
          <w:rFonts w:eastAsia="Arial" w:cs="Arial"/>
          <w:lang w:val="en-GB"/>
        </w:rPr>
        <w:t xml:space="preserve"> and </w:t>
      </w:r>
      <w:r w:rsidR="00DC7F78">
        <w:rPr>
          <w:rFonts w:eastAsia="Arial" w:cs="Arial"/>
          <w:lang w:val="en-GB"/>
        </w:rPr>
        <w:t>disseminated</w:t>
      </w:r>
      <w:r>
        <w:rPr>
          <w:rFonts w:eastAsia="Arial" w:cs="Arial"/>
          <w:lang w:val="en-GB"/>
        </w:rPr>
        <w:t xml:space="preserve"> the report </w:t>
      </w:r>
      <w:r w:rsidR="006654AA">
        <w:rPr>
          <w:rFonts w:eastAsia="Arial" w:cs="Arial"/>
          <w:lang w:val="en-GB"/>
        </w:rPr>
        <w:t>as part of</w:t>
      </w:r>
      <w:r>
        <w:rPr>
          <w:rFonts w:eastAsia="Arial" w:cs="Arial"/>
          <w:lang w:val="en-GB"/>
        </w:rPr>
        <w:t xml:space="preserve"> the </w:t>
      </w:r>
      <w:hyperlink r:id="rId16">
        <w:r>
          <w:rPr>
            <w:rStyle w:val="Hyperlink"/>
            <w:rFonts w:eastAsia="Arial" w:cs="Arial"/>
            <w:lang w:val="en-GB"/>
          </w:rPr>
          <w:t>World Migratory Bird Day</w:t>
        </w:r>
      </w:hyperlink>
      <w:r>
        <w:rPr>
          <w:rFonts w:eastAsia="Arial" w:cs="Arial"/>
          <w:lang w:val="en-GB"/>
        </w:rPr>
        <w:t xml:space="preserve"> 2024 campaign, with the theme “Protect Insects, Protect Birds”. The report was used to develop key messages and other campaign materials, such as a webinar on insects </w:t>
      </w:r>
      <w:r w:rsidR="00C61007">
        <w:rPr>
          <w:rFonts w:eastAsia="Arial" w:cs="Arial"/>
          <w:lang w:val="en-GB"/>
        </w:rPr>
        <w:t xml:space="preserve">held </w:t>
      </w:r>
      <w:r>
        <w:rPr>
          <w:rFonts w:eastAsia="Arial" w:cs="Arial"/>
          <w:lang w:val="en-GB"/>
        </w:rPr>
        <w:t>on 12 October 2024.</w:t>
      </w:r>
    </w:p>
    <w:p w14:paraId="62C68968" w14:textId="77777777" w:rsidR="001F5374" w:rsidRDefault="001F5374" w:rsidP="00DA2AA4">
      <w:pPr>
        <w:pStyle w:val="ListParagraph"/>
        <w:spacing w:after="0" w:line="240" w:lineRule="auto"/>
        <w:ind w:left="567" w:hanging="567"/>
        <w:contextualSpacing w:val="0"/>
        <w:jc w:val="both"/>
        <w:rPr>
          <w:rFonts w:eastAsia="Arial" w:cs="Arial"/>
          <w:lang w:val="en-GB"/>
        </w:rPr>
      </w:pPr>
    </w:p>
    <w:p w14:paraId="1DD3FA24" w14:textId="3FB2CA07" w:rsidR="00FB2B83" w:rsidRPr="001F5374" w:rsidRDefault="00067B4C" w:rsidP="00DA2AA4">
      <w:pPr>
        <w:pStyle w:val="ListParagraph"/>
        <w:numPr>
          <w:ilvl w:val="0"/>
          <w:numId w:val="11"/>
        </w:numPr>
        <w:spacing w:after="0" w:line="240" w:lineRule="auto"/>
        <w:ind w:left="567" w:hanging="567"/>
        <w:contextualSpacing w:val="0"/>
        <w:jc w:val="both"/>
        <w:rPr>
          <w:rFonts w:eastAsia="Arial" w:cs="Arial"/>
          <w:lang w:val="en-GB"/>
        </w:rPr>
      </w:pPr>
      <w:r w:rsidRPr="001F5374">
        <w:rPr>
          <w:rFonts w:eastAsia="Arial" w:cs="Arial"/>
          <w:color w:val="000000" w:themeColor="text1"/>
          <w:lang w:val="en-GB"/>
        </w:rPr>
        <w:t>In its consideration of the report, the</w:t>
      </w:r>
      <w:r w:rsidR="00D95614" w:rsidRPr="001F5374">
        <w:rPr>
          <w:rFonts w:eastAsia="Arial" w:cs="Arial"/>
          <w:lang w:val="en-GB"/>
        </w:rPr>
        <w:t xml:space="preserve"> </w:t>
      </w:r>
      <w:r w:rsidR="00D95614" w:rsidRPr="001F5374">
        <w:rPr>
          <w:rFonts w:eastAsia="Arial" w:cs="Arial"/>
          <w:color w:val="000000" w:themeColor="text1"/>
          <w:lang w:val="en-GB"/>
        </w:rPr>
        <w:t>7</w:t>
      </w:r>
      <w:r w:rsidR="00D95614" w:rsidRPr="001F5374">
        <w:rPr>
          <w:rFonts w:eastAsia="Arial" w:cs="Arial"/>
          <w:color w:val="000000" w:themeColor="text1"/>
          <w:vertAlign w:val="superscript"/>
          <w:lang w:val="en-GB"/>
        </w:rPr>
        <w:t>th</w:t>
      </w:r>
      <w:r w:rsidR="00D95614" w:rsidRPr="001F5374">
        <w:rPr>
          <w:rFonts w:eastAsia="Arial" w:cs="Arial"/>
          <w:color w:val="000000" w:themeColor="text1"/>
          <w:lang w:val="en-GB"/>
        </w:rPr>
        <w:t xml:space="preserve"> </w:t>
      </w:r>
      <w:r w:rsidR="00014AE5" w:rsidRPr="001F5374">
        <w:rPr>
          <w:rFonts w:eastAsia="Arial" w:cs="Arial"/>
          <w:color w:val="000000" w:themeColor="text1"/>
          <w:lang w:val="en-GB"/>
        </w:rPr>
        <w:t xml:space="preserve">meeting of the </w:t>
      </w:r>
      <w:r w:rsidR="00D95614" w:rsidRPr="001F5374">
        <w:rPr>
          <w:rFonts w:eastAsia="Arial" w:cs="Arial"/>
          <w:color w:val="000000" w:themeColor="text1"/>
          <w:lang w:val="en-GB"/>
        </w:rPr>
        <w:t>Sessional Committee of the Scientific Council (ScC-SC7)</w:t>
      </w:r>
      <w:r w:rsidR="00D95614" w:rsidRPr="001F5374">
        <w:rPr>
          <w:rFonts w:eastAsia="Arial" w:cs="Arial"/>
          <w:lang w:val="en-GB"/>
        </w:rPr>
        <w:t xml:space="preserve"> r</w:t>
      </w:r>
      <w:r w:rsidR="00D95614" w:rsidRPr="001F5374">
        <w:rPr>
          <w:lang w:val="en-GB"/>
        </w:rPr>
        <w:t>ecognized the complexity of the issue</w:t>
      </w:r>
      <w:r w:rsidR="00D95614" w:rsidRPr="001F5374" w:rsidDel="00CB6F2B">
        <w:rPr>
          <w:lang w:val="en-GB"/>
        </w:rPr>
        <w:t xml:space="preserve">, </w:t>
      </w:r>
      <w:r w:rsidR="00D95614" w:rsidRPr="001F5374">
        <w:rPr>
          <w:lang w:val="en-GB"/>
        </w:rPr>
        <w:t>the need for further research, and the potential for collaboration with other working groups established under the Scientific Council on related topics such as light pollution and poisoning.</w:t>
      </w:r>
    </w:p>
    <w:p w14:paraId="6D22EB23" w14:textId="77777777" w:rsidR="00EA4BA0" w:rsidRDefault="00EA4BA0" w:rsidP="00DA2AA4">
      <w:pPr>
        <w:pStyle w:val="ListParagraph"/>
        <w:spacing w:after="0" w:line="240" w:lineRule="auto"/>
        <w:ind w:left="567" w:hanging="567"/>
        <w:contextualSpacing w:val="0"/>
        <w:jc w:val="both"/>
        <w:rPr>
          <w:lang w:val="en-GB"/>
        </w:rPr>
      </w:pPr>
    </w:p>
    <w:p w14:paraId="24A8F04A" w14:textId="2C5FF9EF" w:rsidR="00F93BFC" w:rsidRDefault="00D95614" w:rsidP="00DA2AA4">
      <w:pPr>
        <w:pStyle w:val="ListParagraph"/>
        <w:numPr>
          <w:ilvl w:val="0"/>
          <w:numId w:val="11"/>
        </w:numPr>
        <w:spacing w:after="0" w:line="240" w:lineRule="auto"/>
        <w:ind w:left="567" w:hanging="567"/>
        <w:contextualSpacing w:val="0"/>
        <w:jc w:val="both"/>
        <w:rPr>
          <w:lang w:val="en-GB"/>
        </w:rPr>
      </w:pPr>
      <w:r>
        <w:rPr>
          <w:lang w:val="en-GB"/>
        </w:rPr>
        <w:t>To implement Decision 14.216</w:t>
      </w:r>
      <w:r w:rsidR="00C013A4">
        <w:rPr>
          <w:lang w:val="en-GB"/>
        </w:rPr>
        <w:t>, ScC-SC7 formed</w:t>
      </w:r>
      <w:r>
        <w:rPr>
          <w:lang w:val="en-GB"/>
        </w:rPr>
        <w:t xml:space="preserve"> a </w:t>
      </w:r>
      <w:r w:rsidR="009817EE">
        <w:rPr>
          <w:lang w:val="en-GB"/>
        </w:rPr>
        <w:t>C</w:t>
      </w:r>
      <w:r>
        <w:rPr>
          <w:lang w:val="en-GB"/>
        </w:rPr>
        <w:t xml:space="preserve">onsultative </w:t>
      </w:r>
      <w:r w:rsidR="009817EE">
        <w:rPr>
          <w:lang w:val="en-GB"/>
        </w:rPr>
        <w:t>G</w:t>
      </w:r>
      <w:r>
        <w:rPr>
          <w:lang w:val="en-GB"/>
        </w:rPr>
        <w:t>roup</w:t>
      </w:r>
      <w:r w:rsidR="00813532">
        <w:rPr>
          <w:lang w:val="en-GB"/>
        </w:rPr>
        <w:t xml:space="preserve"> on </w:t>
      </w:r>
      <w:r w:rsidR="009817EE">
        <w:rPr>
          <w:lang w:val="en-GB"/>
        </w:rPr>
        <w:t>I</w:t>
      </w:r>
      <w:r w:rsidR="00813532">
        <w:rPr>
          <w:lang w:val="en-GB"/>
        </w:rPr>
        <w:t xml:space="preserve">nsect </w:t>
      </w:r>
      <w:r w:rsidR="009817EE">
        <w:rPr>
          <w:lang w:val="en-GB"/>
        </w:rPr>
        <w:t>D</w:t>
      </w:r>
      <w:r w:rsidR="00813532">
        <w:rPr>
          <w:lang w:val="en-GB"/>
        </w:rPr>
        <w:t>ecline</w:t>
      </w:r>
      <w:r w:rsidR="009817EE">
        <w:rPr>
          <w:lang w:val="en-GB"/>
        </w:rPr>
        <w:t xml:space="preserve"> and Migratory species</w:t>
      </w:r>
      <w:r>
        <w:rPr>
          <w:lang w:val="en-GB"/>
        </w:rPr>
        <w:t xml:space="preserve"> to bring in external expertise.</w:t>
      </w:r>
    </w:p>
    <w:p w14:paraId="5ABEC295" w14:textId="77777777" w:rsidR="00F93BFC" w:rsidRDefault="00F93BFC" w:rsidP="00DA2AA4">
      <w:pPr>
        <w:pStyle w:val="ListParagraph"/>
        <w:spacing w:after="0" w:line="240" w:lineRule="auto"/>
        <w:ind w:left="567" w:hanging="567"/>
        <w:contextualSpacing w:val="0"/>
        <w:jc w:val="both"/>
        <w:rPr>
          <w:lang w:val="en-GB"/>
        </w:rPr>
      </w:pPr>
    </w:p>
    <w:p w14:paraId="1DD3FA47" w14:textId="7F98C790" w:rsidR="00FB2B83" w:rsidRPr="009E588F" w:rsidRDefault="00F93BFC" w:rsidP="00DA2AA4">
      <w:pPr>
        <w:pStyle w:val="ListParagraph"/>
        <w:numPr>
          <w:ilvl w:val="0"/>
          <w:numId w:val="11"/>
        </w:numPr>
        <w:spacing w:after="0" w:line="240" w:lineRule="auto"/>
        <w:ind w:left="567" w:hanging="567"/>
        <w:contextualSpacing w:val="0"/>
        <w:jc w:val="both"/>
        <w:rPr>
          <w:lang w:val="en-GB"/>
        </w:rPr>
      </w:pPr>
      <w:r w:rsidRPr="00F93BFC">
        <w:rPr>
          <w:iCs/>
          <w:lang w:val="en-GB"/>
        </w:rPr>
        <w:t xml:space="preserve">The </w:t>
      </w:r>
      <w:r w:rsidR="009817EE">
        <w:rPr>
          <w:iCs/>
          <w:lang w:val="en-GB"/>
        </w:rPr>
        <w:t>C</w:t>
      </w:r>
      <w:r w:rsidRPr="00F93BFC">
        <w:rPr>
          <w:iCs/>
          <w:lang w:val="en-GB"/>
        </w:rPr>
        <w:t xml:space="preserve">onsultative </w:t>
      </w:r>
      <w:r w:rsidR="009817EE">
        <w:rPr>
          <w:iCs/>
          <w:lang w:val="en-GB"/>
        </w:rPr>
        <w:t>G</w:t>
      </w:r>
      <w:r w:rsidRPr="00F93BFC">
        <w:rPr>
          <w:iCs/>
          <w:lang w:val="en-GB"/>
        </w:rPr>
        <w:t xml:space="preserve">roup met </w:t>
      </w:r>
      <w:r w:rsidR="00C013A4">
        <w:rPr>
          <w:iCs/>
          <w:lang w:val="en-GB"/>
        </w:rPr>
        <w:t>three</w:t>
      </w:r>
      <w:r w:rsidRPr="00F93BFC">
        <w:rPr>
          <w:iCs/>
          <w:lang w:val="en-GB"/>
        </w:rPr>
        <w:t xml:space="preserve"> times between January and July 2025 to review </w:t>
      </w:r>
      <w:r>
        <w:t>the findings of the report, in line with paragraph (a) of Decision 14.216</w:t>
      </w:r>
      <w:r w:rsidRPr="00F93BFC">
        <w:rPr>
          <w:iCs/>
          <w:lang w:val="en-GB"/>
        </w:rPr>
        <w:t xml:space="preserve">. </w:t>
      </w:r>
      <w:r w:rsidR="00362686">
        <w:rPr>
          <w:iCs/>
          <w:lang w:val="en-GB"/>
        </w:rPr>
        <w:t xml:space="preserve">The </w:t>
      </w:r>
      <w:r w:rsidR="00AE6036">
        <w:rPr>
          <w:iCs/>
          <w:lang w:val="en-GB"/>
        </w:rPr>
        <w:t>G</w:t>
      </w:r>
      <w:r w:rsidR="00362686">
        <w:rPr>
          <w:iCs/>
          <w:lang w:val="en-GB"/>
        </w:rPr>
        <w:t>roup</w:t>
      </w:r>
      <w:r w:rsidR="00AE6036">
        <w:rPr>
          <w:iCs/>
          <w:lang w:val="en-GB"/>
        </w:rPr>
        <w:t xml:space="preserve"> also</w:t>
      </w:r>
      <w:r w:rsidR="00362686">
        <w:rPr>
          <w:iCs/>
          <w:lang w:val="en-GB"/>
        </w:rPr>
        <w:t xml:space="preserve"> proposed revisions to Resolution </w:t>
      </w:r>
      <w:r w:rsidR="00D44F51">
        <w:rPr>
          <w:iCs/>
          <w:lang w:val="en-GB"/>
        </w:rPr>
        <w:t xml:space="preserve">13.6. </w:t>
      </w:r>
      <w:r w:rsidR="00AE6036">
        <w:rPr>
          <w:iCs/>
          <w:lang w:val="en-GB"/>
        </w:rPr>
        <w:t>A</w:t>
      </w:r>
      <w:r w:rsidRPr="00F93BFC">
        <w:rPr>
          <w:iCs/>
          <w:lang w:val="en-GB"/>
        </w:rPr>
        <w:t xml:space="preserve"> </w:t>
      </w:r>
      <w:r w:rsidR="00E82CFA">
        <w:rPr>
          <w:iCs/>
          <w:lang w:val="en-GB"/>
        </w:rPr>
        <w:t>summary</w:t>
      </w:r>
      <w:r w:rsidRPr="00F93BFC">
        <w:rPr>
          <w:iCs/>
          <w:lang w:val="en-GB"/>
        </w:rPr>
        <w:t xml:space="preserve"> of the </w:t>
      </w:r>
      <w:r w:rsidR="00E82CFA">
        <w:rPr>
          <w:iCs/>
          <w:lang w:val="en-GB"/>
        </w:rPr>
        <w:t>main findings</w:t>
      </w:r>
      <w:r w:rsidRPr="00F93BFC">
        <w:rPr>
          <w:iCs/>
          <w:lang w:val="en-GB"/>
        </w:rPr>
        <w:t xml:space="preserve"> of the </w:t>
      </w:r>
      <w:r w:rsidR="00C27D45">
        <w:rPr>
          <w:iCs/>
          <w:lang w:val="en-GB"/>
        </w:rPr>
        <w:t>Consultative</w:t>
      </w:r>
      <w:r w:rsidRPr="00F93BFC">
        <w:rPr>
          <w:iCs/>
          <w:lang w:val="en-GB"/>
        </w:rPr>
        <w:t xml:space="preserve"> Group is contained in Annex 2.</w:t>
      </w:r>
    </w:p>
    <w:p w14:paraId="76386150" w14:textId="77777777" w:rsidR="009E588F" w:rsidRPr="00D67767" w:rsidRDefault="009E588F" w:rsidP="00DA2AA4">
      <w:pPr>
        <w:pStyle w:val="ListParagraph"/>
        <w:spacing w:after="0" w:line="240" w:lineRule="auto"/>
        <w:ind w:left="426"/>
        <w:contextualSpacing w:val="0"/>
        <w:jc w:val="both"/>
        <w:rPr>
          <w:lang w:val="en-GB"/>
        </w:rPr>
      </w:pPr>
    </w:p>
    <w:p w14:paraId="1DD3FA48" w14:textId="77777777" w:rsidR="00FB2B83" w:rsidRDefault="00D95614" w:rsidP="00DA2AA4">
      <w:pPr>
        <w:pStyle w:val="Heading1"/>
        <w:spacing w:after="0" w:line="240" w:lineRule="auto"/>
      </w:pPr>
      <w:r>
        <w:t>Recommended actions</w:t>
      </w:r>
    </w:p>
    <w:p w14:paraId="469B1BFF" w14:textId="77777777" w:rsidR="00DA2AA4" w:rsidRPr="00DA2AA4" w:rsidRDefault="00DA2AA4" w:rsidP="00DA2AA4">
      <w:pPr>
        <w:spacing w:after="0"/>
        <w:rPr>
          <w:lang w:val="en-GB"/>
        </w:rPr>
      </w:pPr>
    </w:p>
    <w:p w14:paraId="1DD3FA49" w14:textId="1B9AD940" w:rsidR="00FB2B83" w:rsidRDefault="00D95614" w:rsidP="00DA2AA4">
      <w:pPr>
        <w:pStyle w:val="Heading1"/>
        <w:numPr>
          <w:ilvl w:val="0"/>
          <w:numId w:val="11"/>
        </w:numPr>
        <w:spacing w:after="0" w:line="240" w:lineRule="auto"/>
        <w:ind w:left="567" w:hanging="567"/>
        <w:rPr>
          <w:iCs w:val="0"/>
          <w:u w:val="none"/>
        </w:rPr>
      </w:pPr>
      <w:r>
        <w:rPr>
          <w:u w:val="none"/>
        </w:rPr>
        <w:t>The Conference of the Parties is recommended to:</w:t>
      </w:r>
    </w:p>
    <w:p w14:paraId="1061DE6F" w14:textId="77777777" w:rsidR="005F51A9" w:rsidRPr="005F51A9" w:rsidRDefault="005F51A9" w:rsidP="00DA2AA4">
      <w:pPr>
        <w:pStyle w:val="Secondnumbering"/>
        <w:ind w:left="567" w:hanging="567"/>
      </w:pPr>
    </w:p>
    <w:p w14:paraId="4232337A" w14:textId="3703251C" w:rsidR="005F51A9" w:rsidRPr="005F51A9" w:rsidRDefault="00D95614" w:rsidP="00C7035E">
      <w:pPr>
        <w:pStyle w:val="Secondnumbering"/>
        <w:numPr>
          <w:ilvl w:val="0"/>
          <w:numId w:val="41"/>
        </w:numPr>
        <w:ind w:left="993" w:hanging="426"/>
      </w:pPr>
      <w:r w:rsidRPr="005F51A9">
        <w:rPr>
          <w:rFonts w:cs="Arial"/>
        </w:rPr>
        <w:t xml:space="preserve">adopt the draft amendments to Resolution 13.6 contained in Annex </w:t>
      </w:r>
      <w:r w:rsidRPr="005F51A9" w:rsidDel="005F51A9">
        <w:rPr>
          <w:rFonts w:cs="Arial"/>
        </w:rPr>
        <w:t>1</w:t>
      </w:r>
      <w:r w:rsidRPr="005F51A9">
        <w:rPr>
          <w:rFonts w:cs="Arial"/>
        </w:rPr>
        <w:t xml:space="preserve"> of this document;</w:t>
      </w:r>
    </w:p>
    <w:p w14:paraId="1D71896E" w14:textId="77777777" w:rsidR="000D1647" w:rsidRPr="000D1647" w:rsidRDefault="000D1647" w:rsidP="00C7035E">
      <w:pPr>
        <w:pStyle w:val="Secondnumbering"/>
        <w:ind w:left="993" w:hanging="426"/>
      </w:pPr>
    </w:p>
    <w:p w14:paraId="611DC400" w14:textId="368B9B8E" w:rsidR="000D1647" w:rsidRPr="005F51A9" w:rsidRDefault="000D1647" w:rsidP="00C7035E">
      <w:pPr>
        <w:pStyle w:val="Secondnumbering"/>
        <w:numPr>
          <w:ilvl w:val="0"/>
          <w:numId w:val="41"/>
        </w:numPr>
        <w:ind w:left="993" w:hanging="426"/>
      </w:pPr>
      <w:r>
        <w:t xml:space="preserve">note the summary of the findings of the Consultative Group on Insect Decline and Migratory species contained in Annex </w:t>
      </w:r>
      <w:ins w:id="0" w:author="CMS Secretariat" w:date="2025-12-16T16:36:00Z" w16du:dateUtc="2025-12-16T15:36:00Z">
        <w:r w:rsidR="00845686">
          <w:t>2</w:t>
        </w:r>
      </w:ins>
      <w:del w:id="1" w:author="CMS Secretariat" w:date="2025-12-16T16:36:00Z" w16du:dateUtc="2025-12-16T15:36:00Z">
        <w:r w:rsidDel="00845686">
          <w:delText>1</w:delText>
        </w:r>
      </w:del>
      <w:r>
        <w:t xml:space="preserve"> of this document;</w:t>
      </w:r>
    </w:p>
    <w:p w14:paraId="2A515DA3" w14:textId="77777777" w:rsidR="005F51A9" w:rsidRDefault="005F51A9" w:rsidP="00C7035E">
      <w:pPr>
        <w:pStyle w:val="Secondnumbering"/>
        <w:ind w:left="993" w:hanging="426"/>
      </w:pPr>
    </w:p>
    <w:p w14:paraId="1DD3FA50" w14:textId="797615E0" w:rsidR="00FB2B83" w:rsidRDefault="00D95614" w:rsidP="00C7035E">
      <w:pPr>
        <w:pStyle w:val="Secondnumbering"/>
        <w:numPr>
          <w:ilvl w:val="0"/>
          <w:numId w:val="41"/>
        </w:numPr>
        <w:ind w:left="993" w:hanging="426"/>
      </w:pPr>
      <w:r w:rsidRPr="005F51A9">
        <w:rPr>
          <w:rFonts w:cs="Arial"/>
        </w:rPr>
        <w:t>delete Decisions 14.216 and 14.217.</w:t>
      </w:r>
    </w:p>
    <w:p w14:paraId="1DD3FA52" w14:textId="77777777" w:rsidR="00FB2B83" w:rsidRDefault="00FB2B83" w:rsidP="00C7035E">
      <w:pPr>
        <w:tabs>
          <w:tab w:val="left" w:pos="1402"/>
        </w:tabs>
        <w:spacing w:after="0" w:line="240" w:lineRule="auto"/>
        <w:ind w:left="993" w:hanging="426"/>
        <w:rPr>
          <w:lang w:val="en-GB"/>
        </w:rPr>
        <w:sectPr w:rsidR="00FB2B83">
          <w:headerReference w:type="even" r:id="rId17"/>
          <w:headerReference w:type="default" r:id="rId18"/>
          <w:footerReference w:type="even" r:id="rId19"/>
          <w:footerReference w:type="default" r:id="rId20"/>
          <w:headerReference w:type="first" r:id="rId21"/>
          <w:footerReference w:type="first" r:id="rId22"/>
          <w:pgSz w:w="11906" w:h="16838" w:code="9"/>
          <w:pgMar w:top="1440" w:right="1440" w:bottom="1440" w:left="1440" w:header="720" w:footer="720" w:gutter="0"/>
          <w:cols w:space="720"/>
          <w:titlePg/>
          <w:docGrid w:linePitch="360"/>
        </w:sectPr>
      </w:pPr>
    </w:p>
    <w:p w14:paraId="1DD3FA53" w14:textId="17430422" w:rsidR="00FB2B83" w:rsidRPr="001762F0" w:rsidRDefault="00D95614" w:rsidP="00831540">
      <w:pPr>
        <w:tabs>
          <w:tab w:val="left" w:pos="1402"/>
        </w:tabs>
        <w:jc w:val="right"/>
        <w:rPr>
          <w:b/>
          <w:bCs/>
          <w:lang w:val="en-GB"/>
        </w:rPr>
      </w:pPr>
      <w:r w:rsidRPr="001762F0">
        <w:rPr>
          <w:b/>
          <w:bCs/>
          <w:lang w:val="en-GB"/>
        </w:rPr>
        <w:lastRenderedPageBreak/>
        <w:t xml:space="preserve">ANNEX </w:t>
      </w:r>
      <w:r w:rsidR="00831540">
        <w:rPr>
          <w:b/>
          <w:bCs/>
          <w:lang w:val="en-GB"/>
        </w:rPr>
        <w:t>1</w:t>
      </w:r>
    </w:p>
    <w:p w14:paraId="67927469" w14:textId="77777777" w:rsidR="00804C54" w:rsidRDefault="00804C54" w:rsidP="002016BD">
      <w:pPr>
        <w:tabs>
          <w:tab w:val="left" w:pos="1402"/>
        </w:tabs>
        <w:spacing w:after="0"/>
        <w:rPr>
          <w:b/>
          <w:bCs/>
          <w:lang w:val="en-GB"/>
        </w:rPr>
      </w:pPr>
    </w:p>
    <w:p w14:paraId="586C0BB1" w14:textId="77777777" w:rsidR="002016BD" w:rsidRDefault="002016BD" w:rsidP="002016BD">
      <w:pPr>
        <w:tabs>
          <w:tab w:val="left" w:pos="1402"/>
        </w:tabs>
        <w:spacing w:after="0"/>
        <w:rPr>
          <w:b/>
          <w:bCs/>
          <w:lang w:val="en-GB"/>
        </w:rPr>
      </w:pPr>
    </w:p>
    <w:p w14:paraId="1DD3FA55" w14:textId="27684E59" w:rsidR="00FB2B83" w:rsidRDefault="00D95614" w:rsidP="00804C54">
      <w:pPr>
        <w:tabs>
          <w:tab w:val="left" w:pos="1402"/>
        </w:tabs>
        <w:spacing w:after="0" w:line="240" w:lineRule="auto"/>
        <w:jc w:val="center"/>
        <w:rPr>
          <w:lang w:val="en-GB"/>
        </w:rPr>
      </w:pPr>
      <w:r>
        <w:rPr>
          <w:lang w:val="en-GB"/>
        </w:rPr>
        <w:t>PROPOSED AMENDMENTS TO RESOLUTION 13.6</w:t>
      </w:r>
    </w:p>
    <w:p w14:paraId="34925956" w14:textId="77777777" w:rsidR="00804C54" w:rsidRDefault="00804C54" w:rsidP="002016BD">
      <w:pPr>
        <w:tabs>
          <w:tab w:val="left" w:pos="1402"/>
        </w:tabs>
        <w:spacing w:after="0" w:line="240" w:lineRule="auto"/>
        <w:rPr>
          <w:lang w:val="en-GB"/>
        </w:rPr>
      </w:pPr>
    </w:p>
    <w:p w14:paraId="35A8045B" w14:textId="77777777" w:rsidR="002016BD" w:rsidRDefault="002016BD" w:rsidP="002016BD">
      <w:pPr>
        <w:tabs>
          <w:tab w:val="left" w:pos="1402"/>
        </w:tabs>
        <w:spacing w:after="0" w:line="240" w:lineRule="auto"/>
        <w:rPr>
          <w:lang w:val="en-GB"/>
        </w:rPr>
      </w:pPr>
    </w:p>
    <w:p w14:paraId="1DD3FA56" w14:textId="77777777" w:rsidR="00FB2B83" w:rsidRDefault="00D95614" w:rsidP="00804C54">
      <w:pPr>
        <w:tabs>
          <w:tab w:val="left" w:pos="1402"/>
        </w:tabs>
        <w:spacing w:after="0" w:line="240" w:lineRule="auto"/>
        <w:jc w:val="center"/>
        <w:rPr>
          <w:b/>
          <w:bCs/>
          <w:lang w:val="en-GB"/>
        </w:rPr>
      </w:pPr>
      <w:r>
        <w:rPr>
          <w:b/>
          <w:bCs/>
          <w:lang w:val="en-GB"/>
        </w:rPr>
        <w:t>INSECT DECLINE AND ITS THREAT TO MIGRATORY INSECTIVOROUS ANIMAL POPULATIONS</w:t>
      </w:r>
    </w:p>
    <w:p w14:paraId="08EA86AE" w14:textId="77777777" w:rsidR="002016BD" w:rsidRDefault="002016BD" w:rsidP="002016BD">
      <w:pPr>
        <w:tabs>
          <w:tab w:val="left" w:pos="1402"/>
        </w:tabs>
        <w:spacing w:after="0" w:line="240" w:lineRule="auto"/>
        <w:rPr>
          <w:b/>
          <w:bCs/>
          <w:lang w:val="en-GB"/>
        </w:rPr>
      </w:pPr>
    </w:p>
    <w:p w14:paraId="1DD3FA57" w14:textId="77777777" w:rsidR="00FB2B83" w:rsidRDefault="00D95614" w:rsidP="00804C54">
      <w:pPr>
        <w:tabs>
          <w:tab w:val="left" w:pos="1402"/>
        </w:tabs>
        <w:spacing w:after="0" w:line="240" w:lineRule="auto"/>
        <w:jc w:val="center"/>
        <w:rPr>
          <w:i/>
          <w:iCs/>
          <w:lang w:val="en-GB"/>
        </w:rPr>
      </w:pPr>
      <w:r>
        <w:rPr>
          <w:i/>
          <w:iCs/>
          <w:lang w:val="en-GB"/>
        </w:rPr>
        <w:t xml:space="preserve">NB: Proposed new text is </w:t>
      </w:r>
      <w:r>
        <w:rPr>
          <w:i/>
          <w:iCs/>
          <w:u w:val="single"/>
          <w:lang w:val="en-GB"/>
        </w:rPr>
        <w:t>underlined</w:t>
      </w:r>
      <w:r>
        <w:rPr>
          <w:i/>
          <w:iCs/>
          <w:lang w:val="en-GB"/>
        </w:rPr>
        <w:t xml:space="preserve">. Text to be deleted is </w:t>
      </w:r>
      <w:r>
        <w:rPr>
          <w:i/>
          <w:iCs/>
          <w:strike/>
          <w:lang w:val="en-GB"/>
        </w:rPr>
        <w:t>crossed out</w:t>
      </w:r>
      <w:r>
        <w:rPr>
          <w:i/>
          <w:iCs/>
          <w:lang w:val="en-GB"/>
        </w:rPr>
        <w:t>.</w:t>
      </w:r>
    </w:p>
    <w:p w14:paraId="1DD3FA58" w14:textId="77777777" w:rsidR="00FB2B83" w:rsidRPr="002016BD" w:rsidRDefault="00FB2B83" w:rsidP="002016BD">
      <w:pPr>
        <w:tabs>
          <w:tab w:val="left" w:pos="1402"/>
        </w:tabs>
        <w:spacing w:after="0" w:line="240" w:lineRule="auto"/>
        <w:rPr>
          <w:lang w:val="en-GB"/>
        </w:rPr>
      </w:pPr>
    </w:p>
    <w:p w14:paraId="599E0B01" w14:textId="77777777" w:rsidR="002016BD" w:rsidRPr="002016BD" w:rsidRDefault="002016BD" w:rsidP="002016BD">
      <w:pPr>
        <w:tabs>
          <w:tab w:val="left" w:pos="1402"/>
        </w:tabs>
        <w:spacing w:after="0" w:line="240" w:lineRule="auto"/>
        <w:rPr>
          <w:lang w:val="en-GB"/>
        </w:rPr>
      </w:pPr>
    </w:p>
    <w:p w14:paraId="1DD3FA59" w14:textId="77777777" w:rsidR="00FB2B83" w:rsidRDefault="00D95614" w:rsidP="00804C54">
      <w:pPr>
        <w:spacing w:after="0" w:line="240" w:lineRule="auto"/>
        <w:jc w:val="both"/>
        <w:rPr>
          <w:rFonts w:cs="Arial"/>
        </w:rPr>
      </w:pPr>
      <w:r>
        <w:rPr>
          <w:rFonts w:cs="Arial"/>
          <w:bCs/>
          <w:i/>
          <w:iCs/>
        </w:rPr>
        <w:t>Recalling</w:t>
      </w:r>
      <w:r>
        <w:rPr>
          <w:rFonts w:cs="Arial"/>
        </w:rPr>
        <w:t xml:space="preserve"> that Article II of the Convention acknowledges the need to take action to avoid any migratory species becoming endangered,</w:t>
      </w:r>
    </w:p>
    <w:p w14:paraId="1DD3FA5A" w14:textId="77777777" w:rsidR="00FB2B83" w:rsidRDefault="00FB2B83" w:rsidP="00804C54">
      <w:pPr>
        <w:spacing w:after="0" w:line="240" w:lineRule="auto"/>
        <w:jc w:val="both"/>
        <w:rPr>
          <w:rFonts w:cs="Arial"/>
        </w:rPr>
      </w:pPr>
    </w:p>
    <w:p w14:paraId="1DD3FA5B" w14:textId="1322C9A7" w:rsidR="00FB2B83" w:rsidRPr="009870C9" w:rsidRDefault="00D95614" w:rsidP="00804C54">
      <w:pPr>
        <w:spacing w:after="0" w:line="240" w:lineRule="auto"/>
        <w:jc w:val="both"/>
        <w:rPr>
          <w:rFonts w:cs="Arial"/>
          <w:color w:val="000000" w:themeColor="text1"/>
        </w:rPr>
      </w:pPr>
      <w:r>
        <w:rPr>
          <w:rFonts w:cs="Arial"/>
          <w:bCs/>
          <w:i/>
          <w:iCs/>
        </w:rPr>
        <w:t>Deeply concerned</w:t>
      </w:r>
      <w:r>
        <w:rPr>
          <w:rFonts w:cs="Arial"/>
        </w:rPr>
        <w:t xml:space="preserve"> about the dramatic declines in insect biomass and the potential negative effects on migratory insectivorous animal populations, such as many bird and bat species</w:t>
      </w:r>
      <w:r w:rsidR="001050D8">
        <w:rPr>
          <w:rFonts w:cs="Arial"/>
        </w:rPr>
        <w:t>,</w:t>
      </w:r>
      <w:r>
        <w:rPr>
          <w:rFonts w:cs="Arial"/>
        </w:rPr>
        <w:t xml:space="preserve"> </w:t>
      </w:r>
      <w:r w:rsidRPr="001050D8">
        <w:rPr>
          <w:rFonts w:cs="Arial"/>
          <w:u w:val="single"/>
        </w:rPr>
        <w:t xml:space="preserve">as outlined in the report </w:t>
      </w:r>
      <w:r w:rsidR="009F115C" w:rsidRPr="009870C9">
        <w:rPr>
          <w:color w:val="000000" w:themeColor="text1"/>
          <w:u w:val="single"/>
          <w:lang w:val="en-GB"/>
        </w:rPr>
        <w:t>‘</w:t>
      </w:r>
      <w:hyperlink r:id="rId23">
        <w:r w:rsidR="009F115C" w:rsidRPr="009870C9">
          <w:rPr>
            <w:rStyle w:val="Hyperlink"/>
            <w:color w:val="000000" w:themeColor="text1"/>
            <w:lang w:val="en-GB"/>
          </w:rPr>
          <w:t>Insect Decline and its Threat to Migratory In</w:t>
        </w:r>
        <w:bookmarkStart w:id="2" w:name="_Hlt208406018"/>
        <w:r w:rsidR="009F115C" w:rsidRPr="009870C9">
          <w:rPr>
            <w:rStyle w:val="Hyperlink"/>
            <w:color w:val="000000" w:themeColor="text1"/>
            <w:lang w:val="en-GB"/>
          </w:rPr>
          <w:t>s</w:t>
        </w:r>
        <w:bookmarkEnd w:id="2"/>
        <w:r w:rsidR="009F115C" w:rsidRPr="009870C9">
          <w:rPr>
            <w:rStyle w:val="Hyperlink"/>
            <w:color w:val="000000" w:themeColor="text1"/>
            <w:lang w:val="en-GB"/>
          </w:rPr>
          <w:t>ectivorous Animal Populations</w:t>
        </w:r>
      </w:hyperlink>
      <w:r w:rsidR="009F115C" w:rsidRPr="009870C9">
        <w:rPr>
          <w:color w:val="000000" w:themeColor="text1"/>
          <w:u w:val="single"/>
          <w:lang w:val="en-GB"/>
        </w:rPr>
        <w:t>’</w:t>
      </w:r>
      <w:r w:rsidR="00B97B8A" w:rsidRPr="009870C9">
        <w:rPr>
          <w:color w:val="000000" w:themeColor="text1"/>
          <w:u w:val="single"/>
          <w:lang w:val="en-GB"/>
        </w:rPr>
        <w:t>,</w:t>
      </w:r>
    </w:p>
    <w:p w14:paraId="1DD3FA5C" w14:textId="77777777" w:rsidR="00FB2B83" w:rsidRDefault="00FB2B83" w:rsidP="00804C54">
      <w:pPr>
        <w:spacing w:after="0" w:line="240" w:lineRule="auto"/>
        <w:jc w:val="both"/>
        <w:rPr>
          <w:rFonts w:cs="Arial"/>
        </w:rPr>
      </w:pPr>
    </w:p>
    <w:p w14:paraId="1DD3FA5D" w14:textId="77777777" w:rsidR="00FB2B83" w:rsidRDefault="00D95614" w:rsidP="00804C54">
      <w:pPr>
        <w:spacing w:after="0" w:line="240" w:lineRule="auto"/>
        <w:jc w:val="both"/>
        <w:rPr>
          <w:rFonts w:cs="Arial"/>
        </w:rPr>
      </w:pPr>
      <w:r>
        <w:rPr>
          <w:rFonts w:cs="Arial"/>
          <w:bCs/>
          <w:i/>
          <w:iCs/>
        </w:rPr>
        <w:t xml:space="preserve">Acknowledging </w:t>
      </w:r>
      <w:r>
        <w:rPr>
          <w:rFonts w:cs="Arial"/>
        </w:rPr>
        <w:t>Article VII of the Convention on Migratory Species, which states that the Conference of the Parties may make recommendations to the Parties for improving the effectiveness of the Convention,</w:t>
      </w:r>
    </w:p>
    <w:p w14:paraId="1DD3FA5E" w14:textId="77777777" w:rsidR="00FB2B83" w:rsidRDefault="00FB2B83" w:rsidP="00804C54">
      <w:pPr>
        <w:spacing w:after="0" w:line="240" w:lineRule="auto"/>
        <w:jc w:val="both"/>
        <w:rPr>
          <w:rFonts w:cs="Arial"/>
        </w:rPr>
      </w:pPr>
    </w:p>
    <w:p w14:paraId="1DD3FA5F" w14:textId="77777777" w:rsidR="00FB2B83" w:rsidRDefault="00D95614" w:rsidP="00804C54">
      <w:pPr>
        <w:spacing w:after="0" w:line="240" w:lineRule="auto"/>
        <w:jc w:val="both"/>
        <w:rPr>
          <w:rFonts w:cs="Arial"/>
        </w:rPr>
      </w:pPr>
      <w:r>
        <w:rPr>
          <w:rFonts w:cs="Arial"/>
          <w:bCs/>
          <w:i/>
          <w:iCs/>
        </w:rPr>
        <w:t>Aware</w:t>
      </w:r>
      <w:r>
        <w:rPr>
          <w:rFonts w:cs="Arial"/>
        </w:rPr>
        <w:t xml:space="preserve"> that environmental impact assessment is foreseen in other conventions concerned with biodiversity conservation, and in CMS Agreements,</w:t>
      </w:r>
    </w:p>
    <w:p w14:paraId="1DD3FA60" w14:textId="77777777" w:rsidR="00FB2B83" w:rsidRDefault="00FB2B83" w:rsidP="00804C54">
      <w:pPr>
        <w:spacing w:after="0" w:line="240" w:lineRule="auto"/>
        <w:jc w:val="both"/>
        <w:rPr>
          <w:rFonts w:cs="Arial"/>
        </w:rPr>
      </w:pPr>
    </w:p>
    <w:p w14:paraId="5143083B" w14:textId="53DFA48D" w:rsidR="00A8736B" w:rsidRDefault="00A8736B" w:rsidP="00804C54">
      <w:pPr>
        <w:spacing w:after="0" w:line="240" w:lineRule="auto"/>
        <w:jc w:val="both"/>
        <w:rPr>
          <w:rFonts w:cs="Arial"/>
          <w:u w:val="single"/>
        </w:rPr>
      </w:pPr>
      <w:r w:rsidRPr="00A8736B">
        <w:rPr>
          <w:rFonts w:cs="Arial"/>
          <w:i/>
          <w:iCs/>
          <w:u w:val="single"/>
        </w:rPr>
        <w:t>Recalling</w:t>
      </w:r>
      <w:r>
        <w:rPr>
          <w:rFonts w:cs="Arial"/>
          <w:u w:val="single"/>
        </w:rPr>
        <w:t xml:space="preserve"> that some CMS</w:t>
      </w:r>
      <w:r w:rsidR="00030E0D">
        <w:rPr>
          <w:rFonts w:cs="Arial"/>
          <w:u w:val="single"/>
        </w:rPr>
        <w:t xml:space="preserve"> </w:t>
      </w:r>
      <w:r>
        <w:rPr>
          <w:rFonts w:cs="Arial"/>
          <w:u w:val="single"/>
        </w:rPr>
        <w:t>family instruments address the issue of insect decline and migratory species</w:t>
      </w:r>
      <w:r w:rsidR="00280A9A">
        <w:rPr>
          <w:rFonts w:cs="Arial"/>
          <w:u w:val="single"/>
        </w:rPr>
        <w:t>,</w:t>
      </w:r>
      <w:r>
        <w:rPr>
          <w:rFonts w:cs="Arial"/>
          <w:u w:val="single"/>
        </w:rPr>
        <w:t xml:space="preserve"> </w:t>
      </w:r>
    </w:p>
    <w:p w14:paraId="1FCC041E" w14:textId="77777777" w:rsidR="00607DE0" w:rsidRDefault="00607DE0" w:rsidP="00804C54">
      <w:pPr>
        <w:spacing w:after="0" w:line="240" w:lineRule="auto"/>
        <w:jc w:val="both"/>
        <w:rPr>
          <w:rFonts w:cs="Arial"/>
          <w:u w:val="single"/>
        </w:rPr>
      </w:pPr>
    </w:p>
    <w:p w14:paraId="15518993" w14:textId="211BC6FE" w:rsidR="000F3A99" w:rsidRPr="000E433B" w:rsidRDefault="00D95614" w:rsidP="00804C54">
      <w:pPr>
        <w:spacing w:after="0" w:line="240" w:lineRule="auto"/>
        <w:jc w:val="both"/>
        <w:rPr>
          <w:rFonts w:eastAsia="Times New Roman" w:cstheme="minorHAnsi"/>
          <w:i/>
          <w:strike/>
          <w:lang w:eastAsia="fi-FI"/>
        </w:rPr>
      </w:pPr>
      <w:r>
        <w:rPr>
          <w:rFonts w:cs="Arial"/>
          <w:bCs/>
          <w:i/>
          <w:iCs/>
        </w:rPr>
        <w:t>Welcoming</w:t>
      </w:r>
      <w:r>
        <w:rPr>
          <w:rFonts w:cs="Arial"/>
        </w:rPr>
        <w:t xml:space="preserve"> EUROBATS Resolution 8.13 </w:t>
      </w:r>
      <w:r>
        <w:rPr>
          <w:rFonts w:cs="Arial"/>
          <w:i/>
          <w:iCs/>
        </w:rPr>
        <w:t>Insect Decline as a Threat to Bat Populations in Europe</w:t>
      </w:r>
      <w:r>
        <w:rPr>
          <w:rFonts w:cs="Arial"/>
        </w:rPr>
        <w:t>, and the urgent need for guidelines for prioritized action</w:t>
      </w:r>
      <w:r w:rsidR="00E75B9B">
        <w:rPr>
          <w:rFonts w:cs="Arial"/>
        </w:rPr>
        <w:t>.</w:t>
      </w:r>
    </w:p>
    <w:p w14:paraId="08329491" w14:textId="77777777" w:rsidR="004626CB" w:rsidRDefault="004626CB" w:rsidP="00804C54">
      <w:pPr>
        <w:spacing w:after="0" w:line="240" w:lineRule="auto"/>
        <w:jc w:val="both"/>
        <w:rPr>
          <w:rFonts w:eastAsia="Times New Roman" w:cstheme="minorHAnsi"/>
          <w:i/>
          <w:strike/>
          <w:lang w:eastAsia="fi-FI"/>
        </w:rPr>
      </w:pPr>
    </w:p>
    <w:p w14:paraId="1DD3FA63" w14:textId="4227B409" w:rsidR="00FB2B83" w:rsidRPr="004626CB" w:rsidRDefault="00D95614" w:rsidP="00804C54">
      <w:pPr>
        <w:spacing w:after="0" w:line="240" w:lineRule="auto"/>
        <w:jc w:val="both"/>
        <w:rPr>
          <w:rFonts w:eastAsia="Times New Roman" w:cstheme="minorHAnsi"/>
          <w:iCs/>
          <w:strike/>
          <w:lang w:eastAsia="fi-FI"/>
        </w:rPr>
      </w:pPr>
      <w:r w:rsidRPr="004626CB">
        <w:rPr>
          <w:rFonts w:eastAsia="Times New Roman" w:cstheme="minorHAnsi"/>
          <w:i/>
          <w:strike/>
          <w:lang w:eastAsia="fi-FI"/>
        </w:rPr>
        <w:t xml:space="preserve">Recalling </w:t>
      </w:r>
      <w:r w:rsidRPr="004626CB">
        <w:rPr>
          <w:rFonts w:eastAsia="Times New Roman" w:cstheme="minorHAnsi"/>
          <w:iCs/>
          <w:strike/>
          <w:lang w:eastAsia="fi-FI"/>
        </w:rPr>
        <w:t>the Rio 15 principle,</w:t>
      </w:r>
    </w:p>
    <w:p w14:paraId="2094CE27" w14:textId="77777777" w:rsidR="00AA55D0" w:rsidRDefault="00AA55D0" w:rsidP="00804C54">
      <w:pPr>
        <w:spacing w:after="0" w:line="240" w:lineRule="auto"/>
        <w:jc w:val="both"/>
        <w:rPr>
          <w:rFonts w:cs="Arial"/>
        </w:rPr>
      </w:pPr>
    </w:p>
    <w:p w14:paraId="1DD3FA64" w14:textId="00E498E5" w:rsidR="00FB2B83" w:rsidRDefault="00D95614" w:rsidP="00804C54">
      <w:pPr>
        <w:spacing w:after="0" w:line="240" w:lineRule="auto"/>
        <w:jc w:val="both"/>
        <w:rPr>
          <w:rFonts w:eastAsia="Calibri" w:cs="Arial"/>
          <w:bCs/>
          <w:lang w:eastAsia="en-GB"/>
        </w:rPr>
      </w:pPr>
      <w:r>
        <w:rPr>
          <w:rFonts w:eastAsia="Calibri" w:cs="Arial"/>
          <w:bCs/>
          <w:i/>
          <w:lang w:eastAsia="en-GB"/>
        </w:rPr>
        <w:t>Recalling</w:t>
      </w:r>
      <w:r>
        <w:rPr>
          <w:rFonts w:eastAsia="Calibri" w:cs="Arial"/>
          <w:bCs/>
          <w:lang w:eastAsia="en-GB"/>
        </w:rPr>
        <w:t xml:space="preserve"> Resolution 11.15 (Rev.COP12) </w:t>
      </w:r>
      <w:r>
        <w:rPr>
          <w:rFonts w:eastAsia="Calibri" w:cs="Arial"/>
          <w:bCs/>
          <w:i/>
          <w:iCs/>
          <w:lang w:eastAsia="en-GB"/>
        </w:rPr>
        <w:t>Preventing Poisoning of Migratory Birds</w:t>
      </w:r>
      <w:r>
        <w:rPr>
          <w:rFonts w:eastAsia="Calibri" w:cs="Arial"/>
          <w:bCs/>
          <w:lang w:eastAsia="en-GB"/>
        </w:rPr>
        <w:t xml:space="preserve">, which adopts the Guidelines to Prevent the </w:t>
      </w:r>
      <w:r w:rsidRPr="00667DB6">
        <w:rPr>
          <w:rFonts w:eastAsia="Calibri" w:cs="Arial"/>
          <w:bCs/>
          <w:lang w:eastAsia="en-GB"/>
        </w:rPr>
        <w:t xml:space="preserve">Risk of Poisoning to Migratory Birds </w:t>
      </w:r>
      <w:r w:rsidRPr="00667DB6">
        <w:rPr>
          <w:rFonts w:eastAsia="Calibri" w:cs="Arial"/>
          <w:lang w:eastAsia="en-GB"/>
        </w:rPr>
        <w:t>(</w:t>
      </w:r>
      <w:r w:rsidR="00B7202A" w:rsidRPr="00667DB6">
        <w:rPr>
          <w:rFonts w:eastAsia="Calibri" w:cs="Arial"/>
          <w:u w:val="single"/>
          <w:lang w:eastAsia="en-GB"/>
        </w:rPr>
        <w:t xml:space="preserve">contained in Annex 1 to </w:t>
      </w:r>
      <w:r w:rsidRPr="00667DB6">
        <w:rPr>
          <w:rFonts w:eastAsia="Calibri" w:cs="Arial"/>
          <w:lang w:eastAsia="en-GB"/>
        </w:rPr>
        <w:t xml:space="preserve">UNEP/CMS/COP11/Doc.23.1.2) </w:t>
      </w:r>
      <w:r w:rsidRPr="00667DB6">
        <w:rPr>
          <w:rFonts w:eastAsia="Calibri" w:cs="Arial"/>
          <w:strike/>
          <w:lang w:eastAsia="en-GB"/>
        </w:rPr>
        <w:t>including “[r]</w:t>
      </w:r>
      <w:proofErr w:type="spellStart"/>
      <w:r w:rsidRPr="00667DB6">
        <w:rPr>
          <w:rFonts w:eastAsia="Calibri" w:cs="Arial"/>
          <w:strike/>
          <w:lang w:eastAsia="en-GB"/>
        </w:rPr>
        <w:t>ecommendations</w:t>
      </w:r>
      <w:proofErr w:type="spellEnd"/>
      <w:r w:rsidRPr="00667DB6">
        <w:rPr>
          <w:rFonts w:eastAsia="Calibri" w:cs="Arial"/>
          <w:strike/>
          <w:lang w:eastAsia="en-GB"/>
        </w:rPr>
        <w:t xml:space="preserve"> to prevent risk to birds from insecticides used to protect crops”</w:t>
      </w:r>
      <w:r w:rsidRPr="00667DB6">
        <w:rPr>
          <w:rFonts w:eastAsia="Calibri" w:cs="Arial"/>
          <w:lang w:eastAsia="en-GB"/>
        </w:rPr>
        <w:t xml:space="preserve"> as well as </w:t>
      </w:r>
      <w:r w:rsidRPr="00667DB6">
        <w:rPr>
          <w:rFonts w:eastAsia="Calibri" w:cs="Arial"/>
          <w:strike/>
          <w:lang w:eastAsia="en-GB"/>
        </w:rPr>
        <w:t>“[n]</w:t>
      </w:r>
      <w:proofErr w:type="spellStart"/>
      <w:r w:rsidRPr="00667DB6">
        <w:rPr>
          <w:rFonts w:eastAsia="Calibri" w:cs="Arial"/>
          <w:strike/>
          <w:lang w:eastAsia="en-GB"/>
        </w:rPr>
        <w:t>oting</w:t>
      </w:r>
      <w:proofErr w:type="spellEnd"/>
      <w:r w:rsidRPr="00667DB6">
        <w:rPr>
          <w:rFonts w:eastAsia="Calibri" w:cs="Arial"/>
          <w:strike/>
          <w:lang w:eastAsia="en-GB"/>
        </w:rPr>
        <w:t xml:space="preserve"> the objectives of </w:t>
      </w:r>
      <w:r w:rsidRPr="00667DB6">
        <w:rPr>
          <w:rFonts w:eastAsia="Calibri" w:cs="Arial"/>
          <w:lang w:eastAsia="en-GB"/>
        </w:rPr>
        <w:t>the Rotterdam Convention on the Prior Informed Consent Procedure for Certain Hazardous Chemicals and Pesticides in International Trade, which promotes the environmentally sound use of hazardous chemicals and shared responsibility to protect the environment from harm</w:t>
      </w:r>
      <w:r w:rsidRPr="00667DB6">
        <w:rPr>
          <w:rFonts w:eastAsia="Calibri" w:cs="Arial"/>
          <w:strike/>
          <w:lang w:eastAsia="en-GB"/>
        </w:rPr>
        <w:t>”</w:t>
      </w:r>
      <w:r w:rsidRPr="00667DB6">
        <w:rPr>
          <w:rFonts w:eastAsia="Calibri" w:cs="Arial"/>
          <w:lang w:eastAsia="en-GB"/>
        </w:rPr>
        <w:t>,</w:t>
      </w:r>
    </w:p>
    <w:p w14:paraId="1DD3FA65" w14:textId="77777777" w:rsidR="00FB2B83" w:rsidRDefault="00FB2B83" w:rsidP="00804C54">
      <w:pPr>
        <w:spacing w:after="0" w:line="240" w:lineRule="auto"/>
        <w:jc w:val="both"/>
        <w:rPr>
          <w:rFonts w:eastAsia="Calibri" w:cs="Arial"/>
          <w:bCs/>
          <w:lang w:eastAsia="en-GB"/>
        </w:rPr>
      </w:pPr>
    </w:p>
    <w:p w14:paraId="1DD3FA66" w14:textId="77777777" w:rsidR="00FB2B83" w:rsidRPr="00C15757" w:rsidRDefault="00D95614" w:rsidP="00804C54">
      <w:pPr>
        <w:adjustRightInd w:val="0"/>
        <w:spacing w:after="0" w:line="240" w:lineRule="auto"/>
        <w:jc w:val="both"/>
        <w:rPr>
          <w:rFonts w:eastAsia="Calibri" w:cs="Arial"/>
          <w:bCs/>
          <w:lang w:eastAsia="en-GB"/>
        </w:rPr>
      </w:pPr>
      <w:r>
        <w:rPr>
          <w:rFonts w:eastAsia="Calibri" w:cs="Arial"/>
          <w:bCs/>
          <w:i/>
          <w:lang w:eastAsia="en-GB"/>
        </w:rPr>
        <w:t xml:space="preserve">Further </w:t>
      </w:r>
      <w:r w:rsidRPr="00C15757">
        <w:rPr>
          <w:rFonts w:eastAsia="Calibri" w:cs="Arial"/>
          <w:bCs/>
          <w:i/>
          <w:lang w:eastAsia="en-GB"/>
        </w:rPr>
        <w:t>recalling</w:t>
      </w:r>
      <w:r w:rsidRPr="00C15757">
        <w:rPr>
          <w:rFonts w:eastAsia="Calibri" w:cs="Arial"/>
          <w:bCs/>
          <w:lang w:eastAsia="en-GB"/>
        </w:rPr>
        <w:t xml:space="preserve"> Resolution 11.17 (Rev.COP12) which adopts the Action Plan for Migratory Landbirds in the African-Eurasian Region (AEMLAP) including </w:t>
      </w:r>
      <w:proofErr w:type="gramStart"/>
      <w:r w:rsidRPr="00C15757">
        <w:rPr>
          <w:rFonts w:eastAsia="Calibri" w:cs="Arial"/>
          <w:bCs/>
          <w:lang w:eastAsia="en-GB"/>
        </w:rPr>
        <w:t>a number of</w:t>
      </w:r>
      <w:proofErr w:type="gramEnd"/>
      <w:r w:rsidRPr="00C15757">
        <w:rPr>
          <w:rFonts w:eastAsia="Calibri" w:cs="Arial"/>
          <w:bCs/>
          <w:lang w:eastAsia="en-GB"/>
        </w:rPr>
        <w:t xml:space="preserve"> actions addressing intensive agriculture,</w:t>
      </w:r>
    </w:p>
    <w:p w14:paraId="1DD3FA69" w14:textId="7B071D7C" w:rsidR="00FB2B83" w:rsidRDefault="00FB2B83" w:rsidP="00804C54">
      <w:pPr>
        <w:adjustRightInd w:val="0"/>
        <w:spacing w:after="0" w:line="240" w:lineRule="auto"/>
        <w:jc w:val="both"/>
        <w:rPr>
          <w:rFonts w:cs="Arial"/>
          <w:bCs/>
        </w:rPr>
      </w:pPr>
    </w:p>
    <w:p w14:paraId="5F6405B7" w14:textId="6D1AC228" w:rsidR="002016BD" w:rsidRDefault="002016BD" w:rsidP="00804C54">
      <w:pPr>
        <w:adjustRightInd w:val="0"/>
        <w:spacing w:after="0" w:line="240" w:lineRule="auto"/>
        <w:jc w:val="both"/>
        <w:rPr>
          <w:rFonts w:cs="Arial"/>
          <w:bCs/>
        </w:rPr>
      </w:pPr>
      <w:r>
        <w:rPr>
          <w:rFonts w:cs="Arial"/>
          <w:bCs/>
        </w:rPr>
        <w:br w:type="page"/>
      </w:r>
    </w:p>
    <w:p w14:paraId="1DD3FA6B" w14:textId="77777777" w:rsidR="00FB2B83" w:rsidRDefault="00D95614" w:rsidP="00804C54">
      <w:pPr>
        <w:spacing w:after="0" w:line="240" w:lineRule="auto"/>
        <w:jc w:val="center"/>
        <w:rPr>
          <w:rFonts w:cs="Arial"/>
          <w:i/>
        </w:rPr>
      </w:pPr>
      <w:r>
        <w:rPr>
          <w:rFonts w:cs="Arial"/>
          <w:i/>
        </w:rPr>
        <w:lastRenderedPageBreak/>
        <w:t>The Conference of the Parties to the</w:t>
      </w:r>
    </w:p>
    <w:p w14:paraId="1DD3FA6C" w14:textId="77777777" w:rsidR="00FB2B83" w:rsidRDefault="00D95614" w:rsidP="00804C54">
      <w:pPr>
        <w:spacing w:after="0" w:line="240" w:lineRule="auto"/>
        <w:jc w:val="center"/>
        <w:rPr>
          <w:rFonts w:cs="Arial"/>
          <w:i/>
        </w:rPr>
      </w:pPr>
      <w:r>
        <w:rPr>
          <w:rFonts w:cs="Arial"/>
          <w:i/>
        </w:rPr>
        <w:t>Convention on the Conservation of Migratory Species of Wild Animals</w:t>
      </w:r>
    </w:p>
    <w:p w14:paraId="1DD3FA6E" w14:textId="77777777" w:rsidR="00FB2B83" w:rsidRDefault="00FB2B83" w:rsidP="00804C54">
      <w:pPr>
        <w:spacing w:after="0" w:line="240" w:lineRule="auto"/>
        <w:jc w:val="both"/>
        <w:rPr>
          <w:rFonts w:cs="Arial"/>
        </w:rPr>
      </w:pPr>
    </w:p>
    <w:p w14:paraId="2538FD76" w14:textId="77777777" w:rsidR="002016BD" w:rsidRDefault="002016BD" w:rsidP="00804C54">
      <w:pPr>
        <w:spacing w:after="0" w:line="240" w:lineRule="auto"/>
        <w:jc w:val="both"/>
        <w:rPr>
          <w:rFonts w:cs="Arial"/>
        </w:rPr>
      </w:pPr>
    </w:p>
    <w:p w14:paraId="1DD3FA6F" w14:textId="39434C03" w:rsidR="00FB2B83" w:rsidRDefault="00D95614" w:rsidP="00ED3B2A">
      <w:pPr>
        <w:pStyle w:val="ListParagraph"/>
        <w:numPr>
          <w:ilvl w:val="0"/>
          <w:numId w:val="14"/>
        </w:numPr>
        <w:tabs>
          <w:tab w:val="left" w:pos="0"/>
        </w:tabs>
        <w:spacing w:after="0" w:line="240" w:lineRule="auto"/>
        <w:ind w:left="567" w:hanging="567"/>
        <w:contextualSpacing w:val="0"/>
        <w:rPr>
          <w:rFonts w:cs="Arial"/>
        </w:rPr>
      </w:pPr>
      <w:r>
        <w:rPr>
          <w:rFonts w:cs="Arial"/>
          <w:i/>
        </w:rPr>
        <w:t>Calls upon</w:t>
      </w:r>
      <w:r>
        <w:rPr>
          <w:rFonts w:cs="Arial"/>
        </w:rPr>
        <w:t xml:space="preserve"> the Parties</w:t>
      </w:r>
      <w:r w:rsidR="00E60738" w:rsidRPr="00C15757">
        <w:rPr>
          <w:rFonts w:cs="Arial"/>
          <w:u w:val="single"/>
        </w:rPr>
        <w:t xml:space="preserve"> and </w:t>
      </w:r>
      <w:r w:rsidR="00930813" w:rsidRPr="00C15757">
        <w:rPr>
          <w:rFonts w:cs="Arial"/>
          <w:u w:val="single"/>
        </w:rPr>
        <w:t>stakeholders</w:t>
      </w:r>
      <w:r>
        <w:rPr>
          <w:rFonts w:cs="Arial"/>
        </w:rPr>
        <w:t>, subject to the availability of resources, to:</w:t>
      </w:r>
    </w:p>
    <w:p w14:paraId="1DD3FA70" w14:textId="77777777" w:rsidR="00FB2B83" w:rsidRDefault="00FB2B83" w:rsidP="00804C54">
      <w:pPr>
        <w:pStyle w:val="ListParagraph"/>
        <w:tabs>
          <w:tab w:val="left" w:pos="567"/>
        </w:tabs>
        <w:spacing w:after="0" w:line="240" w:lineRule="auto"/>
        <w:ind w:left="930"/>
        <w:contextualSpacing w:val="0"/>
        <w:jc w:val="both"/>
        <w:rPr>
          <w:rFonts w:cs="Arial"/>
        </w:rPr>
      </w:pPr>
    </w:p>
    <w:p w14:paraId="36BA31B3" w14:textId="5CBC5735" w:rsidR="00D31CF1" w:rsidRPr="00C15757" w:rsidRDefault="00D95614" w:rsidP="00ED3B2A">
      <w:pPr>
        <w:pStyle w:val="ListParagraph"/>
        <w:widowControl w:val="0"/>
        <w:numPr>
          <w:ilvl w:val="1"/>
          <w:numId w:val="14"/>
        </w:numPr>
        <w:autoSpaceDE w:val="0"/>
        <w:autoSpaceDN w:val="0"/>
        <w:adjustRightInd w:val="0"/>
        <w:spacing w:after="0" w:line="240" w:lineRule="auto"/>
        <w:ind w:left="993" w:hanging="426"/>
        <w:contextualSpacing w:val="0"/>
        <w:jc w:val="both"/>
        <w:rPr>
          <w:rFonts w:cs="Arial"/>
          <w:strike/>
        </w:rPr>
      </w:pPr>
      <w:r w:rsidRPr="00C15757">
        <w:rPr>
          <w:rFonts w:cs="Arial"/>
          <w:iCs/>
          <w:strike/>
        </w:rPr>
        <w:t>encourage and support</w:t>
      </w:r>
      <w:r w:rsidRPr="00C15757">
        <w:rPr>
          <w:rFonts w:cs="Arial"/>
          <w:strike/>
        </w:rPr>
        <w:t xml:space="preserve"> scientific research on the impact of insect decline on migratory insectivorous animal populations, e.g. birds, bats and freshwater fish; </w:t>
      </w:r>
      <w:r w:rsidRPr="00C15757">
        <w:rPr>
          <w:rFonts w:eastAsia="Times New Roman" w:cstheme="minorHAnsi"/>
          <w:strike/>
          <w:lang w:eastAsia="fi-FI"/>
        </w:rPr>
        <w:t xml:space="preserve">including identifying the gaps in research, species specific data collection and monitoring, making </w:t>
      </w:r>
      <w:proofErr w:type="gramStart"/>
      <w:r w:rsidRPr="00C15757">
        <w:rPr>
          <w:rFonts w:eastAsia="Times New Roman" w:cstheme="minorHAnsi"/>
          <w:strike/>
          <w:lang w:eastAsia="fi-FI"/>
        </w:rPr>
        <w:t>use where</w:t>
      </w:r>
      <w:proofErr w:type="gramEnd"/>
      <w:r w:rsidRPr="00C15757">
        <w:rPr>
          <w:rFonts w:eastAsia="Times New Roman" w:cstheme="minorHAnsi"/>
          <w:strike/>
          <w:lang w:eastAsia="fi-FI"/>
        </w:rPr>
        <w:t xml:space="preserve"> </w:t>
      </w:r>
      <w:proofErr w:type="gramStart"/>
      <w:r w:rsidRPr="00C15757">
        <w:rPr>
          <w:rFonts w:eastAsia="Times New Roman" w:cstheme="minorHAnsi"/>
          <w:strike/>
          <w:lang w:eastAsia="fi-FI"/>
        </w:rPr>
        <w:t>appropriate of</w:t>
      </w:r>
      <w:proofErr w:type="gramEnd"/>
      <w:r w:rsidRPr="00C15757">
        <w:rPr>
          <w:rFonts w:eastAsia="Times New Roman" w:cstheme="minorHAnsi"/>
          <w:strike/>
          <w:lang w:eastAsia="fi-FI"/>
        </w:rPr>
        <w:t xml:space="preserve"> existing monitoring methods, such as those developed by FAO or recognized by IUCN</w:t>
      </w:r>
      <w:r w:rsidRPr="00C15757">
        <w:rPr>
          <w:rFonts w:cs="Arial"/>
          <w:strike/>
        </w:rPr>
        <w:t>;</w:t>
      </w:r>
    </w:p>
    <w:p w14:paraId="1DD3FA72" w14:textId="77777777" w:rsidR="00FB2B83" w:rsidRDefault="00FB2B83" w:rsidP="00ED3B2A">
      <w:pPr>
        <w:pStyle w:val="ListParagraph"/>
        <w:spacing w:after="0" w:line="240" w:lineRule="auto"/>
        <w:ind w:left="993" w:hanging="426"/>
        <w:contextualSpacing w:val="0"/>
        <w:jc w:val="both"/>
        <w:rPr>
          <w:rFonts w:cs="Arial"/>
        </w:rPr>
      </w:pPr>
    </w:p>
    <w:p w14:paraId="1DD3FA73" w14:textId="6BAFD3A1" w:rsidR="00FB2B83" w:rsidRDefault="00D95614" w:rsidP="00ED3B2A">
      <w:pPr>
        <w:pStyle w:val="ListParagraph"/>
        <w:widowControl w:val="0"/>
        <w:numPr>
          <w:ilvl w:val="1"/>
          <w:numId w:val="14"/>
        </w:numPr>
        <w:autoSpaceDE w:val="0"/>
        <w:autoSpaceDN w:val="0"/>
        <w:adjustRightInd w:val="0"/>
        <w:spacing w:after="0" w:line="240" w:lineRule="auto"/>
        <w:ind w:left="993" w:hanging="426"/>
        <w:contextualSpacing w:val="0"/>
        <w:jc w:val="both"/>
        <w:rPr>
          <w:rFonts w:cs="Arial"/>
        </w:rPr>
      </w:pPr>
      <w:r>
        <w:rPr>
          <w:rFonts w:cs="Arial"/>
        </w:rPr>
        <w:t xml:space="preserve">avoid the detrimental effects of pesticide use on non-target insects </w:t>
      </w:r>
      <w:r w:rsidRPr="00C15757">
        <w:rPr>
          <w:rFonts w:cs="Arial"/>
          <w:u w:val="single"/>
        </w:rPr>
        <w:t>to preserve insect biomass</w:t>
      </w:r>
      <w:r>
        <w:rPr>
          <w:rFonts w:cs="Arial"/>
        </w:rPr>
        <w:t xml:space="preserve"> as a food resource of migratory insectivores in and around areas that are important for the conservation of these species, including by reducing the use </w:t>
      </w:r>
      <w:r w:rsidR="0029467E">
        <w:rPr>
          <w:rFonts w:cs="Arial"/>
        </w:rPr>
        <w:t xml:space="preserve">of </w:t>
      </w:r>
      <w:r w:rsidR="0029467E" w:rsidRPr="0029467E">
        <w:rPr>
          <w:rFonts w:cs="Arial"/>
          <w:u w:val="single"/>
        </w:rPr>
        <w:t xml:space="preserve">pesticides </w:t>
      </w:r>
      <w:r>
        <w:rPr>
          <w:rFonts w:cs="Arial"/>
        </w:rPr>
        <w:t>and</w:t>
      </w:r>
      <w:r w:rsidR="00E55793">
        <w:rPr>
          <w:rFonts w:cs="Arial"/>
        </w:rPr>
        <w:t xml:space="preserve"> </w:t>
      </w:r>
      <w:r w:rsidR="00E55793" w:rsidRPr="00E55793">
        <w:rPr>
          <w:rFonts w:cs="Arial"/>
          <w:u w:val="single"/>
        </w:rPr>
        <w:t>related</w:t>
      </w:r>
      <w:r>
        <w:rPr>
          <w:rFonts w:cs="Arial"/>
        </w:rPr>
        <w:t xml:space="preserve"> risks;</w:t>
      </w:r>
    </w:p>
    <w:p w14:paraId="1DD3FA74" w14:textId="77777777" w:rsidR="00FB2B83" w:rsidRDefault="00FB2B83" w:rsidP="00ED3B2A">
      <w:pPr>
        <w:spacing w:after="0" w:line="240" w:lineRule="auto"/>
        <w:ind w:left="993" w:hanging="426"/>
        <w:jc w:val="both"/>
        <w:rPr>
          <w:rFonts w:cs="Arial"/>
        </w:rPr>
      </w:pPr>
    </w:p>
    <w:p w14:paraId="1DD3FA75" w14:textId="77777777" w:rsidR="00FB2B83" w:rsidRDefault="00D95614" w:rsidP="00ED3B2A">
      <w:pPr>
        <w:pStyle w:val="ListParagraph"/>
        <w:widowControl w:val="0"/>
        <w:numPr>
          <w:ilvl w:val="1"/>
          <w:numId w:val="14"/>
        </w:numPr>
        <w:autoSpaceDE w:val="0"/>
        <w:autoSpaceDN w:val="0"/>
        <w:adjustRightInd w:val="0"/>
        <w:spacing w:after="0" w:line="240" w:lineRule="auto"/>
        <w:ind w:left="993" w:hanging="426"/>
        <w:contextualSpacing w:val="0"/>
        <w:jc w:val="both"/>
        <w:rPr>
          <w:rFonts w:cs="Arial"/>
        </w:rPr>
      </w:pPr>
      <w:r>
        <w:rPr>
          <w:rFonts w:cs="Arial"/>
          <w:iCs/>
        </w:rPr>
        <w:t>promote</w:t>
      </w:r>
      <w:r>
        <w:rPr>
          <w:rFonts w:cs="Arial"/>
        </w:rPr>
        <w:t xml:space="preserve"> action </w:t>
      </w:r>
      <w:proofErr w:type="spellStart"/>
      <w:r>
        <w:rPr>
          <w:rFonts w:cs="Arial"/>
        </w:rPr>
        <w:t>programmes</w:t>
      </w:r>
      <w:proofErr w:type="spellEnd"/>
      <w:r>
        <w:rPr>
          <w:rFonts w:cs="Arial"/>
        </w:rPr>
        <w:t xml:space="preserve"> for the conservation of insects and restoration of their habitats in consideration of their vulnerability, aiming at the known causes of insect decline, including pesticide usage and habitat loss;</w:t>
      </w:r>
    </w:p>
    <w:p w14:paraId="1DD3FA76" w14:textId="77777777" w:rsidR="00FB2B83" w:rsidRDefault="00FB2B83" w:rsidP="00ED3B2A">
      <w:pPr>
        <w:spacing w:after="0" w:line="240" w:lineRule="auto"/>
        <w:ind w:left="993" w:hanging="426"/>
        <w:jc w:val="both"/>
        <w:rPr>
          <w:rFonts w:cs="Arial"/>
        </w:rPr>
      </w:pPr>
    </w:p>
    <w:p w14:paraId="1DD3FA77" w14:textId="04953CEE" w:rsidR="00FB2B83" w:rsidRDefault="00D95614" w:rsidP="00ED3B2A">
      <w:pPr>
        <w:pStyle w:val="ListParagraph"/>
        <w:widowControl w:val="0"/>
        <w:numPr>
          <w:ilvl w:val="1"/>
          <w:numId w:val="14"/>
        </w:numPr>
        <w:autoSpaceDE w:val="0"/>
        <w:autoSpaceDN w:val="0"/>
        <w:adjustRightInd w:val="0"/>
        <w:spacing w:after="0" w:line="240" w:lineRule="auto"/>
        <w:ind w:left="993" w:hanging="426"/>
        <w:contextualSpacing w:val="0"/>
        <w:jc w:val="both"/>
        <w:rPr>
          <w:rFonts w:cs="Arial"/>
        </w:rPr>
      </w:pPr>
      <w:r>
        <w:rPr>
          <w:rFonts w:cs="Arial"/>
          <w:iCs/>
        </w:rPr>
        <w:t>take</w:t>
      </w:r>
      <w:r>
        <w:rPr>
          <w:rFonts w:cs="Arial"/>
        </w:rPr>
        <w:t xml:space="preserve"> a precautionary approach</w:t>
      </w:r>
      <w:r w:rsidR="002032C2" w:rsidRPr="00C15757">
        <w:rPr>
          <w:rFonts w:cs="Arial"/>
          <w:u w:val="single"/>
        </w:rPr>
        <w:t xml:space="preserve">, in line with </w:t>
      </w:r>
      <w:r w:rsidR="00E444CC">
        <w:rPr>
          <w:rFonts w:cs="Arial"/>
          <w:u w:val="single"/>
        </w:rPr>
        <w:t>P</w:t>
      </w:r>
      <w:r w:rsidR="002032C2" w:rsidRPr="00C15757">
        <w:rPr>
          <w:rFonts w:cs="Arial"/>
          <w:u w:val="single"/>
        </w:rPr>
        <w:t>rinciple</w:t>
      </w:r>
      <w:r w:rsidR="00E444CC">
        <w:rPr>
          <w:rFonts w:cs="Arial"/>
          <w:u w:val="single"/>
        </w:rPr>
        <w:t xml:space="preserve"> 15 of the Rio Declaration</w:t>
      </w:r>
      <w:r w:rsidR="002032C2" w:rsidRPr="00C15757">
        <w:rPr>
          <w:rFonts w:cs="Arial"/>
          <w:u w:val="single"/>
        </w:rPr>
        <w:t>,</w:t>
      </w:r>
      <w:r>
        <w:rPr>
          <w:rFonts w:cs="Arial"/>
        </w:rPr>
        <w:t xml:space="preserve"> with respect to the use of pesticides, including enhancing efforts to promote sustainable agricultural practices;</w:t>
      </w:r>
    </w:p>
    <w:p w14:paraId="1DD3FA78" w14:textId="77777777" w:rsidR="00FB2B83" w:rsidRDefault="00FB2B83" w:rsidP="00ED3B2A">
      <w:pPr>
        <w:spacing w:after="0" w:line="240" w:lineRule="auto"/>
        <w:ind w:left="993" w:hanging="426"/>
        <w:jc w:val="both"/>
        <w:rPr>
          <w:rFonts w:cs="Arial"/>
        </w:rPr>
      </w:pPr>
    </w:p>
    <w:p w14:paraId="1DD3FA79" w14:textId="77777777" w:rsidR="00FB2B83" w:rsidRDefault="00D95614" w:rsidP="00ED3B2A">
      <w:pPr>
        <w:pStyle w:val="ListParagraph"/>
        <w:widowControl w:val="0"/>
        <w:numPr>
          <w:ilvl w:val="1"/>
          <w:numId w:val="14"/>
        </w:numPr>
        <w:autoSpaceDE w:val="0"/>
        <w:autoSpaceDN w:val="0"/>
        <w:adjustRightInd w:val="0"/>
        <w:spacing w:after="0" w:line="240" w:lineRule="auto"/>
        <w:ind w:left="993" w:hanging="426"/>
        <w:contextualSpacing w:val="0"/>
        <w:jc w:val="both"/>
        <w:rPr>
          <w:rFonts w:cs="Arial"/>
        </w:rPr>
      </w:pPr>
      <w:r>
        <w:rPr>
          <w:rFonts w:cs="Arial"/>
          <w:iCs/>
        </w:rPr>
        <w:t>raise</w:t>
      </w:r>
      <w:r>
        <w:rPr>
          <w:rFonts w:cs="Arial"/>
        </w:rPr>
        <w:t xml:space="preserve"> awareness regarding the concerns mentioned above with land managers and other stakeholders;</w:t>
      </w:r>
    </w:p>
    <w:p w14:paraId="1DD3FA7A" w14:textId="77777777" w:rsidR="00FB2B83" w:rsidRDefault="00FB2B83" w:rsidP="00ED3B2A">
      <w:pPr>
        <w:spacing w:after="0" w:line="240" w:lineRule="auto"/>
        <w:ind w:left="993" w:hanging="426"/>
        <w:jc w:val="both"/>
        <w:rPr>
          <w:rFonts w:cs="Arial"/>
        </w:rPr>
      </w:pPr>
    </w:p>
    <w:p w14:paraId="1DD3FA7B" w14:textId="77777777" w:rsidR="00FB2B83" w:rsidRDefault="00D95614" w:rsidP="00ED3B2A">
      <w:pPr>
        <w:pStyle w:val="ListParagraph"/>
        <w:numPr>
          <w:ilvl w:val="1"/>
          <w:numId w:val="14"/>
        </w:numPr>
        <w:spacing w:after="0" w:line="240" w:lineRule="auto"/>
        <w:ind w:left="993" w:hanging="426"/>
        <w:contextualSpacing w:val="0"/>
        <w:jc w:val="both"/>
        <w:rPr>
          <w:rFonts w:cs="Arial"/>
        </w:rPr>
      </w:pPr>
      <w:r>
        <w:rPr>
          <w:rFonts w:cs="Arial"/>
          <w:iCs/>
        </w:rPr>
        <w:t>promote</w:t>
      </w:r>
      <w:r>
        <w:rPr>
          <w:rFonts w:cs="Arial"/>
        </w:rPr>
        <w:t xml:space="preserve"> continued cooperation and collaboration between scientists, professionals, stakeholders and international bodies, whose work is related to insect decline;</w:t>
      </w:r>
    </w:p>
    <w:p w14:paraId="1DD3FA7C" w14:textId="77777777" w:rsidR="00FB2B83" w:rsidRDefault="00FB2B83" w:rsidP="00ED3B2A">
      <w:pPr>
        <w:pStyle w:val="ListParagraph"/>
        <w:spacing w:after="0" w:line="240" w:lineRule="auto"/>
        <w:ind w:left="993" w:hanging="426"/>
        <w:contextualSpacing w:val="0"/>
        <w:rPr>
          <w:rFonts w:cs="Arial"/>
        </w:rPr>
      </w:pPr>
    </w:p>
    <w:p w14:paraId="478506ED" w14:textId="66471298" w:rsidR="001050D8" w:rsidRDefault="00D95614" w:rsidP="00ED3B2A">
      <w:pPr>
        <w:pStyle w:val="ListParagraph"/>
        <w:numPr>
          <w:ilvl w:val="1"/>
          <w:numId w:val="14"/>
        </w:numPr>
        <w:spacing w:after="0" w:line="240" w:lineRule="auto"/>
        <w:ind w:left="993" w:hanging="426"/>
        <w:contextualSpacing w:val="0"/>
        <w:jc w:val="both"/>
        <w:rPr>
          <w:rFonts w:cs="Arial"/>
        </w:rPr>
      </w:pPr>
      <w:r w:rsidRPr="00C15757">
        <w:rPr>
          <w:rFonts w:cs="Arial"/>
          <w:u w:val="single"/>
        </w:rPr>
        <w:t xml:space="preserve">work with CBD and other multilateral environmental agreements to promote conservation of insects as </w:t>
      </w:r>
      <w:r w:rsidR="002E1FC3">
        <w:rPr>
          <w:rFonts w:cs="Arial"/>
          <w:u w:val="single"/>
        </w:rPr>
        <w:t xml:space="preserve">a </w:t>
      </w:r>
      <w:r w:rsidRPr="00C15757">
        <w:rPr>
          <w:rFonts w:cs="Arial"/>
          <w:u w:val="single"/>
        </w:rPr>
        <w:t>food source for migratory species</w:t>
      </w:r>
      <w:r w:rsidR="0036386C" w:rsidRPr="00C15757">
        <w:rPr>
          <w:rFonts w:cs="Arial"/>
          <w:u w:val="single"/>
        </w:rPr>
        <w:t>;</w:t>
      </w:r>
    </w:p>
    <w:p w14:paraId="55679800" w14:textId="77777777" w:rsidR="001050D8" w:rsidRDefault="001050D8" w:rsidP="00ED3B2A">
      <w:pPr>
        <w:pStyle w:val="ListParagraph"/>
        <w:spacing w:after="0" w:line="240" w:lineRule="auto"/>
        <w:ind w:left="993" w:hanging="426"/>
        <w:contextualSpacing w:val="0"/>
      </w:pPr>
    </w:p>
    <w:p w14:paraId="516FCA4E" w14:textId="2681401B" w:rsidR="008D326F" w:rsidRPr="00C15757" w:rsidRDefault="001050D8" w:rsidP="00ED3B2A">
      <w:pPr>
        <w:pStyle w:val="ListParagraph"/>
        <w:numPr>
          <w:ilvl w:val="1"/>
          <w:numId w:val="14"/>
        </w:numPr>
        <w:spacing w:after="0" w:line="240" w:lineRule="auto"/>
        <w:ind w:left="993" w:hanging="426"/>
        <w:contextualSpacing w:val="0"/>
        <w:jc w:val="both"/>
        <w:rPr>
          <w:rFonts w:cs="Arial"/>
          <w:u w:val="single"/>
        </w:rPr>
      </w:pPr>
      <w:r w:rsidRPr="00C15757">
        <w:rPr>
          <w:u w:val="single"/>
        </w:rPr>
        <w:t>p</w:t>
      </w:r>
      <w:r w:rsidR="00AB0B0B" w:rsidRPr="00C15757">
        <w:rPr>
          <w:u w:val="single"/>
        </w:rPr>
        <w:t>romote</w:t>
      </w:r>
      <w:r w:rsidR="00F8144D" w:rsidRPr="00C15757">
        <w:rPr>
          <w:u w:val="single"/>
        </w:rPr>
        <w:t xml:space="preserve"> scientific </w:t>
      </w:r>
      <w:r w:rsidR="00C20DE4" w:rsidRPr="00C15757">
        <w:rPr>
          <w:u w:val="single"/>
        </w:rPr>
        <w:t xml:space="preserve">research </w:t>
      </w:r>
      <w:r w:rsidR="00AB0B0B" w:rsidRPr="00C15757">
        <w:rPr>
          <w:u w:val="single"/>
        </w:rPr>
        <w:t>on</w:t>
      </w:r>
      <w:r w:rsidR="008D326F" w:rsidRPr="00C15757">
        <w:rPr>
          <w:u w:val="single"/>
        </w:rPr>
        <w:t>:</w:t>
      </w:r>
    </w:p>
    <w:p w14:paraId="29D8C4F9" w14:textId="77777777" w:rsidR="00B4190A" w:rsidRPr="00C15757" w:rsidRDefault="00B4190A" w:rsidP="00ED3B2A">
      <w:pPr>
        <w:pStyle w:val="ListParagraph"/>
        <w:tabs>
          <w:tab w:val="left" w:pos="426"/>
        </w:tabs>
        <w:spacing w:after="0" w:line="240" w:lineRule="auto"/>
        <w:ind w:left="993" w:hanging="426"/>
        <w:contextualSpacing w:val="0"/>
        <w:jc w:val="both"/>
        <w:rPr>
          <w:u w:val="single"/>
        </w:rPr>
      </w:pPr>
    </w:p>
    <w:p w14:paraId="6E1E7BB8" w14:textId="18FFD14A" w:rsidR="00C20DE4" w:rsidRPr="00C15757" w:rsidRDefault="00782679" w:rsidP="00196744">
      <w:pPr>
        <w:pStyle w:val="ListParagraph"/>
        <w:numPr>
          <w:ilvl w:val="2"/>
          <w:numId w:val="25"/>
        </w:numPr>
        <w:spacing w:after="80" w:line="240" w:lineRule="auto"/>
        <w:ind w:left="1570" w:hanging="432"/>
        <w:contextualSpacing w:val="0"/>
        <w:jc w:val="both"/>
        <w:rPr>
          <w:u w:val="single"/>
        </w:rPr>
      </w:pPr>
      <w:r>
        <w:rPr>
          <w:u w:val="single"/>
        </w:rPr>
        <w:t xml:space="preserve">the </w:t>
      </w:r>
      <w:r w:rsidR="00C20DE4" w:rsidRPr="00C15757">
        <w:rPr>
          <w:u w:val="single"/>
        </w:rPr>
        <w:t>effects of insect</w:t>
      </w:r>
      <w:r w:rsidR="00AB0B0B" w:rsidRPr="00C15757">
        <w:rPr>
          <w:u w:val="single"/>
        </w:rPr>
        <w:t>s</w:t>
      </w:r>
      <w:r w:rsidR="00C20DE4" w:rsidRPr="00C15757">
        <w:rPr>
          <w:u w:val="single"/>
        </w:rPr>
        <w:t xml:space="preserve"> on </w:t>
      </w:r>
      <w:r w:rsidR="00C02C63">
        <w:rPr>
          <w:u w:val="single"/>
        </w:rPr>
        <w:t xml:space="preserve">the </w:t>
      </w:r>
      <w:r w:rsidR="00C20DE4" w:rsidRPr="00C15757">
        <w:rPr>
          <w:u w:val="single"/>
        </w:rPr>
        <w:t>functioning of ecosystems</w:t>
      </w:r>
      <w:ins w:id="3" w:author="CMS Secretariat" w:date="2025-12-15T17:23:00Z" w16du:dateUtc="2025-12-15T16:23:00Z">
        <w:r w:rsidR="00943676">
          <w:rPr>
            <w:u w:val="single"/>
          </w:rPr>
          <w:t xml:space="preserve"> and </w:t>
        </w:r>
      </w:ins>
      <w:ins w:id="4" w:author="CMS Secretariat" w:date="2025-12-15T17:34:00Z" w16du:dateUtc="2025-12-15T16:34:00Z">
        <w:r w:rsidR="006A59DC">
          <w:rPr>
            <w:u w:val="single"/>
          </w:rPr>
          <w:t>their role in the provision of ecosystem services</w:t>
        </w:r>
      </w:ins>
      <w:r w:rsidR="006C400A">
        <w:rPr>
          <w:u w:val="single"/>
        </w:rPr>
        <w:t>,</w:t>
      </w:r>
    </w:p>
    <w:p w14:paraId="1F8C4642" w14:textId="1EF50E8E" w:rsidR="00074F1A" w:rsidRPr="00C15757" w:rsidRDefault="00B21C26" w:rsidP="00196744">
      <w:pPr>
        <w:pStyle w:val="ListParagraph"/>
        <w:numPr>
          <w:ilvl w:val="2"/>
          <w:numId w:val="25"/>
        </w:numPr>
        <w:spacing w:after="80" w:line="240" w:lineRule="auto"/>
        <w:ind w:left="1570" w:hanging="432"/>
        <w:contextualSpacing w:val="0"/>
        <w:jc w:val="both"/>
        <w:rPr>
          <w:u w:val="single"/>
        </w:rPr>
      </w:pPr>
      <w:r w:rsidRPr="00C15757">
        <w:rPr>
          <w:u w:val="single"/>
        </w:rPr>
        <w:t>the</w:t>
      </w:r>
      <w:r w:rsidR="00172ED7" w:rsidRPr="00C15757">
        <w:rPr>
          <w:u w:val="single"/>
        </w:rPr>
        <w:t xml:space="preserve"> </w:t>
      </w:r>
      <w:r w:rsidR="003A02BC" w:rsidRPr="00C15757">
        <w:rPr>
          <w:u w:val="single"/>
        </w:rPr>
        <w:t xml:space="preserve">impact of insect </w:t>
      </w:r>
      <w:proofErr w:type="gramStart"/>
      <w:r w:rsidR="003A02BC" w:rsidRPr="00C15757">
        <w:rPr>
          <w:u w:val="single"/>
        </w:rPr>
        <w:t>decline</w:t>
      </w:r>
      <w:proofErr w:type="gramEnd"/>
      <w:r w:rsidR="003A02BC" w:rsidRPr="00C15757">
        <w:rPr>
          <w:u w:val="single"/>
        </w:rPr>
        <w:t xml:space="preserve"> on the </w:t>
      </w:r>
      <w:r w:rsidR="00074F1A" w:rsidRPr="00C15757">
        <w:rPr>
          <w:u w:val="single"/>
        </w:rPr>
        <w:t xml:space="preserve">life cycle and migration cycle of migratory species (including </w:t>
      </w:r>
      <w:r w:rsidR="00433634">
        <w:rPr>
          <w:u w:val="single"/>
        </w:rPr>
        <w:t xml:space="preserve">species that are </w:t>
      </w:r>
      <w:r w:rsidR="00074F1A" w:rsidRPr="00C15757">
        <w:rPr>
          <w:u w:val="single"/>
        </w:rPr>
        <w:t>partially insectivorous</w:t>
      </w:r>
      <w:r w:rsidR="00C14FA3" w:rsidRPr="00C15757">
        <w:rPr>
          <w:u w:val="single"/>
        </w:rPr>
        <w:t xml:space="preserve"> during migration, or species </w:t>
      </w:r>
      <w:r w:rsidR="00E720B6">
        <w:rPr>
          <w:u w:val="single"/>
        </w:rPr>
        <w:t>that</w:t>
      </w:r>
      <w:r w:rsidR="00C14FA3" w:rsidRPr="00C15757">
        <w:rPr>
          <w:u w:val="single"/>
        </w:rPr>
        <w:t xml:space="preserve"> become facultatively insectivorous during breeding seasons)</w:t>
      </w:r>
      <w:r w:rsidR="00C02C63">
        <w:rPr>
          <w:u w:val="single"/>
        </w:rPr>
        <w:t>,</w:t>
      </w:r>
    </w:p>
    <w:p w14:paraId="61ADBE19" w14:textId="17839109" w:rsidR="00B4190A" w:rsidRPr="00C15757" w:rsidRDefault="00782679" w:rsidP="00110BB4">
      <w:pPr>
        <w:pStyle w:val="ListParagraph"/>
        <w:numPr>
          <w:ilvl w:val="2"/>
          <w:numId w:val="25"/>
        </w:numPr>
        <w:spacing w:after="0" w:line="240" w:lineRule="auto"/>
        <w:ind w:left="1560" w:hanging="425"/>
        <w:contextualSpacing w:val="0"/>
        <w:jc w:val="both"/>
        <w:rPr>
          <w:u w:val="single"/>
        </w:rPr>
      </w:pPr>
      <w:r>
        <w:rPr>
          <w:u w:val="single"/>
        </w:rPr>
        <w:t>the c</w:t>
      </w:r>
      <w:r w:rsidR="00B4190A" w:rsidRPr="00C15757">
        <w:rPr>
          <w:u w:val="single"/>
        </w:rPr>
        <w:t xml:space="preserve">ascading effects of insect decline on food webs and connectivity for migratory species </w:t>
      </w:r>
      <w:r w:rsidR="00B4190A" w:rsidRPr="00F12FB9">
        <w:rPr>
          <w:color w:val="000000" w:themeColor="text1"/>
          <w:u w:val="single"/>
        </w:rPr>
        <w:t>such as birds of pr</w:t>
      </w:r>
      <w:r w:rsidRPr="00F12FB9">
        <w:rPr>
          <w:color w:val="000000" w:themeColor="text1"/>
          <w:u w:val="single"/>
        </w:rPr>
        <w:t>e</w:t>
      </w:r>
      <w:r w:rsidR="00B4190A" w:rsidRPr="00F12FB9">
        <w:rPr>
          <w:color w:val="000000" w:themeColor="text1"/>
          <w:u w:val="single"/>
        </w:rPr>
        <w:t>y</w:t>
      </w:r>
      <w:r w:rsidR="004A26E9">
        <w:rPr>
          <w:color w:val="000000" w:themeColor="text1"/>
          <w:u w:val="single"/>
        </w:rPr>
        <w:t xml:space="preserve"> that</w:t>
      </w:r>
      <w:r w:rsidR="00B4190A" w:rsidRPr="00F12FB9">
        <w:rPr>
          <w:color w:val="000000" w:themeColor="text1"/>
          <w:u w:val="single"/>
        </w:rPr>
        <w:t xml:space="preserve"> feed on small </w:t>
      </w:r>
      <w:r w:rsidR="00935023" w:rsidRPr="00F12FB9">
        <w:rPr>
          <w:color w:val="000000" w:themeColor="text1"/>
          <w:u w:val="single"/>
        </w:rPr>
        <w:t xml:space="preserve">insectivorous or frugivorous </w:t>
      </w:r>
      <w:r w:rsidR="00B4190A" w:rsidRPr="00F12FB9">
        <w:rPr>
          <w:color w:val="000000" w:themeColor="text1"/>
          <w:u w:val="single"/>
        </w:rPr>
        <w:t>species</w:t>
      </w:r>
      <w:r w:rsidR="00C02C63">
        <w:rPr>
          <w:u w:val="single"/>
        </w:rPr>
        <w:t>.</w:t>
      </w:r>
      <w:r w:rsidR="00B4190A" w:rsidRPr="00C15757">
        <w:rPr>
          <w:u w:val="single"/>
        </w:rPr>
        <w:t xml:space="preserve"> </w:t>
      </w:r>
    </w:p>
    <w:p w14:paraId="47B9D35A" w14:textId="77777777" w:rsidR="00C20DE4" w:rsidRDefault="00C20DE4">
      <w:pPr>
        <w:pStyle w:val="ListParagraph"/>
        <w:rPr>
          <w:rFonts w:cs="Arial"/>
          <w:highlight w:val="yellow"/>
        </w:rPr>
      </w:pPr>
    </w:p>
    <w:p w14:paraId="1DD3FA7F" w14:textId="77777777" w:rsidR="00FB2B83" w:rsidRDefault="00FB2B83">
      <w:pPr>
        <w:pStyle w:val="ListParagraph"/>
        <w:spacing w:after="0" w:line="240" w:lineRule="auto"/>
        <w:ind w:left="1134"/>
        <w:jc w:val="both"/>
        <w:rPr>
          <w:rFonts w:cs="Arial"/>
          <w:highlight w:val="yellow"/>
        </w:rPr>
      </w:pPr>
    </w:p>
    <w:p w14:paraId="1DD3FA80" w14:textId="77777777" w:rsidR="00FB2B83" w:rsidRDefault="00FB2B83">
      <w:pPr>
        <w:tabs>
          <w:tab w:val="left" w:pos="1402"/>
        </w:tabs>
        <w:rPr>
          <w:highlight w:val="yellow"/>
          <w:lang w:val="en-GB"/>
        </w:rPr>
      </w:pPr>
    </w:p>
    <w:p w14:paraId="1DD3FA81" w14:textId="77777777" w:rsidR="00FB2B83" w:rsidRDefault="00FB2B83">
      <w:pPr>
        <w:tabs>
          <w:tab w:val="left" w:pos="1402"/>
        </w:tabs>
        <w:rPr>
          <w:highlight w:val="yellow"/>
          <w:lang w:val="en-GB"/>
        </w:rPr>
        <w:sectPr w:rsidR="00FB2B83">
          <w:headerReference w:type="even" r:id="rId24"/>
          <w:headerReference w:type="default" r:id="rId25"/>
          <w:footerReference w:type="even" r:id="rId26"/>
          <w:footerReference w:type="default" r:id="rId27"/>
          <w:headerReference w:type="first" r:id="rId28"/>
          <w:footerReference w:type="first" r:id="rId29"/>
          <w:pgSz w:w="11906" w:h="16838" w:code="9"/>
          <w:pgMar w:top="1440" w:right="1440" w:bottom="1440" w:left="1440" w:header="720" w:footer="720" w:gutter="0"/>
          <w:cols w:space="720"/>
          <w:docGrid w:linePitch="360"/>
        </w:sectPr>
      </w:pPr>
    </w:p>
    <w:p w14:paraId="1DD3FA82" w14:textId="080659C3" w:rsidR="00FB2B83" w:rsidRPr="00E560A4" w:rsidRDefault="00D95614" w:rsidP="00F20DBB">
      <w:pPr>
        <w:tabs>
          <w:tab w:val="left" w:pos="1402"/>
        </w:tabs>
        <w:spacing w:after="0" w:line="240" w:lineRule="auto"/>
        <w:jc w:val="right"/>
        <w:rPr>
          <w:b/>
          <w:bCs/>
          <w:lang w:val="en-GB"/>
        </w:rPr>
      </w:pPr>
      <w:r w:rsidRPr="00E560A4">
        <w:rPr>
          <w:b/>
          <w:bCs/>
          <w:lang w:val="en-GB"/>
        </w:rPr>
        <w:lastRenderedPageBreak/>
        <w:t xml:space="preserve">ANNEX </w:t>
      </w:r>
      <w:r w:rsidR="00831540">
        <w:rPr>
          <w:b/>
          <w:bCs/>
          <w:lang w:val="en-GB"/>
        </w:rPr>
        <w:t>2</w:t>
      </w:r>
    </w:p>
    <w:p w14:paraId="36EA740D" w14:textId="77777777" w:rsidR="00515F1C" w:rsidRDefault="00515F1C" w:rsidP="00F20DBB">
      <w:pPr>
        <w:spacing w:after="0" w:line="240" w:lineRule="auto"/>
        <w:jc w:val="both"/>
        <w:rPr>
          <w:b/>
          <w:bCs/>
          <w:lang w:val="en-GB"/>
        </w:rPr>
      </w:pPr>
    </w:p>
    <w:p w14:paraId="657322D5" w14:textId="77777777" w:rsidR="00F20DBB" w:rsidRDefault="00F20DBB" w:rsidP="00F20DBB">
      <w:pPr>
        <w:spacing w:after="0" w:line="240" w:lineRule="auto"/>
        <w:jc w:val="both"/>
        <w:rPr>
          <w:b/>
          <w:bCs/>
          <w:lang w:val="en-GB"/>
        </w:rPr>
      </w:pPr>
    </w:p>
    <w:p w14:paraId="67A8623B" w14:textId="44C2A000" w:rsidR="00515F1C" w:rsidRDefault="00C27D45" w:rsidP="00110BB4">
      <w:pPr>
        <w:spacing w:after="0" w:line="240" w:lineRule="auto"/>
        <w:jc w:val="center"/>
        <w:rPr>
          <w:b/>
          <w:bCs/>
          <w:iCs/>
          <w:lang w:val="en-GB"/>
        </w:rPr>
      </w:pPr>
      <w:r>
        <w:rPr>
          <w:b/>
          <w:bCs/>
          <w:lang w:val="en-GB"/>
        </w:rPr>
        <w:t>SUMMARY</w:t>
      </w:r>
      <w:r w:rsidR="00515F1C" w:rsidRPr="00515F1C">
        <w:rPr>
          <w:b/>
          <w:bCs/>
          <w:lang w:val="en-GB"/>
        </w:rPr>
        <w:t xml:space="preserve"> OF THE </w:t>
      </w:r>
      <w:r>
        <w:rPr>
          <w:b/>
          <w:bCs/>
          <w:lang w:val="en-GB"/>
        </w:rPr>
        <w:t>FINDING</w:t>
      </w:r>
      <w:r w:rsidR="0077435A">
        <w:rPr>
          <w:b/>
          <w:bCs/>
          <w:lang w:val="en-GB"/>
        </w:rPr>
        <w:t>S</w:t>
      </w:r>
      <w:r w:rsidR="00515F1C" w:rsidRPr="00515F1C">
        <w:rPr>
          <w:b/>
          <w:bCs/>
          <w:lang w:val="en-GB"/>
        </w:rPr>
        <w:t xml:space="preserve"> OF THE </w:t>
      </w:r>
      <w:r w:rsidR="00515F1C" w:rsidRPr="00515F1C">
        <w:rPr>
          <w:b/>
          <w:bCs/>
          <w:iCs/>
          <w:lang w:val="en-GB"/>
        </w:rPr>
        <w:t>CONSULTATIVE GROUP ON INSECT DECLINE AND MIGRATORY SPECIES</w:t>
      </w:r>
    </w:p>
    <w:p w14:paraId="3028514D" w14:textId="77777777" w:rsidR="00110BB4" w:rsidRDefault="00110BB4" w:rsidP="00110BB4">
      <w:pPr>
        <w:spacing w:after="0" w:line="240" w:lineRule="auto"/>
        <w:jc w:val="center"/>
        <w:rPr>
          <w:b/>
          <w:bCs/>
          <w:lang w:val="en-GB"/>
        </w:rPr>
      </w:pPr>
    </w:p>
    <w:p w14:paraId="000F2532" w14:textId="77777777" w:rsidR="00CF65F1" w:rsidRPr="00515F1C" w:rsidRDefault="00CF65F1" w:rsidP="00110BB4">
      <w:pPr>
        <w:spacing w:after="0" w:line="240" w:lineRule="auto"/>
        <w:jc w:val="center"/>
        <w:rPr>
          <w:b/>
          <w:bCs/>
          <w:lang w:val="en-GB"/>
        </w:rPr>
      </w:pPr>
    </w:p>
    <w:p w14:paraId="0AA14F7B" w14:textId="4F8F51CD" w:rsidR="000202BD" w:rsidRDefault="000202BD" w:rsidP="00110BB4">
      <w:pPr>
        <w:spacing w:after="0" w:line="240" w:lineRule="auto"/>
        <w:jc w:val="both"/>
      </w:pPr>
      <w:r w:rsidRPr="007C771C">
        <w:rPr>
          <w:iCs/>
          <w:lang w:val="en-GB"/>
        </w:rPr>
        <w:t xml:space="preserve">The </w:t>
      </w:r>
      <w:r w:rsidR="004E67C8">
        <w:rPr>
          <w:iCs/>
          <w:lang w:val="en-GB"/>
        </w:rPr>
        <w:t>Consultative Group</w:t>
      </w:r>
      <w:r w:rsidRPr="007C771C">
        <w:rPr>
          <w:iCs/>
          <w:lang w:val="en-GB"/>
        </w:rPr>
        <w:t xml:space="preserve"> met </w:t>
      </w:r>
      <w:r w:rsidR="00DA681E">
        <w:rPr>
          <w:iCs/>
          <w:lang w:val="en-GB"/>
        </w:rPr>
        <w:t>three</w:t>
      </w:r>
      <w:r w:rsidRPr="007C771C">
        <w:rPr>
          <w:iCs/>
          <w:lang w:val="en-GB"/>
        </w:rPr>
        <w:t xml:space="preserve"> times between January and July 2025 to review </w:t>
      </w:r>
      <w:r>
        <w:t>the findings of the report</w:t>
      </w:r>
      <w:r w:rsidR="00150444">
        <w:t>,</w:t>
      </w:r>
      <w:r>
        <w:t xml:space="preserve"> </w:t>
      </w:r>
      <w:r w:rsidR="00150444">
        <w:t>‘</w:t>
      </w:r>
      <w:r>
        <w:t>Insect Decline and its Threat to Migratory Insectivorous Animal Populations</w:t>
      </w:r>
      <w:r w:rsidR="00150444">
        <w:t>’</w:t>
      </w:r>
      <w:r>
        <w:t>, in line with paragraph (a) of Decision 14.216.</w:t>
      </w:r>
    </w:p>
    <w:p w14:paraId="1106D194" w14:textId="77777777" w:rsidR="00110BB4" w:rsidRDefault="00110BB4" w:rsidP="00110BB4">
      <w:pPr>
        <w:spacing w:after="0" w:line="240" w:lineRule="auto"/>
        <w:jc w:val="both"/>
      </w:pPr>
    </w:p>
    <w:p w14:paraId="5949FBBD" w14:textId="5BFDBE67" w:rsidR="006A7906" w:rsidRDefault="00902A0A" w:rsidP="00110BB4">
      <w:pPr>
        <w:spacing w:after="0" w:line="240" w:lineRule="auto"/>
        <w:jc w:val="both"/>
        <w:rPr>
          <w:iCs/>
        </w:rPr>
      </w:pPr>
      <w:r w:rsidRPr="00902A0A">
        <w:rPr>
          <w:iCs/>
        </w:rPr>
        <w:t xml:space="preserve">The Consultative Group also undertook </w:t>
      </w:r>
      <w:proofErr w:type="gramStart"/>
      <w:r w:rsidRPr="00902A0A">
        <w:rPr>
          <w:iCs/>
        </w:rPr>
        <w:t>a number of</w:t>
      </w:r>
      <w:proofErr w:type="gramEnd"/>
      <w:r w:rsidRPr="00902A0A">
        <w:rPr>
          <w:iCs/>
        </w:rPr>
        <w:t xml:space="preserve"> activities in response to Decision 14.216 b)-d)</w:t>
      </w:r>
      <w:r>
        <w:rPr>
          <w:iCs/>
        </w:rPr>
        <w:t>.</w:t>
      </w:r>
    </w:p>
    <w:p w14:paraId="7ACEC6AF" w14:textId="77777777" w:rsidR="00110BB4" w:rsidRPr="00902A0A" w:rsidRDefault="00110BB4" w:rsidP="00110BB4">
      <w:pPr>
        <w:spacing w:after="0" w:line="240" w:lineRule="auto"/>
        <w:jc w:val="both"/>
        <w:rPr>
          <w:iCs/>
          <w:lang w:val="cs-CZ"/>
        </w:rPr>
      </w:pPr>
    </w:p>
    <w:p w14:paraId="2D54D904" w14:textId="017B6FA0" w:rsidR="00EF7C89" w:rsidRDefault="00C30153" w:rsidP="004A6AB7">
      <w:pPr>
        <w:spacing w:after="0" w:line="240" w:lineRule="auto"/>
        <w:jc w:val="both"/>
        <w:rPr>
          <w:i/>
          <w:lang w:val="en-GB"/>
        </w:rPr>
      </w:pPr>
      <w:r w:rsidRPr="006C1C5B">
        <w:rPr>
          <w:i/>
          <w:lang w:val="cs-CZ"/>
        </w:rPr>
        <w:t xml:space="preserve">Decision 14.216 c): </w:t>
      </w:r>
      <w:r w:rsidR="00EF7C89" w:rsidRPr="006C1C5B">
        <w:rPr>
          <w:i/>
          <w:lang w:val="en-GB"/>
        </w:rPr>
        <w:t xml:space="preserve">Collecting additional relevant information regarding the current insect decline, and assessing its cascading effects on migratory insectivorous animal species, including the role of insects in connectivity </w:t>
      </w:r>
    </w:p>
    <w:p w14:paraId="161D9503" w14:textId="77777777" w:rsidR="00110BB4" w:rsidRPr="006C1C5B" w:rsidRDefault="00110BB4" w:rsidP="00110BB4">
      <w:pPr>
        <w:spacing w:after="0" w:line="240" w:lineRule="auto"/>
        <w:jc w:val="both"/>
        <w:rPr>
          <w:i/>
          <w:lang w:val="en-GB"/>
        </w:rPr>
      </w:pPr>
    </w:p>
    <w:p w14:paraId="7137AB1A" w14:textId="77777777" w:rsidR="003059D3" w:rsidRDefault="00EF7C89" w:rsidP="00110BB4">
      <w:pPr>
        <w:tabs>
          <w:tab w:val="left" w:pos="426"/>
        </w:tabs>
        <w:spacing w:after="0" w:line="240" w:lineRule="auto"/>
        <w:jc w:val="both"/>
      </w:pPr>
      <w:r>
        <w:t>T</w:t>
      </w:r>
      <w:r w:rsidR="006A7906">
        <w:t xml:space="preserve">he </w:t>
      </w:r>
      <w:r w:rsidR="004E67C8">
        <w:t>Consultative Group</w:t>
      </w:r>
      <w:r w:rsidR="006A7906">
        <w:t xml:space="preserve"> reached out to the Secretariats and contact points of CMS Agreements and Memoranda of Understanding, requesting information on</w:t>
      </w:r>
      <w:r w:rsidR="00935834">
        <w:t>:</w:t>
      </w:r>
    </w:p>
    <w:p w14:paraId="40C882DC" w14:textId="77777777" w:rsidR="00110BB4" w:rsidRDefault="00110BB4" w:rsidP="00110BB4">
      <w:pPr>
        <w:tabs>
          <w:tab w:val="left" w:pos="426"/>
        </w:tabs>
        <w:spacing w:after="0" w:line="240" w:lineRule="auto"/>
        <w:jc w:val="both"/>
      </w:pPr>
    </w:p>
    <w:p w14:paraId="015F860D" w14:textId="4EDF3BB3" w:rsidR="00701252" w:rsidRDefault="006A7906" w:rsidP="00110BB4">
      <w:pPr>
        <w:pStyle w:val="ListParagraph"/>
        <w:numPr>
          <w:ilvl w:val="0"/>
          <w:numId w:val="42"/>
        </w:numPr>
        <w:tabs>
          <w:tab w:val="left" w:pos="426"/>
        </w:tabs>
        <w:spacing w:after="0" w:line="240" w:lineRule="auto"/>
        <w:contextualSpacing w:val="0"/>
        <w:jc w:val="both"/>
      </w:pPr>
      <w:r>
        <w:t>whether insect decline is considered a threat to migratory insectivorous species listed under the</w:t>
      </w:r>
      <w:r w:rsidR="0014444F">
        <w:t>ir</w:t>
      </w:r>
      <w:r>
        <w:t xml:space="preserve"> respective instruments, </w:t>
      </w:r>
    </w:p>
    <w:p w14:paraId="28A50763" w14:textId="77777777" w:rsidR="00110BB4" w:rsidRDefault="00110BB4" w:rsidP="00110BB4">
      <w:pPr>
        <w:pStyle w:val="ListParagraph"/>
        <w:tabs>
          <w:tab w:val="left" w:pos="426"/>
        </w:tabs>
        <w:spacing w:after="0" w:line="240" w:lineRule="auto"/>
        <w:ind w:left="360"/>
        <w:contextualSpacing w:val="0"/>
        <w:jc w:val="both"/>
      </w:pPr>
    </w:p>
    <w:p w14:paraId="792FB90E" w14:textId="77777777" w:rsidR="00701252" w:rsidRDefault="006A7906" w:rsidP="00110BB4">
      <w:pPr>
        <w:pStyle w:val="ListParagraph"/>
        <w:numPr>
          <w:ilvl w:val="0"/>
          <w:numId w:val="42"/>
        </w:numPr>
        <w:tabs>
          <w:tab w:val="left" w:pos="426"/>
        </w:tabs>
        <w:spacing w:after="0" w:line="240" w:lineRule="auto"/>
        <w:contextualSpacing w:val="0"/>
        <w:jc w:val="both"/>
      </w:pPr>
      <w:r>
        <w:t xml:space="preserve">how this issue is being addressed through Decisions, Resolutions or Actions, and </w:t>
      </w:r>
    </w:p>
    <w:p w14:paraId="07CF6F93" w14:textId="77777777" w:rsidR="00110BB4" w:rsidRDefault="00110BB4" w:rsidP="00110BB4">
      <w:pPr>
        <w:pStyle w:val="ListParagraph"/>
        <w:tabs>
          <w:tab w:val="left" w:pos="426"/>
        </w:tabs>
        <w:spacing w:after="0" w:line="240" w:lineRule="auto"/>
        <w:ind w:left="360"/>
        <w:contextualSpacing w:val="0"/>
        <w:jc w:val="both"/>
      </w:pPr>
    </w:p>
    <w:p w14:paraId="2AAFBB7A" w14:textId="07D6C7F0" w:rsidR="00C1455A" w:rsidRDefault="006A7906" w:rsidP="00110BB4">
      <w:pPr>
        <w:pStyle w:val="ListParagraph"/>
        <w:numPr>
          <w:ilvl w:val="0"/>
          <w:numId w:val="42"/>
        </w:numPr>
        <w:tabs>
          <w:tab w:val="left" w:pos="426"/>
        </w:tabs>
        <w:spacing w:after="0" w:line="240" w:lineRule="auto"/>
        <w:contextualSpacing w:val="0"/>
        <w:jc w:val="both"/>
      </w:pPr>
      <w:r>
        <w:t xml:space="preserve">if data is available on the impact of insect decline on migratory insectivorous species, </w:t>
      </w:r>
      <w:r w:rsidR="0014444F">
        <w:t>o</w:t>
      </w:r>
      <w:r w:rsidR="001210C6">
        <w:t>r</w:t>
      </w:r>
      <w:r w:rsidR="0014444F">
        <w:t xml:space="preserve"> if </w:t>
      </w:r>
      <w:r>
        <w:t>any gaps in data or research have been identified.</w:t>
      </w:r>
    </w:p>
    <w:p w14:paraId="354AAD25" w14:textId="77777777" w:rsidR="00110BB4" w:rsidRDefault="00110BB4" w:rsidP="00110BB4">
      <w:pPr>
        <w:pStyle w:val="ListParagraph"/>
        <w:tabs>
          <w:tab w:val="left" w:pos="426"/>
        </w:tabs>
        <w:spacing w:after="0" w:line="240" w:lineRule="auto"/>
        <w:ind w:left="360"/>
        <w:contextualSpacing w:val="0"/>
        <w:jc w:val="both"/>
      </w:pPr>
    </w:p>
    <w:p w14:paraId="266EA713" w14:textId="23B2A8E1" w:rsidR="006A7906" w:rsidRDefault="006A7906" w:rsidP="00110BB4">
      <w:pPr>
        <w:tabs>
          <w:tab w:val="left" w:pos="426"/>
        </w:tabs>
        <w:spacing w:after="0" w:line="240" w:lineRule="auto"/>
        <w:jc w:val="both"/>
        <w:rPr>
          <w:iCs/>
          <w:lang w:val="en-GB"/>
        </w:rPr>
      </w:pPr>
      <w:r w:rsidRPr="007C771C">
        <w:rPr>
          <w:iCs/>
          <w:lang w:val="en-GB"/>
        </w:rPr>
        <w:t>With regards to the report’s finding and the re</w:t>
      </w:r>
      <w:r w:rsidR="0014444F">
        <w:rPr>
          <w:iCs/>
          <w:lang w:val="en-GB"/>
        </w:rPr>
        <w:t>sponses from</w:t>
      </w:r>
      <w:r w:rsidRPr="007C771C">
        <w:rPr>
          <w:iCs/>
          <w:lang w:val="en-GB"/>
        </w:rPr>
        <w:t xml:space="preserve"> the other CMS family bodies, the </w:t>
      </w:r>
      <w:r w:rsidR="004E67C8">
        <w:rPr>
          <w:iCs/>
          <w:lang w:val="en-GB"/>
        </w:rPr>
        <w:t>Consultative Group</w:t>
      </w:r>
      <w:r w:rsidRPr="007C771C">
        <w:rPr>
          <w:iCs/>
          <w:lang w:val="en-GB"/>
        </w:rPr>
        <w:t xml:space="preserve"> concluded the following:</w:t>
      </w:r>
    </w:p>
    <w:p w14:paraId="3792482A" w14:textId="77777777" w:rsidR="00110BB4" w:rsidRDefault="00110BB4" w:rsidP="00110BB4">
      <w:pPr>
        <w:tabs>
          <w:tab w:val="left" w:pos="426"/>
        </w:tabs>
        <w:spacing w:after="0" w:line="240" w:lineRule="auto"/>
        <w:jc w:val="both"/>
        <w:rPr>
          <w:iCs/>
          <w:lang w:val="en-GB"/>
        </w:rPr>
      </w:pPr>
    </w:p>
    <w:p w14:paraId="7E0C37F9" w14:textId="5F5CE72E" w:rsidR="006A7906" w:rsidRDefault="006A7906" w:rsidP="00110BB4">
      <w:pPr>
        <w:pStyle w:val="ListParagraph"/>
        <w:numPr>
          <w:ilvl w:val="0"/>
          <w:numId w:val="26"/>
        </w:numPr>
        <w:spacing w:after="0" w:line="240" w:lineRule="auto"/>
        <w:ind w:left="426" w:hanging="426"/>
        <w:contextualSpacing w:val="0"/>
        <w:jc w:val="both"/>
        <w:rPr>
          <w:iCs/>
          <w:lang w:val="en-GB"/>
        </w:rPr>
      </w:pPr>
      <w:r>
        <w:rPr>
          <w:iCs/>
          <w:lang w:val="en-GB"/>
        </w:rPr>
        <w:t>Among the CMS</w:t>
      </w:r>
      <w:r w:rsidR="00912C12">
        <w:rPr>
          <w:iCs/>
          <w:lang w:val="en-GB"/>
        </w:rPr>
        <w:t>-</w:t>
      </w:r>
      <w:r>
        <w:rPr>
          <w:iCs/>
          <w:lang w:val="en-GB"/>
        </w:rPr>
        <w:t>listed species (species groups)</w:t>
      </w:r>
      <w:r w:rsidR="00912C12">
        <w:rPr>
          <w:iCs/>
          <w:lang w:val="en-GB"/>
        </w:rPr>
        <w:t>,</w:t>
      </w:r>
      <w:r>
        <w:rPr>
          <w:iCs/>
          <w:lang w:val="en-GB"/>
        </w:rPr>
        <w:t xml:space="preserve"> currently landbirds and bats are most likely to be affected by the ongoing insect decline </w:t>
      </w:r>
      <w:r w:rsidR="00AC79AF">
        <w:rPr>
          <w:iCs/>
          <w:lang w:val="en-GB"/>
        </w:rPr>
        <w:t>and resulting</w:t>
      </w:r>
      <w:r>
        <w:rPr>
          <w:iCs/>
          <w:lang w:val="en-GB"/>
        </w:rPr>
        <w:t xml:space="preserve"> lack of available food resources. </w:t>
      </w:r>
      <w:r w:rsidR="0045069F">
        <w:rPr>
          <w:iCs/>
          <w:lang w:val="en-GB"/>
        </w:rPr>
        <w:t>Migratory freshwater fishes</w:t>
      </w:r>
      <w:r>
        <w:rPr>
          <w:iCs/>
          <w:lang w:val="en-GB"/>
        </w:rPr>
        <w:t xml:space="preserve"> might also be severely affected by the lack of insect biomass </w:t>
      </w:r>
      <w:r w:rsidR="0045069F">
        <w:rPr>
          <w:iCs/>
          <w:lang w:val="en-GB"/>
        </w:rPr>
        <w:t>but</w:t>
      </w:r>
      <w:r>
        <w:rPr>
          <w:iCs/>
          <w:lang w:val="en-GB"/>
        </w:rPr>
        <w:t xml:space="preserve"> currently only </w:t>
      </w:r>
      <w:r w:rsidR="0045069F">
        <w:rPr>
          <w:iCs/>
          <w:lang w:val="en-GB"/>
        </w:rPr>
        <w:t xml:space="preserve">a </w:t>
      </w:r>
      <w:r>
        <w:rPr>
          <w:iCs/>
          <w:lang w:val="en-GB"/>
        </w:rPr>
        <w:t xml:space="preserve">few </w:t>
      </w:r>
      <w:r w:rsidR="0045069F">
        <w:rPr>
          <w:iCs/>
          <w:lang w:val="en-GB"/>
        </w:rPr>
        <w:t>species</w:t>
      </w:r>
      <w:r>
        <w:rPr>
          <w:iCs/>
          <w:lang w:val="en-GB"/>
        </w:rPr>
        <w:t xml:space="preserve"> are listed </w:t>
      </w:r>
      <w:r w:rsidR="0045069F">
        <w:rPr>
          <w:iCs/>
          <w:lang w:val="en-GB"/>
        </w:rPr>
        <w:t>o</w:t>
      </w:r>
      <w:r>
        <w:rPr>
          <w:iCs/>
          <w:lang w:val="en-GB"/>
        </w:rPr>
        <w:t xml:space="preserve">n the CMS appendices. </w:t>
      </w:r>
      <w:r w:rsidR="005A75B5">
        <w:rPr>
          <w:iCs/>
          <w:lang w:val="en-GB"/>
        </w:rPr>
        <w:t>I</w:t>
      </w:r>
      <w:r>
        <w:rPr>
          <w:iCs/>
          <w:lang w:val="en-GB"/>
        </w:rPr>
        <w:t>nsect species themselves can be highly migratory</w:t>
      </w:r>
      <w:r w:rsidR="00D96380">
        <w:rPr>
          <w:iCs/>
          <w:lang w:val="en-GB"/>
        </w:rPr>
        <w:t>; h</w:t>
      </w:r>
      <w:r>
        <w:rPr>
          <w:iCs/>
          <w:lang w:val="en-GB"/>
        </w:rPr>
        <w:t>owever</w:t>
      </w:r>
      <w:r w:rsidR="00D96380">
        <w:rPr>
          <w:iCs/>
          <w:lang w:val="en-GB"/>
        </w:rPr>
        <w:t>,</w:t>
      </w:r>
      <w:r>
        <w:rPr>
          <w:iCs/>
          <w:lang w:val="en-GB"/>
        </w:rPr>
        <w:t xml:space="preserve"> currently only one species of migratory insect is listed </w:t>
      </w:r>
      <w:r w:rsidR="00D96380">
        <w:rPr>
          <w:iCs/>
          <w:lang w:val="en-GB"/>
        </w:rPr>
        <w:t>o</w:t>
      </w:r>
      <w:r>
        <w:rPr>
          <w:iCs/>
          <w:lang w:val="en-GB"/>
        </w:rPr>
        <w:t>n the CMS appendices.</w:t>
      </w:r>
    </w:p>
    <w:p w14:paraId="35CC54E0" w14:textId="77777777" w:rsidR="006A7906" w:rsidRDefault="006A7906" w:rsidP="00110BB4">
      <w:pPr>
        <w:spacing w:after="0" w:line="240" w:lineRule="auto"/>
        <w:ind w:left="426" w:hanging="426"/>
        <w:jc w:val="both"/>
        <w:rPr>
          <w:rFonts w:cs="Arial"/>
          <w:lang w:val="en-GB"/>
        </w:rPr>
      </w:pPr>
    </w:p>
    <w:p w14:paraId="7AE0F44E" w14:textId="4800A689" w:rsidR="006A7906" w:rsidRPr="001E282F" w:rsidRDefault="006A7906" w:rsidP="00110BB4">
      <w:pPr>
        <w:pStyle w:val="ListParagraph"/>
        <w:numPr>
          <w:ilvl w:val="0"/>
          <w:numId w:val="26"/>
        </w:numPr>
        <w:spacing w:after="0" w:line="240" w:lineRule="auto"/>
        <w:ind w:left="426" w:hanging="426"/>
        <w:contextualSpacing w:val="0"/>
        <w:jc w:val="both"/>
        <w:rPr>
          <w:rFonts w:cs="Arial"/>
          <w:lang w:val="en-GB"/>
        </w:rPr>
      </w:pPr>
      <w:r w:rsidRPr="001E282F">
        <w:rPr>
          <w:rFonts w:cs="Arial"/>
          <w:lang w:val="en-GB"/>
        </w:rPr>
        <w:t xml:space="preserve">Some CMS tools and measures are likely already (in parts) mitigating either the drivers </w:t>
      </w:r>
      <w:r w:rsidR="006C034D" w:rsidRPr="001E282F">
        <w:rPr>
          <w:rFonts w:cs="Arial"/>
          <w:lang w:val="en-GB"/>
        </w:rPr>
        <w:t>of</w:t>
      </w:r>
      <w:r w:rsidRPr="001E282F">
        <w:rPr>
          <w:rFonts w:cs="Arial"/>
          <w:lang w:val="en-GB"/>
        </w:rPr>
        <w:t xml:space="preserve"> insect</w:t>
      </w:r>
      <w:r w:rsidR="006C034D" w:rsidRPr="001E282F">
        <w:rPr>
          <w:rFonts w:cs="Arial"/>
          <w:lang w:val="en-GB"/>
        </w:rPr>
        <w:t xml:space="preserve"> decline</w:t>
      </w:r>
      <w:r w:rsidRPr="001E282F">
        <w:rPr>
          <w:rFonts w:cs="Arial"/>
          <w:lang w:val="en-GB"/>
        </w:rPr>
        <w:t xml:space="preserve"> and/or the impact on </w:t>
      </w:r>
      <w:r w:rsidR="009239E8" w:rsidRPr="009239E8">
        <w:rPr>
          <w:rFonts w:cs="Arial"/>
        </w:rPr>
        <w:t xml:space="preserve">for instance, the recommendations of the Preventing Poisoning Working Group include actions on agricultural pesticides. Other areas could incorporate insect decline in their </w:t>
      </w:r>
      <w:proofErr w:type="spellStart"/>
      <w:r w:rsidR="009239E8" w:rsidRPr="009239E8">
        <w:rPr>
          <w:rFonts w:cs="Arial"/>
        </w:rPr>
        <w:t>programmes</w:t>
      </w:r>
      <w:proofErr w:type="spellEnd"/>
      <w:r w:rsidR="009239E8" w:rsidRPr="009239E8">
        <w:rPr>
          <w:rFonts w:cs="Arial"/>
        </w:rPr>
        <w:t xml:space="preserve"> of work – the Convention’s work on connectivity, for example, could be used to evaluate the lack of biomass in food-web interactions</w:t>
      </w:r>
      <w:r w:rsidRPr="001E282F">
        <w:rPr>
          <w:rFonts w:cs="Arial"/>
          <w:color w:val="000000" w:themeColor="text1"/>
          <w:lang w:val="en-GB"/>
        </w:rPr>
        <w:t xml:space="preserve">. </w:t>
      </w:r>
      <w:proofErr w:type="gramStart"/>
      <w:r w:rsidR="00C64391" w:rsidRPr="001E282F">
        <w:rPr>
          <w:rFonts w:cs="Arial"/>
          <w:color w:val="000000" w:themeColor="text1"/>
        </w:rPr>
        <w:t>Although,</w:t>
      </w:r>
      <w:proofErr w:type="gramEnd"/>
      <w:r w:rsidR="00C64391" w:rsidRPr="001E282F">
        <w:rPr>
          <w:rFonts w:cs="Arial"/>
          <w:color w:val="000000" w:themeColor="text1"/>
        </w:rPr>
        <w:t xml:space="preserve"> these areas are not specific to insects, the issue of insect decline might be best discussed within a broader scope</w:t>
      </w:r>
      <w:r w:rsidRPr="001E282F">
        <w:rPr>
          <w:rFonts w:cs="Arial"/>
          <w:color w:val="000000" w:themeColor="text1"/>
          <w:lang w:val="en-GB"/>
        </w:rPr>
        <w:t xml:space="preserve">. </w:t>
      </w:r>
    </w:p>
    <w:p w14:paraId="0C029FC7" w14:textId="77777777" w:rsidR="000C4D8D" w:rsidRDefault="000C4D8D" w:rsidP="00110BB4">
      <w:pPr>
        <w:spacing w:after="0" w:line="240" w:lineRule="auto"/>
        <w:jc w:val="both"/>
        <w:rPr>
          <w:i/>
          <w:iCs/>
          <w:lang w:val="cs-CZ"/>
        </w:rPr>
      </w:pPr>
    </w:p>
    <w:p w14:paraId="3D16B3E4" w14:textId="6CF11FB7" w:rsidR="00C30153" w:rsidRDefault="00C30153" w:rsidP="00110BB4">
      <w:pPr>
        <w:spacing w:after="0" w:line="240" w:lineRule="auto"/>
        <w:jc w:val="both"/>
        <w:rPr>
          <w:i/>
          <w:lang w:val="en-GB"/>
        </w:rPr>
      </w:pPr>
      <w:r w:rsidRPr="000C4D8D">
        <w:rPr>
          <w:i/>
          <w:lang w:val="cs-CZ"/>
        </w:rPr>
        <w:t xml:space="preserve">Decision 14.216 b): </w:t>
      </w:r>
      <w:r w:rsidRPr="000C4D8D">
        <w:rPr>
          <w:i/>
          <w:lang w:val="en-GB"/>
        </w:rPr>
        <w:t>Prioritizing the main factors causing the established loss of insect biomass</w:t>
      </w:r>
    </w:p>
    <w:p w14:paraId="7D84C82D" w14:textId="77777777" w:rsidR="003210D5" w:rsidRPr="000C4D8D" w:rsidRDefault="003210D5" w:rsidP="00110BB4">
      <w:pPr>
        <w:spacing w:after="0" w:line="240" w:lineRule="auto"/>
        <w:jc w:val="both"/>
        <w:rPr>
          <w:i/>
          <w:lang w:val="en-GB"/>
        </w:rPr>
      </w:pPr>
    </w:p>
    <w:p w14:paraId="1614ED35" w14:textId="2FD6865F" w:rsidR="006A7906" w:rsidRDefault="00691423" w:rsidP="00110BB4">
      <w:pPr>
        <w:tabs>
          <w:tab w:val="left" w:pos="426"/>
        </w:tabs>
        <w:spacing w:after="0" w:line="240" w:lineRule="auto"/>
        <w:jc w:val="both"/>
      </w:pPr>
      <w:r>
        <w:t>T</w:t>
      </w:r>
      <w:r w:rsidR="006A7906">
        <w:t xml:space="preserve">he </w:t>
      </w:r>
      <w:r w:rsidR="004E67C8">
        <w:t>Consultative Group</w:t>
      </w:r>
      <w:r w:rsidR="006A7906">
        <w:t xml:space="preserve"> </w:t>
      </w:r>
      <w:r w:rsidR="006A7906">
        <w:rPr>
          <w:iCs/>
          <w:lang w:val="en-GB"/>
        </w:rPr>
        <w:t xml:space="preserve">acknowledged that there are important knowledge gaps. The </w:t>
      </w:r>
      <w:r w:rsidR="009239E8">
        <w:rPr>
          <w:color w:val="000000" w:themeColor="text1"/>
          <w:lang w:val="en-GB"/>
        </w:rPr>
        <w:t>Group</w:t>
      </w:r>
      <w:r w:rsidR="006A7906">
        <w:t xml:space="preserve"> recommended </w:t>
      </w:r>
      <w:r w:rsidR="00594CB7">
        <w:t xml:space="preserve">that </w:t>
      </w:r>
      <w:r w:rsidR="006A7906">
        <w:t xml:space="preserve">Parties and </w:t>
      </w:r>
      <w:r w:rsidR="000C4D8D">
        <w:t>organizations</w:t>
      </w:r>
      <w:r w:rsidR="006A7906">
        <w:t xml:space="preserve"> commission future studies to focus on:</w:t>
      </w:r>
    </w:p>
    <w:p w14:paraId="3BDCC479" w14:textId="77777777" w:rsidR="006A7906" w:rsidRDefault="006A7906" w:rsidP="00110BB4">
      <w:pPr>
        <w:pStyle w:val="ListParagraph"/>
        <w:spacing w:after="0" w:line="240" w:lineRule="auto"/>
        <w:contextualSpacing w:val="0"/>
        <w:jc w:val="both"/>
      </w:pPr>
    </w:p>
    <w:p w14:paraId="487ECDDC" w14:textId="56603F77" w:rsidR="006A7906" w:rsidRPr="00CB50DE" w:rsidRDefault="006A7906" w:rsidP="00110BB4">
      <w:pPr>
        <w:pStyle w:val="ListParagraph"/>
        <w:numPr>
          <w:ilvl w:val="0"/>
          <w:numId w:val="37"/>
        </w:numPr>
        <w:tabs>
          <w:tab w:val="left" w:pos="426"/>
        </w:tabs>
        <w:spacing w:after="0" w:line="240" w:lineRule="auto"/>
        <w:ind w:left="426" w:hanging="426"/>
        <w:contextualSpacing w:val="0"/>
        <w:jc w:val="both"/>
      </w:pPr>
      <w:r>
        <w:rPr>
          <w:b/>
          <w:bCs/>
        </w:rPr>
        <w:t>Broadening the scope of the research to other effects of insect</w:t>
      </w:r>
      <w:r w:rsidR="00594CB7">
        <w:rPr>
          <w:b/>
          <w:bCs/>
        </w:rPr>
        <w:t>s</w:t>
      </w:r>
      <w:r>
        <w:rPr>
          <w:b/>
          <w:bCs/>
        </w:rPr>
        <w:t xml:space="preserve"> on </w:t>
      </w:r>
      <w:r w:rsidR="00594CB7">
        <w:rPr>
          <w:b/>
          <w:bCs/>
        </w:rPr>
        <w:t>the</w:t>
      </w:r>
      <w:r>
        <w:rPr>
          <w:b/>
          <w:bCs/>
        </w:rPr>
        <w:t xml:space="preserve"> functioning of ecosystems</w:t>
      </w:r>
      <w:r>
        <w:t>, beside their role as a food source</w:t>
      </w:r>
      <w:r w:rsidR="005C5456">
        <w:t xml:space="preserve"> –</w:t>
      </w:r>
      <w:r>
        <w:t xml:space="preserve"> e.g.</w:t>
      </w:r>
      <w:r w:rsidR="005C5456">
        <w:t>,</w:t>
      </w:r>
      <w:r>
        <w:t xml:space="preserve"> habitat formation and habitat connectivity. </w:t>
      </w:r>
      <w:r w:rsidR="0029786A" w:rsidRPr="00722AB9">
        <w:rPr>
          <w:color w:val="000000" w:themeColor="text1"/>
        </w:rPr>
        <w:t xml:space="preserve">This could include </w:t>
      </w:r>
      <w:r w:rsidR="00BE421F" w:rsidRPr="00722AB9">
        <w:rPr>
          <w:color w:val="000000" w:themeColor="text1"/>
        </w:rPr>
        <w:t>i</w:t>
      </w:r>
      <w:r w:rsidR="0029786A" w:rsidRPr="00722AB9">
        <w:rPr>
          <w:color w:val="000000" w:themeColor="text1"/>
        </w:rPr>
        <w:t>dentifying</w:t>
      </w:r>
      <w:r w:rsidRPr="00722AB9">
        <w:rPr>
          <w:color w:val="000000" w:themeColor="text1"/>
        </w:rPr>
        <w:t xml:space="preserve"> </w:t>
      </w:r>
      <w:r w:rsidRPr="004634D4">
        <w:t xml:space="preserve">synergies with the </w:t>
      </w:r>
      <w:r w:rsidR="007A5533" w:rsidRPr="00722AB9">
        <w:t xml:space="preserve">European Union </w:t>
      </w:r>
      <w:r w:rsidRPr="00722AB9">
        <w:t xml:space="preserve">Pollinator </w:t>
      </w:r>
      <w:r w:rsidRPr="00722AB9">
        <w:lastRenderedPageBreak/>
        <w:t>Initiative</w:t>
      </w:r>
      <w:r w:rsidR="005C5456" w:rsidRPr="00722AB9">
        <w:t>,</w:t>
      </w:r>
      <w:r w:rsidRPr="00722AB9">
        <w:rPr>
          <w:rStyle w:val="FootnoteReference"/>
          <w:i/>
          <w:vertAlign w:val="superscript"/>
        </w:rPr>
        <w:footnoteReference w:id="2"/>
      </w:r>
      <w:r w:rsidR="005C5456">
        <w:rPr>
          <w:i/>
        </w:rPr>
        <w:t xml:space="preserve"> </w:t>
      </w:r>
      <w:r w:rsidRPr="004634D4">
        <w:t xml:space="preserve">to examine where a loss of insect species </w:t>
      </w:r>
      <w:proofErr w:type="gramStart"/>
      <w:r w:rsidRPr="004634D4">
        <w:t>has an effect on</w:t>
      </w:r>
      <w:proofErr w:type="gramEnd"/>
      <w:r w:rsidRPr="004634D4">
        <w:t xml:space="preserve"> the whole ecosystem and other species.</w:t>
      </w:r>
    </w:p>
    <w:p w14:paraId="43AC3A80" w14:textId="77777777" w:rsidR="006A7906" w:rsidRDefault="006A7906" w:rsidP="00110BB4">
      <w:pPr>
        <w:pStyle w:val="ListParagraph"/>
        <w:tabs>
          <w:tab w:val="left" w:pos="426"/>
        </w:tabs>
        <w:spacing w:after="0" w:line="240" w:lineRule="auto"/>
        <w:ind w:left="426" w:hanging="426"/>
        <w:contextualSpacing w:val="0"/>
        <w:jc w:val="both"/>
      </w:pPr>
    </w:p>
    <w:p w14:paraId="414D2893" w14:textId="039D9457" w:rsidR="006A7906" w:rsidRPr="005C2812" w:rsidRDefault="006A7906" w:rsidP="00110BB4">
      <w:pPr>
        <w:pStyle w:val="ListParagraph"/>
        <w:numPr>
          <w:ilvl w:val="0"/>
          <w:numId w:val="37"/>
        </w:numPr>
        <w:tabs>
          <w:tab w:val="left" w:pos="426"/>
        </w:tabs>
        <w:spacing w:after="0" w:line="240" w:lineRule="auto"/>
        <w:ind w:left="426" w:hanging="426"/>
        <w:contextualSpacing w:val="0"/>
        <w:jc w:val="both"/>
        <w:rPr>
          <w:color w:val="000000" w:themeColor="text1"/>
        </w:rPr>
      </w:pPr>
      <w:r w:rsidRPr="00722AB9">
        <w:rPr>
          <w:b/>
          <w:color w:val="000000" w:themeColor="text1"/>
        </w:rPr>
        <w:t>Different interactions de</w:t>
      </w:r>
      <w:r>
        <w:rPr>
          <w:b/>
          <w:bCs/>
        </w:rPr>
        <w:t xml:space="preserve">pending on the stage in the </w:t>
      </w:r>
      <w:r w:rsidR="00CB10DE">
        <w:rPr>
          <w:b/>
          <w:color w:val="000000" w:themeColor="text1"/>
        </w:rPr>
        <w:t>life/seasonal</w:t>
      </w:r>
      <w:r w:rsidRPr="00722AB9">
        <w:rPr>
          <w:b/>
          <w:color w:val="000000" w:themeColor="text1"/>
        </w:rPr>
        <w:t xml:space="preserve"> cycle</w:t>
      </w:r>
      <w:r w:rsidR="00CB10DE">
        <w:rPr>
          <w:b/>
          <w:color w:val="000000" w:themeColor="text1"/>
        </w:rPr>
        <w:t xml:space="preserve"> of migratory species</w:t>
      </w:r>
      <w:r>
        <w:t xml:space="preserve">, noting that the approach by </w:t>
      </w:r>
      <w:r w:rsidR="00E81930">
        <w:t>the</w:t>
      </w:r>
      <w:r>
        <w:t xml:space="preserve"> IUCN to classify insectivorous species (</w:t>
      </w:r>
      <w:hyperlink r:id="rId30">
        <w:r>
          <w:rPr>
            <w:rStyle w:val="Hyperlink"/>
            <w:rFonts w:cs="Arial"/>
            <w:color w:val="auto"/>
          </w:rPr>
          <w:t>www.iucnredlist.org</w:t>
        </w:r>
      </w:hyperlink>
      <w:r>
        <w:t xml:space="preserve">) or </w:t>
      </w:r>
      <w:r w:rsidR="00A71652">
        <w:t xml:space="preserve">by </w:t>
      </w:r>
      <w:r w:rsidR="000C789F">
        <w:t xml:space="preserve">the </w:t>
      </w:r>
      <w:r w:rsidRPr="00722AB9">
        <w:rPr>
          <w:color w:val="000000" w:themeColor="text1"/>
        </w:rPr>
        <w:t>GBIF</w:t>
      </w:r>
      <w:r>
        <w:t xml:space="preserve"> (</w:t>
      </w:r>
      <w:hyperlink r:id="rId31">
        <w:r>
          <w:rPr>
            <w:rStyle w:val="Hyperlink"/>
            <w:rFonts w:cs="Arial"/>
            <w:color w:val="auto"/>
          </w:rPr>
          <w:t>www.gbif.org</w:t>
        </w:r>
      </w:hyperlink>
      <w:r>
        <w:t xml:space="preserve">) misses some species that are partly insectivorous during their seasonal cycles, such as birds </w:t>
      </w:r>
      <w:r w:rsidR="000C789F">
        <w:t>that become</w:t>
      </w:r>
      <w:r>
        <w:t xml:space="preserve"> facultatively insectivorous during </w:t>
      </w:r>
      <w:r w:rsidR="00512437">
        <w:t>the</w:t>
      </w:r>
      <w:r>
        <w:t xml:space="preserve"> breeding season </w:t>
      </w:r>
      <w:r w:rsidRPr="005C2812">
        <w:rPr>
          <w:color w:val="000000" w:themeColor="text1"/>
        </w:rPr>
        <w:t xml:space="preserve">(e.g. </w:t>
      </w:r>
      <w:r w:rsidR="00A2208F" w:rsidRPr="005C2812">
        <w:rPr>
          <w:color w:val="000000" w:themeColor="text1"/>
        </w:rPr>
        <w:t>yellow-breasted bunting</w:t>
      </w:r>
      <w:r w:rsidRPr="005C2812">
        <w:rPr>
          <w:color w:val="000000" w:themeColor="text1"/>
        </w:rPr>
        <w:t xml:space="preserve"> (</w:t>
      </w:r>
      <w:proofErr w:type="spellStart"/>
      <w:r w:rsidRPr="005C2812">
        <w:rPr>
          <w:i/>
          <w:color w:val="000000" w:themeColor="text1"/>
        </w:rPr>
        <w:t>Emberiza</w:t>
      </w:r>
      <w:proofErr w:type="spellEnd"/>
      <w:r w:rsidRPr="005C2812">
        <w:rPr>
          <w:i/>
          <w:color w:val="000000" w:themeColor="text1"/>
        </w:rPr>
        <w:t xml:space="preserve"> aureola</w:t>
      </w:r>
      <w:r w:rsidRPr="005C2812">
        <w:rPr>
          <w:color w:val="000000" w:themeColor="text1"/>
        </w:rPr>
        <w:t xml:space="preserve">; App. I) and </w:t>
      </w:r>
      <w:r w:rsidR="00A2208F" w:rsidRPr="005C2812">
        <w:rPr>
          <w:color w:val="000000" w:themeColor="text1"/>
        </w:rPr>
        <w:t xml:space="preserve">yellow bunting </w:t>
      </w:r>
      <w:r w:rsidR="00280B37" w:rsidRPr="005C2812">
        <w:rPr>
          <w:color w:val="000000" w:themeColor="text1"/>
        </w:rPr>
        <w:t>(syn.</w:t>
      </w:r>
      <w:r w:rsidR="00A2208F" w:rsidRPr="005C2812">
        <w:rPr>
          <w:color w:val="000000" w:themeColor="text1"/>
        </w:rPr>
        <w:t xml:space="preserve"> Japanese yellow bunting</w:t>
      </w:r>
      <w:r w:rsidR="00280B37" w:rsidRPr="005C2812">
        <w:rPr>
          <w:color w:val="000000" w:themeColor="text1"/>
        </w:rPr>
        <w:t xml:space="preserve">; </w:t>
      </w:r>
      <w:proofErr w:type="spellStart"/>
      <w:r w:rsidRPr="005C2812">
        <w:rPr>
          <w:i/>
          <w:color w:val="000000" w:themeColor="text1"/>
        </w:rPr>
        <w:t>Emberiza</w:t>
      </w:r>
      <w:proofErr w:type="spellEnd"/>
      <w:r w:rsidRPr="005C2812">
        <w:rPr>
          <w:i/>
          <w:color w:val="000000" w:themeColor="text1"/>
        </w:rPr>
        <w:t xml:space="preserve"> </w:t>
      </w:r>
      <w:proofErr w:type="spellStart"/>
      <w:r w:rsidRPr="005C2812">
        <w:rPr>
          <w:i/>
          <w:color w:val="000000" w:themeColor="text1"/>
        </w:rPr>
        <w:t>sulphurata</w:t>
      </w:r>
      <w:proofErr w:type="spellEnd"/>
      <w:r w:rsidRPr="005C2812">
        <w:rPr>
          <w:color w:val="000000" w:themeColor="text1"/>
        </w:rPr>
        <w:t>; App. II)</w:t>
      </w:r>
      <w:r w:rsidR="008033A7" w:rsidRPr="005C2812">
        <w:rPr>
          <w:color w:val="000000" w:themeColor="text1"/>
        </w:rPr>
        <w:t>)</w:t>
      </w:r>
      <w:r w:rsidRPr="005C2812">
        <w:rPr>
          <w:color w:val="000000" w:themeColor="text1"/>
        </w:rPr>
        <w:t xml:space="preserve"> or outside the breeding season (e.g. </w:t>
      </w:r>
      <w:r w:rsidR="00510022" w:rsidRPr="005C2812">
        <w:rPr>
          <w:color w:val="000000" w:themeColor="text1"/>
        </w:rPr>
        <w:t>r</w:t>
      </w:r>
      <w:r w:rsidRPr="005C2812">
        <w:rPr>
          <w:color w:val="000000" w:themeColor="text1"/>
        </w:rPr>
        <w:t xml:space="preserve">ed-footed </w:t>
      </w:r>
      <w:r w:rsidR="00510022" w:rsidRPr="005C2812">
        <w:rPr>
          <w:color w:val="000000" w:themeColor="text1"/>
        </w:rPr>
        <w:t>f</w:t>
      </w:r>
      <w:r w:rsidRPr="005C2812">
        <w:rPr>
          <w:color w:val="000000" w:themeColor="text1"/>
        </w:rPr>
        <w:t>alcon (</w:t>
      </w:r>
      <w:r w:rsidRPr="005C2812">
        <w:rPr>
          <w:i/>
          <w:color w:val="000000" w:themeColor="text1"/>
        </w:rPr>
        <w:t xml:space="preserve">Falco </w:t>
      </w:r>
      <w:proofErr w:type="spellStart"/>
      <w:r w:rsidRPr="005C2812">
        <w:rPr>
          <w:i/>
          <w:color w:val="000000" w:themeColor="text1"/>
        </w:rPr>
        <w:t>vespertinus</w:t>
      </w:r>
      <w:proofErr w:type="spellEnd"/>
      <w:r w:rsidRPr="005C2812">
        <w:rPr>
          <w:color w:val="000000" w:themeColor="text1"/>
        </w:rPr>
        <w:t xml:space="preserve">; App. I), </w:t>
      </w:r>
      <w:r w:rsidR="00510022" w:rsidRPr="005C2812">
        <w:rPr>
          <w:color w:val="000000" w:themeColor="text1"/>
        </w:rPr>
        <w:t>s</w:t>
      </w:r>
      <w:r w:rsidRPr="005C2812">
        <w:rPr>
          <w:color w:val="000000" w:themeColor="text1"/>
        </w:rPr>
        <w:t xml:space="preserve">teppe </w:t>
      </w:r>
      <w:r w:rsidR="00510022" w:rsidRPr="005C2812">
        <w:rPr>
          <w:color w:val="000000" w:themeColor="text1"/>
        </w:rPr>
        <w:t>e</w:t>
      </w:r>
      <w:r w:rsidRPr="005C2812">
        <w:rPr>
          <w:color w:val="000000" w:themeColor="text1"/>
        </w:rPr>
        <w:t xml:space="preserve">agle (Aquila nipalensis; App. I) and </w:t>
      </w:r>
      <w:r w:rsidR="00510022" w:rsidRPr="005C2812">
        <w:rPr>
          <w:color w:val="000000" w:themeColor="text1"/>
        </w:rPr>
        <w:t>s</w:t>
      </w:r>
      <w:r w:rsidRPr="005C2812">
        <w:rPr>
          <w:color w:val="000000" w:themeColor="text1"/>
        </w:rPr>
        <w:t xml:space="preserve">ooty </w:t>
      </w:r>
      <w:r w:rsidR="00510022" w:rsidRPr="005C2812">
        <w:rPr>
          <w:color w:val="000000" w:themeColor="text1"/>
        </w:rPr>
        <w:t>f</w:t>
      </w:r>
      <w:r w:rsidRPr="005C2812">
        <w:rPr>
          <w:color w:val="000000" w:themeColor="text1"/>
        </w:rPr>
        <w:t>alcon (</w:t>
      </w:r>
      <w:r w:rsidRPr="005C2812">
        <w:rPr>
          <w:i/>
          <w:color w:val="000000" w:themeColor="text1"/>
        </w:rPr>
        <w:t>Falco concolor</w:t>
      </w:r>
      <w:r w:rsidRPr="005C2812">
        <w:rPr>
          <w:color w:val="000000" w:themeColor="text1"/>
        </w:rPr>
        <w:t>; App. II)</w:t>
      </w:r>
      <w:r w:rsidR="008033A7" w:rsidRPr="005C2812">
        <w:rPr>
          <w:color w:val="000000" w:themeColor="text1"/>
        </w:rPr>
        <w:t>)</w:t>
      </w:r>
      <w:r w:rsidRPr="005C2812">
        <w:rPr>
          <w:color w:val="000000" w:themeColor="text1"/>
        </w:rPr>
        <w:t>.</w:t>
      </w:r>
    </w:p>
    <w:p w14:paraId="481A74B5" w14:textId="77777777" w:rsidR="006A7906" w:rsidRDefault="006A7906" w:rsidP="00110BB4">
      <w:pPr>
        <w:pStyle w:val="ListParagraph"/>
        <w:spacing w:after="0" w:line="240" w:lineRule="auto"/>
        <w:ind w:left="851" w:hanging="425"/>
        <w:contextualSpacing w:val="0"/>
      </w:pPr>
    </w:p>
    <w:p w14:paraId="39FC0D69" w14:textId="3253CEFD" w:rsidR="006A7906" w:rsidRPr="004F5EBE" w:rsidRDefault="006A7906" w:rsidP="00110BB4">
      <w:pPr>
        <w:pStyle w:val="ListParagraph"/>
        <w:numPr>
          <w:ilvl w:val="0"/>
          <w:numId w:val="37"/>
        </w:numPr>
        <w:tabs>
          <w:tab w:val="left" w:pos="426"/>
        </w:tabs>
        <w:spacing w:after="0" w:line="240" w:lineRule="auto"/>
        <w:ind w:left="426" w:hanging="426"/>
        <w:contextualSpacing w:val="0"/>
        <w:jc w:val="both"/>
        <w:rPr>
          <w:color w:val="000000" w:themeColor="text1"/>
        </w:rPr>
      </w:pPr>
      <w:r>
        <w:rPr>
          <w:b/>
          <w:bCs/>
        </w:rPr>
        <w:t xml:space="preserve">Trophic cascading effects on other species </w:t>
      </w:r>
      <w:proofErr w:type="gramStart"/>
      <w:r>
        <w:rPr>
          <w:b/>
          <w:bCs/>
        </w:rPr>
        <w:t>not</w:t>
      </w:r>
      <w:proofErr w:type="gramEnd"/>
      <w:r>
        <w:rPr>
          <w:b/>
          <w:bCs/>
        </w:rPr>
        <w:t xml:space="preserve"> directly assessed</w:t>
      </w:r>
      <w:r w:rsidR="00E25CC7" w:rsidRPr="005C2812">
        <w:rPr>
          <w:color w:val="000000" w:themeColor="text1"/>
        </w:rPr>
        <w:t>.</w:t>
      </w:r>
      <w:r w:rsidR="00E25CC7">
        <w:rPr>
          <w:color w:val="EE0000"/>
        </w:rPr>
        <w:t xml:space="preserve"> </w:t>
      </w:r>
      <w:r w:rsidR="00E25CC7" w:rsidRPr="004F5EBE">
        <w:rPr>
          <w:color w:val="000000" w:themeColor="text1"/>
        </w:rPr>
        <w:t>T</w:t>
      </w:r>
      <w:r w:rsidRPr="004F5EBE">
        <w:rPr>
          <w:color w:val="000000" w:themeColor="text1"/>
        </w:rPr>
        <w:t xml:space="preserve">he </w:t>
      </w:r>
      <w:r w:rsidR="0019457B" w:rsidRPr="004F5EBE">
        <w:rPr>
          <w:color w:val="000000" w:themeColor="text1"/>
        </w:rPr>
        <w:t xml:space="preserve">impact of the </w:t>
      </w:r>
      <w:r w:rsidRPr="004F5EBE">
        <w:rPr>
          <w:color w:val="000000" w:themeColor="text1"/>
        </w:rPr>
        <w:t xml:space="preserve">loss of food </w:t>
      </w:r>
      <w:r w:rsidR="0019457B" w:rsidRPr="004F5EBE">
        <w:rPr>
          <w:color w:val="000000" w:themeColor="text1"/>
        </w:rPr>
        <w:t>due to</w:t>
      </w:r>
      <w:r w:rsidRPr="004F5EBE">
        <w:rPr>
          <w:color w:val="000000" w:themeColor="text1"/>
        </w:rPr>
        <w:t xml:space="preserve"> insect decline c</w:t>
      </w:r>
      <w:r w:rsidR="00E25CC7" w:rsidRPr="004F5EBE">
        <w:rPr>
          <w:color w:val="000000" w:themeColor="text1"/>
        </w:rPr>
        <w:t>ould</w:t>
      </w:r>
      <w:r w:rsidRPr="004F5EBE">
        <w:rPr>
          <w:color w:val="000000" w:themeColor="text1"/>
        </w:rPr>
        <w:t xml:space="preserve"> cascade up the food chain to higher trophic levels such as bird of prey, thus multiplying the importance of insect decline.</w:t>
      </w:r>
    </w:p>
    <w:p w14:paraId="159B3DD4" w14:textId="77777777" w:rsidR="006A7906" w:rsidRDefault="006A7906" w:rsidP="00110BB4">
      <w:pPr>
        <w:pStyle w:val="ListParagraph"/>
        <w:spacing w:after="0" w:line="240" w:lineRule="auto"/>
        <w:contextualSpacing w:val="0"/>
      </w:pPr>
    </w:p>
    <w:p w14:paraId="508686EE" w14:textId="67C0835C" w:rsidR="006A7906" w:rsidRDefault="008234C4" w:rsidP="00110BB4">
      <w:pPr>
        <w:spacing w:after="0" w:line="240" w:lineRule="auto"/>
        <w:rPr>
          <w:i/>
        </w:rPr>
      </w:pPr>
      <w:r w:rsidRPr="000C4D8D">
        <w:rPr>
          <w:i/>
          <w:lang w:val="cs-CZ"/>
        </w:rPr>
        <w:t>Decision 14.216 d</w:t>
      </w:r>
      <w:r w:rsidR="006A7906" w:rsidRPr="000C4D8D">
        <w:rPr>
          <w:i/>
        </w:rPr>
        <w:t>)</w:t>
      </w:r>
      <w:r w:rsidRPr="000C4D8D">
        <w:rPr>
          <w:i/>
        </w:rPr>
        <w:t>:</w:t>
      </w:r>
      <w:r w:rsidR="006A7906" w:rsidRPr="000C4D8D">
        <w:rPr>
          <w:i/>
        </w:rPr>
        <w:t xml:space="preserve"> developing guidelines for the prioritized actions identified</w:t>
      </w:r>
    </w:p>
    <w:p w14:paraId="298B2214" w14:textId="77777777" w:rsidR="003210D5" w:rsidRPr="000C4D8D" w:rsidRDefault="003210D5" w:rsidP="00110BB4">
      <w:pPr>
        <w:spacing w:after="0" w:line="240" w:lineRule="auto"/>
        <w:rPr>
          <w:i/>
        </w:rPr>
      </w:pPr>
    </w:p>
    <w:p w14:paraId="53F34ABA" w14:textId="20EE8390" w:rsidR="006A7906" w:rsidRDefault="008234C4" w:rsidP="00110BB4">
      <w:pPr>
        <w:tabs>
          <w:tab w:val="left" w:pos="426"/>
        </w:tabs>
        <w:spacing w:after="0" w:line="240" w:lineRule="auto"/>
        <w:jc w:val="both"/>
      </w:pPr>
      <w:r>
        <w:rPr>
          <w:rFonts w:cs="Arial"/>
        </w:rPr>
        <w:t>T</w:t>
      </w:r>
      <w:r w:rsidR="006A7906" w:rsidRPr="007950D3">
        <w:rPr>
          <w:rFonts w:cs="Arial"/>
        </w:rPr>
        <w:t xml:space="preserve">he </w:t>
      </w:r>
      <w:r w:rsidR="004E67C8" w:rsidRPr="000C4D8D">
        <w:rPr>
          <w:rFonts w:cs="Arial"/>
        </w:rPr>
        <w:t>Consultative Group</w:t>
      </w:r>
      <w:r w:rsidR="006A7906" w:rsidRPr="000C4D8D">
        <w:rPr>
          <w:rFonts w:cs="Arial"/>
        </w:rPr>
        <w:t xml:space="preserve"> </w:t>
      </w:r>
      <w:r w:rsidR="006A7906" w:rsidRPr="007950D3">
        <w:rPr>
          <w:rFonts w:cs="Arial"/>
        </w:rPr>
        <w:t xml:space="preserve">concluded that certain animal groups (birds, </w:t>
      </w:r>
      <w:proofErr w:type="gramStart"/>
      <w:r w:rsidR="006A7906" w:rsidRPr="007950D3">
        <w:rPr>
          <w:rFonts w:cs="Arial"/>
        </w:rPr>
        <w:t>fish</w:t>
      </w:r>
      <w:r w:rsidR="00E30DD7">
        <w:rPr>
          <w:rFonts w:cs="Arial"/>
        </w:rPr>
        <w:t>es</w:t>
      </w:r>
      <w:proofErr w:type="gramEnd"/>
      <w:r w:rsidR="006A7906" w:rsidRPr="007950D3">
        <w:rPr>
          <w:rFonts w:cs="Arial"/>
        </w:rPr>
        <w:t>, mammals) are directly or indirectly affected by insect decline. For species from these groups listed in CMS, there are conservation measures in place under specific CMS instruments, such as Eurobats, the Lan</w:t>
      </w:r>
      <w:r w:rsidR="00342DA2">
        <w:rPr>
          <w:rFonts w:cs="Arial"/>
        </w:rPr>
        <w:t>db</w:t>
      </w:r>
      <w:r w:rsidR="006A7906" w:rsidRPr="007950D3">
        <w:rPr>
          <w:rFonts w:cs="Arial"/>
        </w:rPr>
        <w:t>irds Action Plan and the Raptors Memorandum of Understanding</w:t>
      </w:r>
      <w:r w:rsidR="00FE676D">
        <w:rPr>
          <w:rFonts w:cs="Arial"/>
        </w:rPr>
        <w:t>. The latter</w:t>
      </w:r>
      <w:r w:rsidR="006A7906" w:rsidRPr="007950D3">
        <w:rPr>
          <w:rFonts w:cs="Arial"/>
        </w:rPr>
        <w:t xml:space="preserve"> </w:t>
      </w:r>
      <w:r w:rsidR="006A7906" w:rsidRPr="007950D3">
        <w:rPr>
          <w:rStyle w:val="cf01"/>
          <w:rFonts w:ascii="Arial" w:hAnsi="Arial" w:cs="Arial"/>
          <w:sz w:val="22"/>
          <w:szCs w:val="22"/>
        </w:rPr>
        <w:t xml:space="preserve">has an Action Plan </w:t>
      </w:r>
      <w:r w:rsidR="00690603">
        <w:rPr>
          <w:rStyle w:val="cf01"/>
          <w:rFonts w:ascii="Arial" w:hAnsi="Arial" w:cs="Arial"/>
          <w:sz w:val="22"/>
          <w:szCs w:val="22"/>
        </w:rPr>
        <w:t>for</w:t>
      </w:r>
      <w:r w:rsidR="006A7906" w:rsidRPr="007950D3">
        <w:rPr>
          <w:rStyle w:val="cf01"/>
          <w:rFonts w:ascii="Arial" w:hAnsi="Arial" w:cs="Arial"/>
          <w:sz w:val="22"/>
          <w:szCs w:val="22"/>
        </w:rPr>
        <w:t xml:space="preserve"> Sooty Falcon wh</w:t>
      </w:r>
      <w:r w:rsidR="00690603">
        <w:rPr>
          <w:rStyle w:val="cf01"/>
          <w:rFonts w:ascii="Arial" w:hAnsi="Arial" w:cs="Arial"/>
          <w:sz w:val="22"/>
          <w:szCs w:val="22"/>
        </w:rPr>
        <w:t xml:space="preserve">ich </w:t>
      </w:r>
      <w:r w:rsidR="009C2C68">
        <w:rPr>
          <w:rStyle w:val="cf01"/>
          <w:rFonts w:ascii="Arial" w:hAnsi="Arial" w:cs="Arial"/>
          <w:sz w:val="22"/>
          <w:szCs w:val="22"/>
        </w:rPr>
        <w:t>identifies</w:t>
      </w:r>
      <w:r w:rsidR="006A7906" w:rsidRPr="007950D3">
        <w:rPr>
          <w:rStyle w:val="cf01"/>
          <w:rFonts w:ascii="Arial" w:hAnsi="Arial" w:cs="Arial"/>
          <w:sz w:val="22"/>
          <w:szCs w:val="22"/>
        </w:rPr>
        <w:t xml:space="preserve"> </w:t>
      </w:r>
      <w:r w:rsidR="00690603">
        <w:rPr>
          <w:rStyle w:val="cf01"/>
          <w:rFonts w:ascii="Arial" w:hAnsi="Arial" w:cs="Arial"/>
          <w:sz w:val="22"/>
          <w:szCs w:val="22"/>
        </w:rPr>
        <w:t>l</w:t>
      </w:r>
      <w:r w:rsidR="006A7906" w:rsidRPr="007950D3">
        <w:rPr>
          <w:rStyle w:val="cf01"/>
          <w:rFonts w:ascii="Arial" w:hAnsi="Arial" w:cs="Arial"/>
          <w:sz w:val="22"/>
          <w:szCs w:val="22"/>
        </w:rPr>
        <w:t xml:space="preserve">ocust and </w:t>
      </w:r>
      <w:r w:rsidR="00690603">
        <w:rPr>
          <w:rStyle w:val="cf01"/>
          <w:rFonts w:ascii="Arial" w:hAnsi="Arial" w:cs="Arial"/>
          <w:sz w:val="22"/>
          <w:szCs w:val="22"/>
        </w:rPr>
        <w:t>q</w:t>
      </w:r>
      <w:r w:rsidR="006A7906" w:rsidRPr="007950D3">
        <w:rPr>
          <w:rStyle w:val="cf01"/>
          <w:rFonts w:ascii="Arial" w:hAnsi="Arial" w:cs="Arial"/>
          <w:sz w:val="22"/>
          <w:szCs w:val="22"/>
        </w:rPr>
        <w:t xml:space="preserve">uelea control operations </w:t>
      </w:r>
      <w:r w:rsidR="009C2C68">
        <w:rPr>
          <w:rStyle w:val="cf01"/>
          <w:rFonts w:ascii="Arial" w:hAnsi="Arial" w:cs="Arial"/>
          <w:sz w:val="22"/>
          <w:szCs w:val="22"/>
        </w:rPr>
        <w:t xml:space="preserve">as a threat to the </w:t>
      </w:r>
      <w:proofErr w:type="gramStart"/>
      <w:r w:rsidR="009C2C68">
        <w:rPr>
          <w:rStyle w:val="cf01"/>
          <w:rFonts w:ascii="Arial" w:hAnsi="Arial" w:cs="Arial"/>
          <w:sz w:val="22"/>
          <w:szCs w:val="22"/>
        </w:rPr>
        <w:t>species</w:t>
      </w:r>
      <w:r w:rsidR="00777324">
        <w:rPr>
          <w:rStyle w:val="cf01"/>
          <w:rFonts w:ascii="Arial" w:hAnsi="Arial" w:cs="Arial"/>
          <w:sz w:val="22"/>
          <w:szCs w:val="22"/>
        </w:rPr>
        <w:t>,</w:t>
      </w:r>
      <w:r w:rsidR="006A7906" w:rsidRPr="007950D3">
        <w:rPr>
          <w:rStyle w:val="cf01"/>
          <w:rFonts w:ascii="Arial" w:hAnsi="Arial" w:cs="Arial"/>
          <w:sz w:val="22"/>
          <w:szCs w:val="22"/>
        </w:rPr>
        <w:t xml:space="preserve"> and</w:t>
      </w:r>
      <w:proofErr w:type="gramEnd"/>
      <w:r w:rsidR="006A7906" w:rsidRPr="007950D3">
        <w:rPr>
          <w:rStyle w:val="cf01"/>
          <w:rFonts w:ascii="Arial" w:hAnsi="Arial" w:cs="Arial"/>
          <w:sz w:val="22"/>
          <w:szCs w:val="22"/>
        </w:rPr>
        <w:t xml:space="preserve"> is developing a</w:t>
      </w:r>
      <w:r w:rsidR="00777324">
        <w:rPr>
          <w:rStyle w:val="cf01"/>
          <w:rFonts w:ascii="Arial" w:hAnsi="Arial" w:cs="Arial"/>
          <w:sz w:val="22"/>
          <w:szCs w:val="22"/>
        </w:rPr>
        <w:t>n</w:t>
      </w:r>
      <w:r w:rsidR="006A7906" w:rsidRPr="007950D3">
        <w:rPr>
          <w:rStyle w:val="cf01"/>
          <w:rFonts w:ascii="Arial" w:hAnsi="Arial" w:cs="Arial"/>
          <w:sz w:val="22"/>
          <w:szCs w:val="22"/>
        </w:rPr>
        <w:t xml:space="preserve"> A</w:t>
      </w:r>
      <w:r w:rsidR="006A7906">
        <w:rPr>
          <w:rStyle w:val="cf01"/>
          <w:rFonts w:ascii="Arial" w:hAnsi="Arial" w:cs="Arial"/>
          <w:sz w:val="22"/>
          <w:szCs w:val="22"/>
        </w:rPr>
        <w:t xml:space="preserve">ction </w:t>
      </w:r>
      <w:r w:rsidR="006A7906" w:rsidRPr="007950D3">
        <w:rPr>
          <w:rStyle w:val="cf01"/>
          <w:rFonts w:ascii="Arial" w:hAnsi="Arial" w:cs="Arial"/>
          <w:sz w:val="22"/>
          <w:szCs w:val="22"/>
        </w:rPr>
        <w:t>P</w:t>
      </w:r>
      <w:r w:rsidR="006A7906">
        <w:rPr>
          <w:rStyle w:val="cf01"/>
          <w:rFonts w:ascii="Arial" w:hAnsi="Arial" w:cs="Arial"/>
          <w:sz w:val="22"/>
          <w:szCs w:val="22"/>
        </w:rPr>
        <w:t>lan</w:t>
      </w:r>
      <w:r w:rsidR="006A7906" w:rsidRPr="007950D3">
        <w:rPr>
          <w:rStyle w:val="cf01"/>
          <w:rFonts w:ascii="Arial" w:hAnsi="Arial" w:cs="Arial"/>
          <w:sz w:val="22"/>
          <w:szCs w:val="22"/>
        </w:rPr>
        <w:t xml:space="preserve"> for the Steppe Eagle which includes research on diet in Africa</w:t>
      </w:r>
      <w:r w:rsidR="006A7906" w:rsidRPr="007950D3">
        <w:rPr>
          <w:rFonts w:cs="Arial"/>
        </w:rPr>
        <w:t>.</w:t>
      </w:r>
      <w:r w:rsidR="006A7906">
        <w:t xml:space="preserve"> </w:t>
      </w:r>
    </w:p>
    <w:p w14:paraId="7C7A9A55" w14:textId="77777777" w:rsidR="003210D5" w:rsidRDefault="003210D5" w:rsidP="00110BB4">
      <w:pPr>
        <w:tabs>
          <w:tab w:val="left" w:pos="426"/>
        </w:tabs>
        <w:spacing w:after="0" w:line="240" w:lineRule="auto"/>
        <w:jc w:val="both"/>
      </w:pPr>
    </w:p>
    <w:p w14:paraId="0300A538" w14:textId="723AC7B4" w:rsidR="00C027E3" w:rsidRDefault="007242FE" w:rsidP="00110BB4">
      <w:pPr>
        <w:tabs>
          <w:tab w:val="left" w:pos="426"/>
        </w:tabs>
        <w:spacing w:after="0" w:line="240" w:lineRule="auto"/>
        <w:jc w:val="both"/>
      </w:pPr>
      <w:r>
        <w:t>While t</w:t>
      </w:r>
      <w:r w:rsidR="006A7906">
        <w:t xml:space="preserve">he </w:t>
      </w:r>
      <w:r w:rsidR="004E67C8">
        <w:t>Consultative Group</w:t>
      </w:r>
      <w:r w:rsidR="006A7906">
        <w:t xml:space="preserve"> agreed that </w:t>
      </w:r>
      <w:r w:rsidR="006A7906" w:rsidDel="005E1665">
        <w:t xml:space="preserve">Resolution 13.6 </w:t>
      </w:r>
      <w:r w:rsidR="006A7906">
        <w:t xml:space="preserve">provides </w:t>
      </w:r>
      <w:r w:rsidR="003D1646">
        <w:t>an adequate</w:t>
      </w:r>
      <w:r w:rsidR="006A7906">
        <w:t xml:space="preserve"> general framework for Parties to address the issue of insect decline and migratory species</w:t>
      </w:r>
      <w:r w:rsidR="005E1665">
        <w:t xml:space="preserve">, </w:t>
      </w:r>
      <w:r w:rsidR="003D1646">
        <w:t>it</w:t>
      </w:r>
      <w:r w:rsidR="005E1665">
        <w:t xml:space="preserve"> proposed amendments</w:t>
      </w:r>
      <w:r w:rsidR="00866CB0">
        <w:t xml:space="preserve"> to </w:t>
      </w:r>
      <w:r w:rsidR="008B4759">
        <w:t xml:space="preserve">provide more detail on </w:t>
      </w:r>
      <w:r w:rsidR="00A53E09">
        <w:t>certain element</w:t>
      </w:r>
      <w:r w:rsidR="00EC469E">
        <w:t>s</w:t>
      </w:r>
      <w:r w:rsidR="006A7906">
        <w:t xml:space="preserve">. </w:t>
      </w:r>
    </w:p>
    <w:p w14:paraId="6C3E60DC" w14:textId="77777777" w:rsidR="003210D5" w:rsidRDefault="003210D5" w:rsidP="00110BB4">
      <w:pPr>
        <w:tabs>
          <w:tab w:val="left" w:pos="426"/>
        </w:tabs>
        <w:spacing w:after="0" w:line="240" w:lineRule="auto"/>
        <w:jc w:val="both"/>
      </w:pPr>
    </w:p>
    <w:p w14:paraId="4207BCB0" w14:textId="797E72A2" w:rsidR="006A7906" w:rsidRDefault="006A7906" w:rsidP="00110BB4">
      <w:pPr>
        <w:tabs>
          <w:tab w:val="left" w:pos="426"/>
        </w:tabs>
        <w:spacing w:after="0" w:line="240" w:lineRule="auto"/>
        <w:jc w:val="both"/>
      </w:pPr>
      <w:r>
        <w:t xml:space="preserve">More specific actions are needed for selected groups of species, and these should be taken by the relevant agreements in the CMS family, or by relevant working groups. These could include: </w:t>
      </w:r>
    </w:p>
    <w:p w14:paraId="7285EDF6" w14:textId="77777777" w:rsidR="003210D5" w:rsidRDefault="003210D5" w:rsidP="00110BB4">
      <w:pPr>
        <w:tabs>
          <w:tab w:val="left" w:pos="426"/>
        </w:tabs>
        <w:spacing w:after="0" w:line="240" w:lineRule="auto"/>
        <w:jc w:val="both"/>
      </w:pPr>
    </w:p>
    <w:p w14:paraId="1C0F9CDB" w14:textId="77777777" w:rsidR="006A7906" w:rsidRDefault="006A7906" w:rsidP="00110BB4">
      <w:pPr>
        <w:pStyle w:val="ListParagraph"/>
        <w:numPr>
          <w:ilvl w:val="0"/>
          <w:numId w:val="40"/>
        </w:numPr>
        <w:tabs>
          <w:tab w:val="left" w:pos="426"/>
        </w:tabs>
        <w:spacing w:after="0" w:line="240" w:lineRule="auto"/>
        <w:ind w:left="426" w:hanging="426"/>
        <w:contextualSpacing w:val="0"/>
        <w:jc w:val="both"/>
      </w:pPr>
      <w:r>
        <w:t>a workstream on pesticides targeting insects in other relevant working groups,</w:t>
      </w:r>
    </w:p>
    <w:p w14:paraId="1E0145CB" w14:textId="77777777" w:rsidR="006A7906" w:rsidRDefault="006A7906" w:rsidP="00110BB4">
      <w:pPr>
        <w:pStyle w:val="ListParagraph"/>
        <w:tabs>
          <w:tab w:val="left" w:pos="426"/>
        </w:tabs>
        <w:spacing w:after="0" w:line="240" w:lineRule="auto"/>
        <w:ind w:left="426" w:hanging="426"/>
        <w:contextualSpacing w:val="0"/>
        <w:jc w:val="both"/>
      </w:pPr>
    </w:p>
    <w:p w14:paraId="31DF341F" w14:textId="77777777" w:rsidR="006A7906" w:rsidRDefault="006A7906" w:rsidP="00110BB4">
      <w:pPr>
        <w:pStyle w:val="ListParagraph"/>
        <w:numPr>
          <w:ilvl w:val="0"/>
          <w:numId w:val="40"/>
        </w:numPr>
        <w:tabs>
          <w:tab w:val="left" w:pos="426"/>
        </w:tabs>
        <w:spacing w:after="0" w:line="240" w:lineRule="auto"/>
        <w:ind w:left="426" w:hanging="426"/>
        <w:contextualSpacing w:val="0"/>
        <w:jc w:val="both"/>
      </w:pPr>
      <w:r>
        <w:t xml:space="preserve">consideration of trophic cascading effects and the lack of food resources within the connectivity or climate change working groups, </w:t>
      </w:r>
    </w:p>
    <w:p w14:paraId="5ADF45A7" w14:textId="77777777" w:rsidR="006A7906" w:rsidRDefault="006A7906" w:rsidP="00110BB4">
      <w:pPr>
        <w:pStyle w:val="ListParagraph"/>
        <w:tabs>
          <w:tab w:val="left" w:pos="426"/>
        </w:tabs>
        <w:spacing w:after="0" w:line="240" w:lineRule="auto"/>
        <w:ind w:left="426" w:hanging="426"/>
        <w:contextualSpacing w:val="0"/>
        <w:jc w:val="both"/>
      </w:pPr>
    </w:p>
    <w:p w14:paraId="428000F1" w14:textId="5A65F386" w:rsidR="006A7906" w:rsidRDefault="006A7906" w:rsidP="00110BB4">
      <w:pPr>
        <w:pStyle w:val="ListParagraph"/>
        <w:numPr>
          <w:ilvl w:val="0"/>
          <w:numId w:val="40"/>
        </w:numPr>
        <w:tabs>
          <w:tab w:val="left" w:pos="426"/>
        </w:tabs>
        <w:spacing w:after="0" w:line="240" w:lineRule="auto"/>
        <w:ind w:left="426" w:hanging="426"/>
        <w:contextualSpacing w:val="0"/>
        <w:jc w:val="both"/>
      </w:pPr>
      <w:r>
        <w:t>an overview o</w:t>
      </w:r>
      <w:r w:rsidR="009B3DC2">
        <w:t>f</w:t>
      </w:r>
      <w:r>
        <w:t xml:space="preserve"> which CMS</w:t>
      </w:r>
      <w:r w:rsidR="00493894">
        <w:t>-</w:t>
      </w:r>
      <w:r>
        <w:t>listed species are particularly vulnerable to trophic cascading effects as they rely on insectivorous prey (small birds and bats) throughout their life cycle (e.g. as many raptors do),</w:t>
      </w:r>
    </w:p>
    <w:p w14:paraId="43B0FF42" w14:textId="77777777" w:rsidR="006A7906" w:rsidRDefault="006A7906" w:rsidP="00110BB4">
      <w:pPr>
        <w:pStyle w:val="ListParagraph"/>
        <w:spacing w:after="0" w:line="240" w:lineRule="auto"/>
        <w:ind w:left="426" w:hanging="426"/>
        <w:contextualSpacing w:val="0"/>
      </w:pPr>
    </w:p>
    <w:p w14:paraId="59958E11" w14:textId="0B3BD672" w:rsidR="006A7906" w:rsidRDefault="001C10BF" w:rsidP="00110BB4">
      <w:pPr>
        <w:pStyle w:val="ListParagraph"/>
        <w:numPr>
          <w:ilvl w:val="0"/>
          <w:numId w:val="40"/>
        </w:numPr>
        <w:tabs>
          <w:tab w:val="left" w:pos="426"/>
        </w:tabs>
        <w:spacing w:after="0" w:line="240" w:lineRule="auto"/>
        <w:ind w:left="426" w:hanging="426"/>
        <w:contextualSpacing w:val="0"/>
        <w:jc w:val="both"/>
        <w:rPr>
          <w:lang w:val="en-GB"/>
        </w:rPr>
      </w:pPr>
      <w:r>
        <w:t>consideration of wh</w:t>
      </w:r>
      <w:r w:rsidR="005845D3">
        <w:t>ether</w:t>
      </w:r>
      <w:r w:rsidR="006A7906">
        <w:t xml:space="preserve"> </w:t>
      </w:r>
      <w:r w:rsidR="00B43630">
        <w:t xml:space="preserve">it might be </w:t>
      </w:r>
      <w:r w:rsidR="00A643F5" w:rsidRPr="005979B0">
        <w:rPr>
          <w:color w:val="000000" w:themeColor="text1"/>
        </w:rPr>
        <w:t>necessary</w:t>
      </w:r>
      <w:r w:rsidR="00B43630" w:rsidRPr="005979B0">
        <w:rPr>
          <w:color w:val="000000" w:themeColor="text1"/>
        </w:rPr>
        <w:t xml:space="preserve"> </w:t>
      </w:r>
      <w:r w:rsidR="00B43630">
        <w:t xml:space="preserve">to list </w:t>
      </w:r>
      <w:r w:rsidR="006A7906">
        <w:t xml:space="preserve">migratory species impacted by insect decline on the CMS </w:t>
      </w:r>
      <w:r w:rsidR="00E9400B">
        <w:t>appendices in</w:t>
      </w:r>
      <w:r w:rsidR="006A7906">
        <w:t xml:space="preserve"> the future</w:t>
      </w:r>
      <w:r w:rsidR="00493894">
        <w:t>.</w:t>
      </w:r>
    </w:p>
    <w:p w14:paraId="28F4AE44" w14:textId="77777777" w:rsidR="007469C1" w:rsidRDefault="007469C1" w:rsidP="003210D5">
      <w:pPr>
        <w:tabs>
          <w:tab w:val="left" w:pos="1402"/>
        </w:tabs>
        <w:rPr>
          <w:b/>
          <w:bCs/>
          <w:highlight w:val="yellow"/>
          <w:lang w:val="en-GB"/>
        </w:rPr>
      </w:pPr>
    </w:p>
    <w:sectPr w:rsidR="007469C1">
      <w:headerReference w:type="even" r:id="rId32"/>
      <w:headerReference w:type="default" r:id="rId33"/>
      <w:footerReference w:type="even" r:id="rId34"/>
      <w:footerReference w:type="default" r:id="rId35"/>
      <w:headerReference w:type="first" r:id="rId36"/>
      <w:footerReference w:type="first" r:id="rId37"/>
      <w:pgSz w:w="11906" w:h="16838" w:code="9"/>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E70EFF2" w14:textId="77777777" w:rsidR="009352D6" w:rsidRDefault="009352D6">
      <w:pPr>
        <w:spacing w:after="0" w:line="240" w:lineRule="auto"/>
      </w:pPr>
      <w:r>
        <w:separator/>
      </w:r>
    </w:p>
  </w:endnote>
  <w:endnote w:type="continuationSeparator" w:id="0">
    <w:p w14:paraId="5ABC3855" w14:textId="77777777" w:rsidR="009352D6" w:rsidRDefault="009352D6">
      <w:pPr>
        <w:spacing w:after="0" w:line="240" w:lineRule="auto"/>
      </w:pPr>
      <w:r>
        <w:continuationSeparator/>
      </w:r>
    </w:p>
  </w:endnote>
  <w:endnote w:type="continuationNotice" w:id="1">
    <w:p w14:paraId="3CC08488" w14:textId="77777777" w:rsidR="009352D6" w:rsidRDefault="009352D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257941002"/>
      <w:docPartObj>
        <w:docPartGallery w:val="Page Numbers (Bottom of Page)"/>
        <w:docPartUnique/>
      </w:docPartObj>
    </w:sdtPr>
    <w:sdtEndPr>
      <w:rPr>
        <w:noProof/>
      </w:rPr>
    </w:sdtEndPr>
    <w:sdtContent>
      <w:p w14:paraId="1DD3FAC3" w14:textId="37877A85" w:rsidR="00FB2B83" w:rsidRPr="009B64A3" w:rsidRDefault="009B64A3" w:rsidP="009B64A3">
        <w:pPr>
          <w:pStyle w:val="Footer"/>
          <w:jc w:val="center"/>
          <w:rPr>
            <w:sz w:val="18"/>
            <w:szCs w:val="18"/>
          </w:rPr>
        </w:pPr>
        <w:r w:rsidRPr="009B64A3">
          <w:rPr>
            <w:sz w:val="18"/>
            <w:szCs w:val="18"/>
          </w:rPr>
          <w:fldChar w:fldCharType="begin"/>
        </w:r>
        <w:r w:rsidRPr="009B64A3">
          <w:rPr>
            <w:sz w:val="18"/>
            <w:szCs w:val="18"/>
          </w:rPr>
          <w:instrText xml:space="preserve"> PAGE   \* MERGEFORMAT </w:instrText>
        </w:r>
        <w:r w:rsidRPr="009B64A3">
          <w:rPr>
            <w:sz w:val="18"/>
            <w:szCs w:val="18"/>
          </w:rPr>
          <w:fldChar w:fldCharType="separate"/>
        </w:r>
        <w:r w:rsidRPr="009B64A3">
          <w:rPr>
            <w:noProof/>
            <w:sz w:val="18"/>
            <w:szCs w:val="18"/>
          </w:rPr>
          <w:t>2</w:t>
        </w:r>
        <w:r w:rsidRPr="009B64A3">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404172160"/>
      <w:docPartObj>
        <w:docPartGallery w:val="Page Numbers (Bottom of Page)"/>
        <w:docPartUnique/>
      </w:docPartObj>
    </w:sdtPr>
    <w:sdtEndPr>
      <w:rPr>
        <w:noProof/>
      </w:rPr>
    </w:sdtEndPr>
    <w:sdtContent>
      <w:p w14:paraId="1DD3FAC8" w14:textId="06BBCF15" w:rsidR="00FB2B83" w:rsidRPr="00804C54" w:rsidRDefault="00804C54" w:rsidP="00804C54">
        <w:pPr>
          <w:pStyle w:val="Footer"/>
          <w:jc w:val="center"/>
          <w:rPr>
            <w:sz w:val="18"/>
            <w:szCs w:val="18"/>
          </w:rPr>
        </w:pPr>
        <w:r w:rsidRPr="00804C54">
          <w:rPr>
            <w:sz w:val="18"/>
            <w:szCs w:val="18"/>
          </w:rPr>
          <w:fldChar w:fldCharType="begin"/>
        </w:r>
        <w:r w:rsidRPr="00804C54">
          <w:rPr>
            <w:sz w:val="18"/>
            <w:szCs w:val="18"/>
          </w:rPr>
          <w:instrText xml:space="preserve"> PAGE   \* MERGEFORMAT </w:instrText>
        </w:r>
        <w:r w:rsidRPr="00804C54">
          <w:rPr>
            <w:sz w:val="18"/>
            <w:szCs w:val="18"/>
          </w:rPr>
          <w:fldChar w:fldCharType="separate"/>
        </w:r>
        <w:r w:rsidRPr="00804C54">
          <w:rPr>
            <w:noProof/>
            <w:sz w:val="18"/>
            <w:szCs w:val="18"/>
          </w:rPr>
          <w:t>2</w:t>
        </w:r>
        <w:r w:rsidRPr="00804C54">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FE51EA" w14:textId="77777777" w:rsidR="000821F0" w:rsidRDefault="000821F0">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988154644"/>
      <w:docPartObj>
        <w:docPartGallery w:val="Page Numbers (Bottom of Page)"/>
        <w:docPartUnique/>
      </w:docPartObj>
    </w:sdtPr>
    <w:sdtEndPr>
      <w:rPr>
        <w:noProof/>
      </w:rPr>
    </w:sdtEndPr>
    <w:sdtContent>
      <w:p w14:paraId="1DD3FAD9" w14:textId="2C422B0A" w:rsidR="00FB2B83" w:rsidRPr="002016BD" w:rsidRDefault="002016BD" w:rsidP="002016BD">
        <w:pPr>
          <w:pStyle w:val="Footer"/>
          <w:jc w:val="center"/>
          <w:rPr>
            <w:sz w:val="18"/>
            <w:szCs w:val="18"/>
          </w:rPr>
        </w:pPr>
        <w:r w:rsidRPr="002016BD">
          <w:rPr>
            <w:sz w:val="18"/>
            <w:szCs w:val="18"/>
          </w:rPr>
          <w:fldChar w:fldCharType="begin"/>
        </w:r>
        <w:r w:rsidRPr="002016BD">
          <w:rPr>
            <w:sz w:val="18"/>
            <w:szCs w:val="18"/>
          </w:rPr>
          <w:instrText xml:space="preserve"> PAGE   \* MERGEFORMAT </w:instrText>
        </w:r>
        <w:r w:rsidRPr="002016BD">
          <w:rPr>
            <w:sz w:val="18"/>
            <w:szCs w:val="18"/>
          </w:rPr>
          <w:fldChar w:fldCharType="separate"/>
        </w:r>
        <w:r w:rsidRPr="002016BD">
          <w:rPr>
            <w:noProof/>
            <w:sz w:val="18"/>
            <w:szCs w:val="18"/>
          </w:rPr>
          <w:t>2</w:t>
        </w:r>
        <w:r w:rsidRPr="002016BD">
          <w:rPr>
            <w:noProof/>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038470450"/>
      <w:docPartObj>
        <w:docPartGallery w:val="Page Numbers (Bottom of Page)"/>
        <w:docPartUnique/>
      </w:docPartObj>
    </w:sdtPr>
    <w:sdtEndPr>
      <w:rPr>
        <w:noProof/>
      </w:rPr>
    </w:sdtEndPr>
    <w:sdtContent>
      <w:p w14:paraId="1DD3FADE" w14:textId="7A2491E6" w:rsidR="00FB2B83" w:rsidRPr="00804C54" w:rsidRDefault="00804C54" w:rsidP="00804C54">
        <w:pPr>
          <w:pStyle w:val="Footer"/>
          <w:jc w:val="center"/>
          <w:rPr>
            <w:sz w:val="18"/>
            <w:szCs w:val="18"/>
          </w:rPr>
        </w:pPr>
        <w:r w:rsidRPr="00804C54">
          <w:rPr>
            <w:sz w:val="18"/>
            <w:szCs w:val="18"/>
          </w:rPr>
          <w:fldChar w:fldCharType="begin"/>
        </w:r>
        <w:r w:rsidRPr="00804C54">
          <w:rPr>
            <w:sz w:val="18"/>
            <w:szCs w:val="18"/>
          </w:rPr>
          <w:instrText xml:space="preserve"> PAGE   \* MERGEFORMAT </w:instrText>
        </w:r>
        <w:r w:rsidRPr="00804C54">
          <w:rPr>
            <w:sz w:val="18"/>
            <w:szCs w:val="18"/>
          </w:rPr>
          <w:fldChar w:fldCharType="separate"/>
        </w:r>
        <w:r w:rsidRPr="00804C54">
          <w:rPr>
            <w:noProof/>
            <w:sz w:val="18"/>
            <w:szCs w:val="18"/>
          </w:rPr>
          <w:t>2</w:t>
        </w:r>
        <w:r w:rsidRPr="00804C54">
          <w:rPr>
            <w:noProof/>
            <w:sz w:val="18"/>
            <w:szCs w:val="18"/>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05"/>
      <w:gridCol w:w="3005"/>
      <w:gridCol w:w="3005"/>
    </w:tblGrid>
    <w:tr w:rsidR="00FB2B83" w14:paraId="1DD3FAE7" w14:textId="77777777">
      <w:trPr>
        <w:trHeight w:val="300"/>
      </w:trPr>
      <w:tc>
        <w:tcPr>
          <w:tcW w:w="3005" w:type="dxa"/>
        </w:tcPr>
        <w:p w14:paraId="1DD3FAE4" w14:textId="77777777" w:rsidR="00FB2B83" w:rsidRDefault="00FB2B83">
          <w:pPr>
            <w:pStyle w:val="Header"/>
            <w:ind w:left="-115"/>
          </w:pPr>
        </w:p>
      </w:tc>
      <w:tc>
        <w:tcPr>
          <w:tcW w:w="3005" w:type="dxa"/>
        </w:tcPr>
        <w:p w14:paraId="1DD3FAE5" w14:textId="77777777" w:rsidR="00FB2B83" w:rsidRDefault="00FB2B83">
          <w:pPr>
            <w:pStyle w:val="Header"/>
            <w:jc w:val="center"/>
          </w:pPr>
        </w:p>
      </w:tc>
      <w:tc>
        <w:tcPr>
          <w:tcW w:w="3005" w:type="dxa"/>
        </w:tcPr>
        <w:p w14:paraId="1DD3FAE6" w14:textId="77777777" w:rsidR="00FB2B83" w:rsidRDefault="00FB2B83">
          <w:pPr>
            <w:pStyle w:val="Header"/>
            <w:ind w:right="-115"/>
            <w:jc w:val="right"/>
          </w:pPr>
        </w:p>
      </w:tc>
    </w:tr>
  </w:tbl>
  <w:p w14:paraId="1DD3FAE8" w14:textId="77777777" w:rsidR="00FB2B83" w:rsidRDefault="00FB2B83">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990477882"/>
      <w:docPartObj>
        <w:docPartGallery w:val="Page Numbers (Bottom of Page)"/>
        <w:docPartUnique/>
      </w:docPartObj>
    </w:sdtPr>
    <w:sdtEndPr>
      <w:rPr>
        <w:noProof/>
      </w:rPr>
    </w:sdtEndPr>
    <w:sdtContent>
      <w:p w14:paraId="1DD3FAEF" w14:textId="3E2FECEA" w:rsidR="00FB2B83" w:rsidRPr="000C4832" w:rsidRDefault="000C4832" w:rsidP="000C4832">
        <w:pPr>
          <w:pStyle w:val="Footer"/>
          <w:jc w:val="center"/>
          <w:rPr>
            <w:sz w:val="18"/>
            <w:szCs w:val="18"/>
          </w:rPr>
        </w:pPr>
        <w:r w:rsidRPr="000C4832">
          <w:rPr>
            <w:sz w:val="18"/>
            <w:szCs w:val="18"/>
          </w:rPr>
          <w:fldChar w:fldCharType="begin"/>
        </w:r>
        <w:r w:rsidRPr="000C4832">
          <w:rPr>
            <w:sz w:val="18"/>
            <w:szCs w:val="18"/>
          </w:rPr>
          <w:instrText xml:space="preserve"> PAGE   \* MERGEFORMAT </w:instrText>
        </w:r>
        <w:r w:rsidRPr="000C4832">
          <w:rPr>
            <w:sz w:val="18"/>
            <w:szCs w:val="18"/>
          </w:rPr>
          <w:fldChar w:fldCharType="separate"/>
        </w:r>
        <w:r w:rsidRPr="000C4832">
          <w:rPr>
            <w:noProof/>
            <w:sz w:val="18"/>
            <w:szCs w:val="18"/>
          </w:rPr>
          <w:t>2</w:t>
        </w:r>
        <w:r w:rsidRPr="000C4832">
          <w:rPr>
            <w:noProof/>
            <w:sz w:val="18"/>
            <w:szCs w:val="18"/>
          </w:rPr>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703162347"/>
      <w:docPartObj>
        <w:docPartGallery w:val="Page Numbers (Bottom of Page)"/>
        <w:docPartUnique/>
      </w:docPartObj>
    </w:sdtPr>
    <w:sdtEndPr>
      <w:rPr>
        <w:noProof/>
      </w:rPr>
    </w:sdtEndPr>
    <w:sdtContent>
      <w:p w14:paraId="1DD3FAF4" w14:textId="4A80FA5A" w:rsidR="00FB2B83" w:rsidRPr="00110BB4" w:rsidRDefault="00110BB4" w:rsidP="00110BB4">
        <w:pPr>
          <w:pStyle w:val="Footer"/>
          <w:jc w:val="center"/>
          <w:rPr>
            <w:sz w:val="18"/>
            <w:szCs w:val="18"/>
          </w:rPr>
        </w:pPr>
        <w:r w:rsidRPr="00110BB4">
          <w:rPr>
            <w:sz w:val="18"/>
            <w:szCs w:val="18"/>
          </w:rPr>
          <w:fldChar w:fldCharType="begin"/>
        </w:r>
        <w:r w:rsidRPr="00110BB4">
          <w:rPr>
            <w:sz w:val="18"/>
            <w:szCs w:val="18"/>
          </w:rPr>
          <w:instrText xml:space="preserve"> PAGE   \* MERGEFORMAT </w:instrText>
        </w:r>
        <w:r w:rsidRPr="00110BB4">
          <w:rPr>
            <w:sz w:val="18"/>
            <w:szCs w:val="18"/>
          </w:rPr>
          <w:fldChar w:fldCharType="separate"/>
        </w:r>
        <w:r w:rsidRPr="00110BB4">
          <w:rPr>
            <w:noProof/>
            <w:sz w:val="18"/>
            <w:szCs w:val="18"/>
          </w:rPr>
          <w:t>2</w:t>
        </w:r>
        <w:r w:rsidRPr="00110BB4">
          <w:rPr>
            <w:noProof/>
            <w:sz w:val="18"/>
            <w:szCs w:val="18"/>
          </w:rPr>
          <w:fldChar w:fldCharType="end"/>
        </w:r>
      </w:p>
    </w:sdtContent>
  </w:sdt>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05"/>
      <w:gridCol w:w="3005"/>
      <w:gridCol w:w="3005"/>
    </w:tblGrid>
    <w:tr w:rsidR="00FB2B83" w14:paraId="1DD3FAFD" w14:textId="77777777">
      <w:trPr>
        <w:trHeight w:val="300"/>
      </w:trPr>
      <w:tc>
        <w:tcPr>
          <w:tcW w:w="3005" w:type="dxa"/>
        </w:tcPr>
        <w:p w14:paraId="1DD3FAFA" w14:textId="77777777" w:rsidR="00FB2B83" w:rsidRDefault="00FB2B83">
          <w:pPr>
            <w:pStyle w:val="Header"/>
            <w:ind w:left="-115"/>
          </w:pPr>
        </w:p>
      </w:tc>
      <w:tc>
        <w:tcPr>
          <w:tcW w:w="3005" w:type="dxa"/>
        </w:tcPr>
        <w:p w14:paraId="1DD3FAFB" w14:textId="77777777" w:rsidR="00FB2B83" w:rsidRDefault="00FB2B83">
          <w:pPr>
            <w:pStyle w:val="Header"/>
            <w:jc w:val="center"/>
          </w:pPr>
        </w:p>
      </w:tc>
      <w:tc>
        <w:tcPr>
          <w:tcW w:w="3005" w:type="dxa"/>
        </w:tcPr>
        <w:p w14:paraId="1DD3FAFC" w14:textId="77777777" w:rsidR="00FB2B83" w:rsidRDefault="00FB2B83">
          <w:pPr>
            <w:pStyle w:val="Header"/>
            <w:ind w:right="-115"/>
            <w:jc w:val="right"/>
          </w:pPr>
        </w:p>
      </w:tc>
    </w:tr>
  </w:tbl>
  <w:p w14:paraId="1DD3FAFE" w14:textId="77777777" w:rsidR="00FB2B83" w:rsidRDefault="00FB2B8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5A550B" w14:textId="77777777" w:rsidR="009352D6" w:rsidRDefault="009352D6">
      <w:pPr>
        <w:spacing w:after="0" w:line="240" w:lineRule="auto"/>
      </w:pPr>
      <w:r>
        <w:separator/>
      </w:r>
    </w:p>
  </w:footnote>
  <w:footnote w:type="continuationSeparator" w:id="0">
    <w:p w14:paraId="4CF3DD39" w14:textId="77777777" w:rsidR="009352D6" w:rsidRDefault="009352D6">
      <w:pPr>
        <w:spacing w:after="0" w:line="240" w:lineRule="auto"/>
      </w:pPr>
      <w:r>
        <w:continuationSeparator/>
      </w:r>
    </w:p>
  </w:footnote>
  <w:footnote w:type="continuationNotice" w:id="1">
    <w:p w14:paraId="77694524" w14:textId="77777777" w:rsidR="009352D6" w:rsidRDefault="009352D6">
      <w:pPr>
        <w:spacing w:after="0" w:line="240" w:lineRule="auto"/>
      </w:pPr>
    </w:p>
  </w:footnote>
  <w:footnote w:id="2">
    <w:p w14:paraId="64E90CE8" w14:textId="77777777" w:rsidR="006A7906" w:rsidRPr="000C4832" w:rsidRDefault="006A7906" w:rsidP="006A7906">
      <w:pPr>
        <w:pStyle w:val="FootnoteText"/>
        <w:rPr>
          <w:rFonts w:ascii="Arial" w:hAnsi="Arial" w:cs="Arial"/>
          <w:sz w:val="16"/>
          <w:szCs w:val="16"/>
          <w:lang w:val="cs-CZ"/>
        </w:rPr>
      </w:pPr>
      <w:r w:rsidRPr="000C4832">
        <w:rPr>
          <w:rStyle w:val="FootnoteReference"/>
          <w:rFonts w:ascii="Arial" w:hAnsi="Arial" w:cs="Arial"/>
          <w:sz w:val="16"/>
          <w:szCs w:val="16"/>
        </w:rPr>
        <w:footnoteRef/>
      </w:r>
      <w:r w:rsidRPr="000C4832">
        <w:rPr>
          <w:rFonts w:ascii="Arial" w:hAnsi="Arial" w:cs="Arial"/>
          <w:sz w:val="16"/>
          <w:szCs w:val="16"/>
          <w:lang w:val="cs-CZ"/>
        </w:rPr>
        <w:t xml:space="preserve"> </w:t>
      </w:r>
      <w:hyperlink r:id="rId1" w:history="1">
        <w:r w:rsidRPr="000C4832">
          <w:rPr>
            <w:rStyle w:val="Hyperlink"/>
            <w:rFonts w:ascii="Arial" w:hAnsi="Arial" w:cs="Arial"/>
            <w:color w:val="auto"/>
            <w:sz w:val="16"/>
            <w:szCs w:val="16"/>
            <w:lang w:val="cs-CZ"/>
          </w:rPr>
          <w:t>https://environment.ec.europa.eu/topics/nature-and-biodiversity/pollinators_en</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D3FABD" w14:textId="14DCDCFA" w:rsidR="00FB2B83" w:rsidRDefault="00D95614">
    <w:pPr>
      <w:pStyle w:val="Header"/>
      <w:pBdr>
        <w:bottom w:val="single" w:sz="4" w:space="1" w:color="auto"/>
      </w:pBdr>
      <w:rPr>
        <w:rFonts w:eastAsia="Times New Roman" w:cs="Arial"/>
        <w:i/>
        <w:iCs/>
        <w:sz w:val="18"/>
        <w:szCs w:val="18"/>
        <w:lang w:val="en-GB"/>
      </w:rPr>
    </w:pPr>
    <w:r>
      <w:rPr>
        <w:rFonts w:eastAsia="Times New Roman" w:cs="Arial"/>
        <w:i/>
        <w:iCs/>
        <w:sz w:val="18"/>
        <w:szCs w:val="18"/>
        <w:lang w:val="en-GB"/>
      </w:rPr>
      <w:t>UNEP/CMS/COP15/Doc.</w:t>
    </w:r>
    <w:r w:rsidR="00297BC3">
      <w:rPr>
        <w:rFonts w:eastAsia="Times New Roman" w:cs="Arial"/>
        <w:i/>
        <w:iCs/>
        <w:sz w:val="18"/>
        <w:szCs w:val="18"/>
        <w:lang w:val="en-GB"/>
      </w:rPr>
      <w:t>28.</w:t>
    </w:r>
    <w:r w:rsidR="00680E23">
      <w:rPr>
        <w:rFonts w:eastAsia="Times New Roman" w:cs="Arial"/>
        <w:i/>
        <w:iCs/>
        <w:sz w:val="18"/>
        <w:szCs w:val="18"/>
        <w:lang w:val="en-GB"/>
      </w:rPr>
      <w:t>8</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D3FABE" w14:textId="06D81F08" w:rsidR="00FB2B83" w:rsidRDefault="00D95614">
    <w:pPr>
      <w:pStyle w:val="Header"/>
      <w:pBdr>
        <w:bottom w:val="single" w:sz="4" w:space="1" w:color="auto"/>
      </w:pBdr>
      <w:jc w:val="right"/>
      <w:rPr>
        <w:i/>
        <w:sz w:val="18"/>
        <w:szCs w:val="18"/>
      </w:rPr>
    </w:pPr>
    <w:r>
      <w:rPr>
        <w:rFonts w:eastAsia="Times New Roman" w:cs="Arial"/>
        <w:i/>
        <w:sz w:val="18"/>
        <w:szCs w:val="18"/>
        <w:lang w:val="en-GB"/>
      </w:rPr>
      <w:t>UNEP/CMS/COP1</w:t>
    </w:r>
    <w:r w:rsidR="000821F0">
      <w:rPr>
        <w:rFonts w:eastAsia="Times New Roman" w:cs="Arial"/>
        <w:i/>
        <w:sz w:val="18"/>
        <w:szCs w:val="18"/>
        <w:lang w:val="en-GB"/>
      </w:rPr>
      <w:t>5</w:t>
    </w:r>
    <w:r>
      <w:rPr>
        <w:rFonts w:eastAsia="Times New Roman" w:cs="Arial"/>
        <w:i/>
        <w:sz w:val="18"/>
        <w:szCs w:val="18"/>
        <w:lang w:val="en-GB"/>
      </w:rPr>
      <w:t>/Doc.</w:t>
    </w:r>
    <w:r w:rsidR="00297BC3">
      <w:rPr>
        <w:rFonts w:eastAsia="Times New Roman" w:cs="Arial"/>
        <w:i/>
        <w:sz w:val="18"/>
        <w:szCs w:val="18"/>
        <w:lang w:val="en-GB"/>
      </w:rPr>
      <w:t>28.</w:t>
    </w:r>
    <w:r w:rsidR="00680E23">
      <w:rPr>
        <w:rFonts w:eastAsia="Times New Roman" w:cs="Arial"/>
        <w:i/>
        <w:sz w:val="18"/>
        <w:szCs w:val="18"/>
        <w:lang w:val="en-GB"/>
      </w:rPr>
      <w:t>8</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D3FACD" w14:textId="5BE1FCE9" w:rsidR="00FB2B83" w:rsidRDefault="00412D0D">
    <w:pPr>
      <w:pStyle w:val="Header"/>
    </w:pPr>
    <w:r>
      <w:rPr>
        <w:rFonts w:ascii="Calibri" w:eastAsia="Calibri" w:hAnsi="Calibri" w:cs="Times New Roman"/>
        <w:noProof/>
      </w:rPr>
      <mc:AlternateContent>
        <mc:Choice Requires="wpg">
          <w:drawing>
            <wp:anchor distT="0" distB="0" distL="114300" distR="114300" simplePos="0" relativeHeight="251658240" behindDoc="0" locked="0" layoutInCell="1" allowOverlap="1" wp14:anchorId="75FDE56E" wp14:editId="73A37558">
              <wp:simplePos x="0" y="0"/>
              <wp:positionH relativeFrom="column">
                <wp:posOffset>-60960</wp:posOffset>
              </wp:positionH>
              <wp:positionV relativeFrom="paragraph">
                <wp:posOffset>-245110</wp:posOffset>
              </wp:positionV>
              <wp:extent cx="6210000" cy="640800"/>
              <wp:effectExtent l="0" t="0" r="635" b="0"/>
              <wp:wrapNone/>
              <wp:docPr id="1839192179" name="Group 2"/>
              <wp:cNvGraphicFramePr/>
              <a:graphic xmlns:a="http://schemas.openxmlformats.org/drawingml/2006/main">
                <a:graphicData uri="http://schemas.microsoft.com/office/word/2010/wordprocessingGroup">
                  <wpg:wgp>
                    <wpg:cNvGrpSpPr/>
                    <wpg:grpSpPr>
                      <a:xfrm>
                        <a:off x="0" y="0"/>
                        <a:ext cx="6210000" cy="640800"/>
                        <a:chOff x="0" y="0"/>
                        <a:chExt cx="6210300" cy="641350"/>
                      </a:xfrm>
                    </wpg:grpSpPr>
                    <pic:pic xmlns:pic="http://schemas.openxmlformats.org/drawingml/2006/picture">
                      <pic:nvPicPr>
                        <pic:cNvPr id="2" name="Picture 2" descr="A picture containing text&#10;&#10;Description automatically generated"/>
                        <pic:cNvPicPr/>
                      </pic:nvPicPr>
                      <pic:blipFill>
                        <a:blip r:embed="rId1"/>
                        <a:srcRect l="2780" t="-1236" r="60236" b="48836"/>
                        <a:stretch>
                          <a:fillRect/>
                        </a:stretch>
                      </pic:blipFill>
                      <pic:spPr>
                        <a:xfrm>
                          <a:off x="782320" y="30480"/>
                          <a:ext cx="431165" cy="441325"/>
                        </a:xfrm>
                        <a:prstGeom prst="rect">
                          <a:avLst/>
                        </a:prstGeom>
                        <a:noFill/>
                        <a:ln>
                          <a:noFill/>
                          <a:prstDash/>
                        </a:ln>
                      </pic:spPr>
                    </pic:pic>
                    <pic:pic xmlns:pic="http://schemas.openxmlformats.org/drawingml/2006/picture">
                      <pic:nvPicPr>
                        <pic:cNvPr id="1" name="Picture 1"/>
                        <pic:cNvPicPr/>
                      </pic:nvPicPr>
                      <pic:blipFill>
                        <a:blip r:embed="rId2"/>
                        <a:stretch>
                          <a:fillRect/>
                        </a:stretch>
                      </pic:blipFill>
                      <pic:spPr>
                        <a:xfrm>
                          <a:off x="5669280" y="152400"/>
                          <a:ext cx="541020" cy="259715"/>
                        </a:xfrm>
                        <a:prstGeom prst="rect">
                          <a:avLst/>
                        </a:prstGeom>
                        <a:noFill/>
                        <a:ln>
                          <a:noFill/>
                          <a:prstDash/>
                        </a:ln>
                      </pic:spPr>
                    </pic:pic>
                    <pic:pic xmlns:pic="http://schemas.openxmlformats.org/drawingml/2006/picture">
                      <pic:nvPicPr>
                        <pic:cNvPr id="8" name="Picture 8" descr="Logo&#10;&#10;Description automatically generated"/>
                        <pic:cNvPicPr>
                          <a:picLocks noChangeAspect="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wpg:wgp>
                </a:graphicData>
              </a:graphic>
              <wp14:sizeRelH relativeFrom="margin">
                <wp14:pctWidth>0</wp14:pctWidth>
              </wp14:sizeRelH>
              <wp14:sizeRelV relativeFrom="margin">
                <wp14:pctHeight>0</wp14:pctHeight>
              </wp14:sizeRelV>
            </wp:anchor>
          </w:drawing>
        </mc:Choice>
        <mc:Fallback>
          <w:pict>
            <v:group w14:anchorId="040B262C" id="Group 2" o:spid="_x0000_s1026" style="position:absolute;margin-left:-4.8pt;margin-top:-19.3pt;width:489pt;height:50.45pt;z-index:251658240;mso-width-relative:margin;mso-height-relative:margin" coordsize="62103,6413" o:gfxdata="UEsDBBQABgAIAAAAIQAG7fvuFQEAAEYCAAATAAAAW0NvbnRlbnRfVHlwZXNdLnhtbJSSwU7DMAyG&#10;70i8Q5QralN2QAi13YGOIyA0HiBK3DajcaI4lO3tSbtNgmlD4hjb3//7t1Iut3ZgIwQyDit+mxec&#10;ASqnDXYVf18/ZfecUZSo5eAQKr4D4sv6+qpc7zwQSzRSxfsY/YMQpHqwknLnAVOndcHKmJ6hE16q&#10;D9mBWBTFnVAOI2DM4qTB67KBVn4Oka22qbzfZOM7zh73c5NVxY2d+I2HjouziMfzyFQ/TwQY6MRF&#10;ej8YJWM6hxhRn0TJDjHyRM4z1BtPNynrBYep8zvGT4MD95LuH4wG9ipDfJY2hRU6kICFa5zK/9aY&#10;lrSUubY1CvIm0Gqmjjtd0tbuCwOM/xVvEvYG41FdzL+g/gYAAP//AwBQSwMEFAAGAAgAAAAhADj9&#10;If/WAAAAlAEAAAsAAABfcmVscy8ucmVsc6SQwWrDMAyG74O9g9F9cZrDGKNOL6PQa+kewNiKYxpb&#10;RjLZ+vYzg8EyettRv9D3iX9/+EyLWpElUjaw63pQmB35mIOB98vx6QWUVJu9XSijgRsKHMbHh/0Z&#10;F1vbkcyxiGqULAbmWsur1uJmTFY6KpjbZiJOtraRgy7WXW1APfT9s+bfDBg3THXyBvjkB1CXW2nm&#10;P+wUHZPQVDtHSdM0RXePqj195DOujWI5YDXgWb5DxrVrz4G+79390xvYljm6I9uEb+S2fhyoZT96&#10;vely/AIAAP//AwBQSwMEFAAGAAgAAAAhAJLqlekdAwAAggoAAA4AAABkcnMvZTJvRG9jLnhtbOxW&#10;bW/TMBD+jsR/sILEty2v7bqwdpooTEgDKl5+gOs4ibXEtmx3bf89d07ade0QY5sESExaen67e+7u&#10;ubPPzldtQ264sULJcRAfRwHhkqlCyGocfP/2/mgUEOuoLGijJB8Ha26D88nLF2dLnfNE1aopuCGg&#10;RNp8qcdB7ZzOw9CymrfUHivNJSyWyrTUwdBUYWHoErS3TZhE0TBcKlNooxi3Fman3WIw8frLkjP3&#10;uSwtd6QZB4DN+a/x3zl+w8kZzStDdS1YD4M+AkVLhQSjW1VT6ihZGHGgqhXMKKtKd8xUG6qyFIx7&#10;H8CbONrz5tKohfa+VPmy0tswQWj34vRotezTzaXRX/XMQCSWuoJY+BH6sipNi7+Akqx8yNbbkPGV&#10;Iwwmh0kcwV9AGKwNs2gEso8pqyHwB8dY/W7nYHp7ME4H/mC4MRveAaMFy+G/jwBIBxH4NVPglFsY&#10;HvRK2gfpaKm5XugjSJamTsxFI9zaEw/SgqDkzUywmekGEMyZIaIYB0lAJG2B77CKRglMFNwyYN4F&#10;6YEQpqQD3gBtiYN4vn61unjjP1PcKbSDmiJ04RRwXzDaNGtScckNdbzAIKN9NIkAYBji+A6eeSP0&#10;e9E0mESUe88BxB597gleR82pYouWS9fVmuENIFHS1kLbgJict3MO3poPRdxl3Rr2BWoOqy05GXUF&#10;dxQn6RB2Az8iL0HhZaMRzHmiWGe4YzViLAErHkdnaL5d8I7d+oJuWiDsPRQ9GSVpAlaBi2mUgX1v&#10;YcPVLI3j4aCjapbFaTLA9S3jaK6NdZdctQQFcAugQJppTm+ubA9qswWnpcLgehON3JvAfVNq684A&#10;LnsvOtxeBDe6FILwz/A63ue1zztm5G8hYvL8rBoMh6cJkhloFQ+SbNPiNrwaZHGErMMWmAxOT+L/&#10;vPrdfgmvhLv9Eib6fnmlKvWk1oiVCQy9UuzaEqne1lRW/MJqqG7Ip28BuwT+w400fSJ/yXz5URVw&#10;8+DF4bvXg65xaIdwAfe3+MFl/IytEdrtT7uhv/PhoeObcv8ow5fU7hjk3afj5AcAAAD//wMAUEsD&#10;BAoAAAAAAAAAIQDAajz/4QoAAOEKAAAUAAAAZHJzL21lZGlhL2ltYWdlMS5wbmeJUE5HDQoaCgAA&#10;AA1JSERSAAACgAAAAeABAAAAAB2q4UkAAAAEZ0FNQQAAsY58+1GTAAAACXBIWXMAAC2bAAAtogGf&#10;CqOgAAAKg0lEQVR42u3bvW4juxUA4DOmsHRhLF26MEw/goEUUWF43OU1DOQFnM6F46GugkyX+wZ5&#10;hrxBqOtiiwTIG9xQWCBpGaQIC2aYc8iRLG1udSggRajdlS0D+5nDn8NDDgfSiV/QwAY2sIENbGAD&#10;G9jABjawgQ1s4P8cnMRwWhAA6sRvQIugPCE4AdQW8Rh0Gawq4jFoYJAJupOBEXQaU6i65iPQY9lG&#10;/Jk6FWhVBp04CdjjB7zWMeKVnwKMfYrUGqMbkunpYyXo++Spvxjok9Mp6loQC+Z0BgeSJ25n3INm&#10;oL/4VVCESInbGeHgm2wYVT7AwKvFGYxTN19l7oSWGoZXizMYsIVDpvLAc30yWtWA3ovkNQ0+wOFH&#10;tlW8ZpnBrZPUzjkeYhHx6q3kjZcZ3Dgs00E8FDj+VlUgDmMsmYdhjKB8MhgoqsC10dT5rMTgYIUZ&#10;7ODB1IDC6IiNgMOO4iEMTgfAvsMGJwF90Dk6jGkgUEV4rAHP4JfYayg6jNTUvZMOnno+GM9gjSD2&#10;5xxgQVsEb2vABUiMNRQdMqisQFDzQWwHWToOgR4UCJ+HTAWojMzRYaRPn8QKQVUHinVUBYxU3gCX&#10;F3zwDuBGbnAWyEERQeUQZM3PGZwIVI6iAzYIjWjtX2vBe+2hRAd668MD3C16LhhvL+BFhxwdsP7+&#10;hkMl3MCyEuyjoClKmBzBooarheaC4fYc/IDRYYJ+zDFxmJQ5rwCfoHMEBkHhC8F+khYWigv6JxCO&#10;NE/pnM/zSi0oNwkbxVI8jHCOfWft4IwzTRXwlkD/mFYlP6SseO15uXEG3S2odXL+TczxEETahDpQ&#10;j0jcqzl84VS6jcTywV6mTbzUc7TB4eKmCtAiiM2AvXAXbSD5tzrwRiWZU+J1GdCDfwHW+mIP6qTy&#10;B4oQHU5T4eW2CrzWU54CKHxFcAjeX/JBcwv3/aTpg0ElgAcd7i9qwMtlH/sJgwyN4wCvoOPNp0VN&#10;CZdD7CP0NI6Vu+tBxRtRBb4MYYj32uq1l+5FGzVp8Rs+CPCcwhAelBm+YBsHZdWkuj/XgD55JGWX&#10;viTTOeUQBNYS7RDEPFMi6ISTHvu5eeWD19020R9MR94xB7MyEnjPB69mEBMmAn8QOA5He80HLwVx&#10;75TPvWNe/ANgjBjdRUUdiq8ozSDI38KwxjlgAX/ngX8xIInDCU9TEBMjDPgZO/nXGvALgRgVf0+p&#10;XZ/B7p0HjgYUlU+l72QyFziabb9J76EKXGdQriMQ6PotzVIVIM5RBHYbj5MyJnN6S7MUF1xjgB7T&#10;90lj7M+bVTKDE3TrKnDSEebXXV9AxnKPwJUFhRc86bADL/t/pG0AwZj2DsEcXstL+7T1bNA4kN8n&#10;FXv3DXhWAaqkY2/3YI/BzD+yQczmsAZjT9nw6wf4tKgFiSq7BH1A8I4L2tuFIhAXypjOzODg/dUF&#10;F7y7yOBbBs0ODFfnXPDy6hvwSvsTgOEtb9rkEiqnIVxcMlLYDMJdBu8/QHqFC06CSKBDUEaZu7U4&#10;AD9xkuwCPql9lx72vTucnQQs4+8Mfu4CTvg80MOT/hjFBL5q7DZROMUFHzVciqvbPfhG/TB2lg1a&#10;Tf3wqXQYKmEdGITtj8HrDOLvYYKdyeCt2YE5OPDBWEB0qQ7tDpzA8EEKX76A+3hIexlMECgeKt/B&#10;HcDDR4Blg1MBXYcpJtCAhvPBJ+dYd6dyOodDGCcpBwaLtyRwSeCWDf4dYD0SuOgL2IUZ/AUTNBm0&#10;sNAGLqnrELjdGPjCA7+abjXSNshD6TNA8TptrYWRB25tBg2Bj3MbbwnsmNFm68RqTUldr2zYgxs+&#10;6LxYvWdwXE27RCS9G8fZuMnRxkt4TwLTzu/KDIDZ4YZAztZSBl8QtHkcyx2ISbt55uzCZvAewRIY&#10;VAHfC3jOBa8VbDOESzNbQFz4mOdLJhg+I1gaoy8gpfCjeb7jglKVZJ1KmEsqafFolpy99hy+xAzi&#10;Qj4nX4p2haRZPrLB7yGn1woX4PT1s8I1izJLfsT+6wyKLoML2hXCBZ/peeAEqYCfpB1KdJjwj+n5&#10;EXuAPIYXChfdeTBHAh+4AXaCvoCwW/oMEUmcEJhgwqkufsolm2Yw9LgmqAAVREUdsJ+zQ9oV6s2S&#10;v+egYMpJ0pBKyE5+CL82d2zQSvgxV1+aQekwBJlb/oakgN+pcFBCsUn+2VbsEncwqnhQh90Gw7jl&#10;72Njrx7zoNM7cI2JQx2IE7Oh+2TzGkCmDYKKC2L14bRnydmDK5yWNRfE6sNpz9OyJzdKR3crEPwZ&#10;F8TxYTZ5x76sUjqjkkDwV1zwCxKu3PDPgbbDXFjiOp+x9VXAd9OZZyrni8hhrHP9hEGcsw80g7az&#10;z8MEaoLnuYQRQcHYByrgxnV2iZEmzY0sjIo34BR/pITO3mfQFxBkeAB3w7/j89rZax1hd9ABzoS/&#10;x9/BBx86e4PRod8VUa7od7zwh55eWS39i8bvc4aorY3dxis2KDdWjS7fsN7mqOO60L1zVrfzWBbO&#10;qvWKzmLQLh/dQBIIcpZ6M9h5J62g+4QFxF/xh+4LJ3HYBYd/O+kkHQTKoEhRgpg48/wO7B08y3yE&#10;h0CZ4mcQkQ9OFBSWCvM6BBPF2XANgncor8yUtOy+orv9BNJRMr+koxMMbwfi//6MxcNm2OajZPYZ&#10;hK0ATeeBzig5QZeM07HxGCFYZ8lmENM5OqMUcIx4mo47B5J3UrKAFl4wCKaU5hlqEvZxwZrnZxCb&#10;BGB3TAvbJCjzyDwcugPPAZ71fOOWogXYqtMsOWjR/W86DUTvDwRqPpgT15tcZ1STybwR2PNBCllG&#10;51bdJrrwSHs4Ax+kqjMqH/QiMIq8y8TxdgfJ8L9bmY9cEugV7TLxzkjOINbYowhiBq32uByvOt2H&#10;zfzUTTCDMDhRV4fUzE8dHZ0jkA6NyErwR+zXkI/+bvMZP0zj68DREkiHk7cUbmmhUdfKq4DhgdIl&#10;uoWLRYPPvGMTH62s7RIdA/l2Hv74hnewYw86GV7pEHEOXzQX6ErQQ666kivl9aljHm3fdxtJYC6i&#10;orE9MIPN/ugvdpIc/0rjRuBtwH6AE+1gqP1PczgbasBU5pLdywO3G+5BSq7FEcg8kL0D7RFhgdtr&#10;9qA7ukgDzCnqAzxuhjKZVoD/yrPKh8Fv5IMz7YegYVfhB2jz4rY8GaA9uwo/QDq56qkvUvNIw34C&#10;5LBly9nIsrX0R6Z39PRHCV5wPGhqQDh4ca/4EPSHoPBMcg9+Lacm7nA5D8CPDUfdJm8OaFPk6oc1&#10;5unEDG4wNc1y2A/x9daloHNl6lowd0IRcVUmp4oqTMchq6c1tyjHTKtButB87t7kKasezItGSmLp&#10;H7cGj0fKn8pTOVRK/uubx+uo6jy/eP8F0gMb5e1EYH7Mh/2I1E+A+WqnmmfXvn2isKf30z0AmJ8b&#10;Son3LM5Pgvbg/STg9uD9JOA/a6ifAk/wamADG9jABjawgQ1sYAMb2MAGNrCBDWxgAxvYwAY2sIEN&#10;bGADG9jABjawgQ1sYAMb2MAGNrCBDWxgAxvYwAY2sIENbGADG9jABjawgQ1sYAMb2MAGNrCBDWxg&#10;AxvYwAY2sIENbGADG9jA/yvwP7UHUVVv3bCwAAAAAElFTkSuQmCCUEsDBAoAAAAAAAAAIQCUsE/B&#10;dgUAAHYFAAAUAAAAZHJzL21lZGlhL2ltYWdlMi5wbmeJUE5HDQoaCgAAAA1JSERSAAAAQgAAAB8I&#10;AgAAANwmjJYAAAABc1JHQgCuzhzpAAAFMElEQVRYR2P8//8/w9AHTEPfCyAfjHpjMMXjsI6Nf09W&#10;L5mXUWbLyggHUvFhC1dMu/oRIw5+Pl9ljFAGZnF0nfmJGVcfp5VLoSnMaHj2B0Ph8+vrWlZMdnRE&#10;VutYnj13MTbbYbqBJRUK+HvleJuWJM4Eo6PVdvjKX2QdP56tNEJX7jZ3P4oakPrfJ0KV0dWl1z/9&#10;jWzW3yfzeyO4cadWTNuhuhlQ/PB562x8pkDNZ0laexHhSmzeYAjNuv4dNXg+3pyB4QsGVG98XtZl&#10;w0Iox0mKtp94hR72/5G88ffU2jg8IYFsvqTkrOuwYMTqDWWtVY9QI3nPXGdMJyJ7A6s/sXoKM4z+&#10;w7P416drsnMWfYXrY4ntqtlwDebvZ9e3ZpUigur58/pFsz7+w2KJlYMDKEXevXX69nNk6ReHD+4F&#10;ZQMWGxsr7AF+5/LhJzAZHa3GVase/4QFxJenR+s7EMlk9dxNV9DzHlTpX+TQkhQt2YmaAcCqUCLd&#10;2GHna7AoamxEFZVCQl2ycuoHeMr7/XGXMzi/KWs1VsYhvIEUG79XdcMTnXL3KpQsA7Lm7/UsN7jG&#10;uLVXUNMVNFGhKEJxAbJykGvYoztrenqaj8DzJqo34hbtgeYBh9ATn2Ga7+wt5gO7ITRrayt2b/w/&#10;uyaaHSk2tu3/hFFKYGQJuADEGyhOYSnd+wy3BgwZFL3snSffQgMeKf/Ao1qyctGDiWWIchA5b3x5&#10;stIUvYR0KMuaM6d+0lEsSQPVHZC88enpvcewkJAUVZUSJVRe4JZn4tO2cQVJP3++5tgRcPb5d2vd&#10;SnDGYHA1cZSWFOXCqptbOmTqFLQy5kDXtJSUxjxrHWZGRlDVsfPAZ2wZElubiktQgJtgsYfPmxK2&#10;9pDssevUgRdA13+6c3DnLnB2kbTRksKjk8k0aMqWHY04ai2Qlzwc+TwdV9x4jWEIDRojTAoKBpAA&#10;P3PwygcGhtdPbkPsVbfRkyFgH6+De93VJ49XLV8QGoe9Dt51IDLUZfVDtMof09hv7z98xWwhEJ/K&#10;/jLIaJqpgNWfPbLn0sePO3cu+wSODEsHDezpCc1wJpnQiPhVC4EZ9NP+9fX1yyc5OKCouHIpfyZa&#10;cQ/xBp+0kixM5fPXt59hxhpE9t+NbF2xouy5cxs2XMemRlJIkIeZgV1czwJSOP5Zd+r4kXWLITWI&#10;rooWL4mRz+sQ0NAQkbt////fn6/2IaqO57tWn3yH4jVIjieuwEWpaNk7T/9AL+VglTeiEnAICoKU&#10;F/CCC7lghZdUr063w4sVeI2EXigitcqQmxEgZdDgYVILCoc3Fp4vaGjZcxW9SPjz5Vpta+NdWBh4&#10;+9mrwMt59CTHYmQUAKkoDqxbB4k2KXV5Edwlh6CasR4sL5w9svLQJSwF0teXDx98Q7cJxodX+GjF&#10;NrAxUn8UVsf9vXJiMWqeQ7RhkesNeFMKs4EED3issfH//4epSPUJA4rtQCd+2r8TJYegxxh5TUPv&#10;0BPvYf7H6g2MZjnC2zi88f/x6VYZXGGNLu7Qt+ozSh2PlOeAxfbUVUQ01HW0prdPNRfAbyWLhkMw&#10;UonJoq+gTiB7y5jkzSTCdqC1bs5VYYE8qMah56NP+3FWQCCHuzksv47a3EeODeR2FHKoI6cB5NyM&#10;3m36/2nP6nzcfTZQSREXefQZRrsRub+B5KG/j1ctnpuO1DJnYAA1b3Zga67h8gZy9kDuIeD1BsgN&#10;X54e7lqMXv0Bm+4L8TSuGIH6iE2Rg1gdifXRYPXJqDcGU8yMxsZgig0AHsloAiF3pYsAAAAASUVO&#10;RK5CYIJQSwMECgAAAAAAAAAhAPMDmYoMjwIADI8CABQAAABkcnMvbWVkaWEvaW1hZ2UzLmpwZ//Y&#10;/+AAEEpGSUYAAQIBASwBLAAA/+0ALFBob3Rvc2hvcCAzLjAAOEJJTQPtAAAAAAAQASwAAAABAAEB&#10;LAAAAAEAAf/hfQFodHRwOi8vbnMuYWRvYmUuY29tL3hhcC8xLjAvADw/eHBhY2tldCBiZWdpbj0i&#10;77u/IiBpZD0iVzVNME1wQ2VoaUh6cmVTek5UY3prYzlkIj8+Cjx4OnhtcG1ldGEgeG1sbnM6eD0i&#10;YWRvYmU6bnM6bWV0YS8iIHg6eG1wdGs9IkFkb2JlIFhNUCBDb3JlIDUuNi1jMTQ1IDc5LjE2MzQ5&#10;OSwgMjAxOC8wOC8xMy0xNjo0MDoyMiAgICAgICAgIj4KICAgPHJkZjpSREYgeG1sbnM6cmRmPSJo&#10;dHRwOi8vd3d3LnczLm9yZy8xOTk5LzAyLzIyLXJkZi1zeW50YXgtbnMjIj4KICAgICAgPHJkZjpE&#10;ZXNjcmlwdGlvbiByZGY6YWJvdXQ9IiIKICAgICAgICAgICAgeG1sbnM6ZGM9Imh0dHA6Ly9wdXJs&#10;Lm9yZy9kYy9lbGVtZW50cy8xLjEvIgogICAgICAgICAgICB4bWxuczp4bXA9Imh0dHA6Ly9ucy5h&#10;ZG9iZS5jb20veGFwLzEuMC8iCiAgICAgICAgICAgIHhtbG5zOnhtcEdJbWc9Imh0dHA6Ly9ucy5h&#10;ZG9iZS5jb20veGFwLzEuMC9nL2ltZy8iCiAgICAgICAgICAgIHhtbG5zOnhtcE1NPSJodHRwOi8v&#10;bnMuYWRvYmUuY29tL3hhcC8xLjAvbW0vIgogICAgICAgICAgICB4bWxuczpzdFJlZj0iaHR0cDov&#10;L25zLmFkb2JlLmNvbS94YXAvMS4wL3NUeXBlL1Jlc291cmNlUmVmIyIKICAgICAgICAgICAgeG1s&#10;bnM6c3RFdnQ9Imh0dHA6Ly9ucy5hZG9iZS5jb20veGFwLzEuMC9zVHlwZS9SZXNvdXJjZUV2ZW50&#10;IyIKICAgICAgICAgICAgeG1sbnM6aWxsdXN0cmF0b3I9Imh0dHA6Ly9ucy5hZG9iZS5jb20vaWxs&#10;dXN0cmF0b3IvMS4wLyIKICAgICAgICAgICAgeG1sbnM6cGRmPSJodHRwOi8vbnMuYWRvYmUuY29t&#10;L3BkZi8xLjMvIj4KICAgICAgICAgPGRjOmZvcm1hdD5pbWFnZS9qcGVnPC9kYzpmb3JtYXQ+CiAg&#10;ICAgICAgIDxkYzp0aXRsZT4KICAgICAgICAgICAgPHJkZjpBbHQ+CiAgICAgICAgICAgICAgIDxy&#10;ZGY6bGkgeG1sOmxhbmc9IngtZGVmYXVsdCI+VU5FUF8yMDE5X0VuZ2xpc2g8L3JkZjpsaT4KICAg&#10;ICAgICAgICAgPC9yZGY6QWx0PgogICAgICAgICA8L2RjOnRpdGxlPgogICAgICAgICA8eG1wOk1l&#10;dGFkYXRhRGF0ZT4yMDE5LTEwLTIyVDA4OjM4OjA4KzAzOjAwPC94bXA6TWV0YWRhdGFEYXRlPgog&#10;ICAgICAgICA8eG1wOk1vZGlmeURhdGU+MjAxOS0xMC0yMlQwNTozODoxM1o8L3htcDpNb2RpZnlE&#10;YXRlPgogICAgICAgICA8eG1wOkNyZWF0ZURhdGU+MjAxOS0xMC0yMlQwODozODowOCswMzowMDwv&#10;eG1wOkNyZWF0ZURhdGU+CiAgICAgICAgIDx4bXA6Q3JlYXRvclRvb2w+QWRvYmUgSWxsdXN0cmF0&#10;b3IgQ0MgMjMuMSAoTWFjaW50b3NoKTwveG1wOkNyZWF0b3JUb29sPgogICAgICAgICA8eG1wOlRo&#10;dW1ibmFpbHM+CiAgICAgICAgICAgIDxyZGY6QWx0PgogICAgICAgICAgICAgICA8cmRmOmxpIHJk&#10;ZjpwYXJzZVR5cGU9IlJlc291cmNlIj4KICAgICAgICAgICAgICAgICAgPHhtcEdJbWc6d2lkdGg+&#10;MjU2PC94bXBHSW1nOndpZHRoPgogICAgICAgICAgICAgICAgICA8eG1wR0ltZzpoZWlnaHQ+MTg4&#10;PC94bXBHSW1nOmhlaWdodD4KICAgICAgICAgICAgICAgICAgPHhtcEdJbWc6Zm9ybWF0PkpQRUc8&#10;L3htcEdJbWc6Zm9ybWF0PgogICAgICAgICAgICAgICAgICA8eG1wR0ltZzppbWFnZT4vOWovNEFB&#10;UVNrWkpSZ0FCQWdFQkxBRXNBQUQvN1FBc1VHaHZkRzl6YUc5d0lETXVNQUE0UWtsTkErMEFBQUFB&#10;QUJBQkxBQUFBQUVBJiN4QTtBUUVzQUFBQUFRQUIvK0lNV0VsRFExOVFVazlHU1V4RkFBRUJBQUFN&#10;U0V4cGJtOENFQUFBYlc1MGNsSkhRaUJZV1ZvZ0I4NEFBZ0FKJiN4QTtBQVlBTVFBQVlXTnpjRTFU&#10;UmxRQUFBQUFTVVZESUhOU1IwSUFBQUFBQUFBQUFBQUFBQUFBQVBiV0FBRUFBQUFBMHkxSVVDQWdB&#10;QUFBJiN4QTtBQUFBQUFBQUFBQUFBQUFBQUFBQUFBQUFBQUFBQUFBQUFBQUFBQUFBQUFBQUFBQUFB&#10;QUFBQUFBQUFBQVJZM0J5ZEFBQUFWQUFBQUF6JiN4QTtaR1Z6WXdBQUFZUUFBQUJzZDNSd2RBQUFB&#10;ZkFBQUFBVVltdHdkQUFBQWdRQUFBQVVjbGhaV2dBQUFoZ0FBQUFVWjFoWldnQUFBaXdBJiN4QTtB&#10;QUFVWWxoWldnQUFBa0FBQUFBVVpHMXVaQUFBQWxRQUFBQndaRzFrWkFBQUFzUUFBQUNJZG5WbFpB&#10;QUFBMHdBQUFDR2RtbGxkd0FBJiN4QTtBOVFBQUFBa2JIVnRhUUFBQS9nQUFBQVViV1ZoY3dBQUJB&#10;d0FBQUFrZEdWamFBQUFCREFBQUFBTWNsUlNRd0FBQkR3QUFBZ01aMVJTJiN4QTtRd0FBQkR3QUFB&#10;Z01ZbFJTUXdBQUJEd0FBQWdNZEdWNGRBQUFBQUJEYjNCNWNtbG5hSFFnS0dNcElERTVPVGdnU0dW&#10;M2JHVjBkQzFRJiN4QTtZV05yWVhKa0lFTnZiWEJoYm5rQUFHUmxjMk1BQUFBQUFBQUFFbk5TUjBJ&#10;Z1NVVkROakU1TmpZdE1pNHhBQUFBQUFBQUFBQUFBQUFTJiN4QTtjMUpIUWlCSlJVTTJNVGsyTmkw&#10;eUxqRUFBQUFBQUFBQUFBQUFBQUFBQUFBQUFBQUFBQUFBQUFBQUFBQUFBQUFBQUFBQUFBQUFBQUFB&#10;JiN4QTtBQUFBQUFBQUFBQUFBRmhaV2lBQUFBQUFBQUR6VVFBQkFBQUFBUmJNV0ZsYUlBQUFBQUFB&#10;QUFBQUFBQUFBQUFBQUFCWVdWb2dBQUFBJiN4QTtBQUFBYjZJQUFEajFBQUFEa0ZoWldpQUFBQUFB&#10;QUFCaW1RQUF0NFVBQUJqYVdGbGFJQUFBQUFBQUFDU2dBQUFQaEFBQXRzOWtaWE5qJiN4QTtBQUFB&#10;QUFBQUFCWkpSVU1nYUhSMGNEb3ZMM2QzZHk1cFpXTXVZMmdBQUFBQUFBQUFBQUFBQUJaSlJVTWdh&#10;SFIwY0RvdkwzZDNkeTVwJiN4QTtaV011WTJnQUFBQUFBQUFBQUFBQUFBQUFBQUFBQUFBQUFBQUFB&#10;QUFBQUFBQUFBQUFBQUFBQUFBQUFBQUFBQUFBQUFBQVpHVnpZd0FBJiN4QTtBQUFBQUFBdVNVVkRJ&#10;RFl4T1RZMkxUSXVNU0JFWldaaGRXeDBJRkpIUWlCamIyeHZkWElnYzNCaFkyVWdMU0J6VWtkQ0FB&#10;QUFBQUFBJiN4QTtBQUFBQUFBdVNVVkRJRFl4T1RZMkxUSXVNU0JFWldaaGRXeDBJRkpIUWlCamIy&#10;eHZkWElnYzNCaFkyVWdMU0J6VWtkQ0FBQUFBQUFBJiN4QTtBQUFBQUFBQUFBQUFBQUFBQUFBQUFH&#10;UmxjMk1BQUFBQUFBQUFMRkpsWm1WeVpXNWpaU0JXYVdWM2FXNW5JRU52Ym1ScGRHbHZiaUJwJiN4&#10;QTtiaUJKUlVNMk1UazJOaTB5TGpFQUFBQUFBQUFBQUFBQUFDeFNaV1psY21WdVkyVWdWbWxsZDJs&#10;dVp5QkRiMjVrYVhScGIyNGdhVzRnJiN4QTtTVVZETmpFNU5qWXRNaTR4QUFBQUFBQUFBQUFBQUFB&#10;QUFBQUFBQUFBQUFBQUFBQUFBQUIyYVdWM0FBQUFBQUFUcFA0QUZGOHVBQkRQJiN4QTtGQUFEN2N3&#10;QUJCTUxBQU5jbmdBQUFBRllXVm9nQUFBQUFBQk1DVllBVUFBQUFGY2Y1MjFsWVhNQUFBQUFBQUFB&#10;QVFBQUFBQUFBQUFBJiN4QTtBQUFBQUFBQUFBQUFBQUtQQUFBQUFuTnBaeUFBQUFBQVExSlVJR04x&#10;Y25ZQUFBQUFBQUFFQUFBQUFBVUFDZ0FQQUJRQUdRQWVBQ01BJiN4QTtLQUF0QURJQU53QTdBRUFB&#10;UlFCS0FFOEFWQUJaQUY0QVl3Qm9BRzBBY2dCM0FId0FnUUNHQUlzQWtBQ1ZBSm9BbndDa0FLa0Fy&#10;Z0N5JiN4QTtBTGNBdkFEQkFNWUF5d0RRQU5VQTJ3RGdBT1VBNndEd0FQWUErd0VCQVFjQkRRRVRB&#10;UmtCSHdFbEFTc0JNZ0U0QVQ0QlJRRk1BVklCJiN4QTtXUUZnQVdjQmJnRjFBWHdCZ3dHTEFaSUJt&#10;Z0doQWFrQnNRRzVBY0VCeVFIUkFka0I0UUhwQWZJQitnSURBZ3dDRkFJZEFpWUNMd0k0JiN4QTtB&#10;a0VDU3dKVUFsMENad0p4QW5vQ2hBS09BcGdDb2dLc0FyWUN3UUxMQXRVQzRBTHJBdlVEQUFNTEF4&#10;WURJUU10QXpnRFF3TlBBMW9EJiN4QTtaZ055QTM0RGlnT1dBNklEcmdPNkE4Y0Qwd1BnQSt3RCtR&#10;UUdCQk1FSUFRdEJEc0VTQVJWQkdNRWNRUitCSXdFbWdTb0JMWUV4QVRUJiN4QTtCT0VFOEFUK0JR&#10;MEZIQVVyQlRvRlNRVllCV2NGZHdXR0JaWUZwZ1cxQmNVRjFRWGxCZllHQmdZV0JpY0dOd1pJQmxr&#10;R2FnWjdCb3dHJiN4QTtuUWF2QnNBRzBRYmpCdlVIQndjWkJ5c0hQUWRQQjJFSGRBZUdCNWtIckFl&#10;L0I5SUg1UWY0Q0FzSUh3Z3lDRVlJV2dodUNJSUlsZ2lxJiN4QTtDTDRJMGdqbkNQc0pFQWtsQ1Rv&#10;SlR3bGtDWGtKandta0Nib0p6d25sQ2ZzS0VRb25DajBLVkFwcUNvRUttQXF1Q3NVSzNBcnpDd3NM&#10;JiN4QTtJZ3M1QzFFTGFRdUFDNWdMc0F2SUMrRUwrUXdTRENvTVF3eGNESFVNamd5bkRNQU0yUXp6&#10;RFEwTkpnMUFEVm9OZEEyT0Rha053dzNlJiN4QTtEZmdPRXc0dURra09aQTUvRHBzT3RnN1NEdTRQ&#10;Q1E4bEQwRVBYZzk2RDVZUHN3L1BEK3dRQ1JBbUVFTVFZUkIrRUpzUXVSRFhFUFVSJiN4QTtFeEV4&#10;RVU4UmJSR01FYW9SeVJIb0VnY1NKaEpGRW1RU2hCS2pFc01TNHhNREV5TVRReE5qRTRNVHBCUEZF&#10;K1VVQmhRbkZFa1VhaFNMJiN4QTtGSzBVemhUd0ZSSVZOQlZXRlhnVm14VzlGZUFXQXhZbUZra1di&#10;QmFQRnJJVzFoYjZGeDBYUVJkbEY0a1hyaGZTRi9jWUd4aEFHR1VZJiN4QTtpaGl2R05VWStoa2dH&#10;VVVaYXhtUkdiY1ozUm9FR2lvYVVScDNHcDRheFJyc0d4UWJPeHRqRzRvYnNodmFIQUljS2h4U0hI&#10;c2NveHpNJiN4QTtIUFVkSGgxSEhYQWRtUjNESGV3ZUZoNUFIbW9lbEI2K0h1a2ZFeDgrSDJrZmxC&#10;Ky9IK29nRlNCQklHd2dtQ0RFSVBBaEhDRklJWFVoJiN4QTtvU0hPSWZzaUp5SlZJb0lpcnlMZEl3&#10;b2pPQ05tSTVRandpUHdKQjhrVFNSOEpLc2syaVVKSlRnbGFDV1hKY2NsOXlZbkpsY21oeWEzJiN4&#10;QTtKdWduR0NkSkozb25xeWZjS0Ewb1B5aHhLS0lvMUNrR0tUZ3BheW1kS2RBcUFpbzFLbWdxbXly&#10;UEt3SXJOaXRwSzUwcjBTd0ZMRGtzJiN4QTtiaXlpTE5jdERDMUJMWFl0cXkzaExoWXVUQzZDTHJj&#10;dTdpOGtMMW92a1MvSEwvNHdOVEJzTUtRdzJ6RVNNVW94Z2pHNk1mSXlLakpqJiN4QTtNcHN5MURN&#10;Tk0wWXpmek80TS9FMEt6UmxOSjQwMkRVVE5VMDFoelhDTmYwMk56WnlOcTQyNlRja04yQTNuRGZY&#10;T0JRNFVEaU1PTWc1JiN4QTtCVGxDT1g4NXZEbjVPalk2ZERxeU91ODdMVHRyTzZvNzZEd25QR1U4&#10;cER6alBTSTlZVDJoUGVBK0lENWdQcUErNEQ4aFAyRS9vai9pJiN4QTtRQ05BWkVDbVFPZEJLVUZx&#10;UWF4QjdrSXdRbkpDdFVMM1F6cERmVVBBUkFORVIwU0tSTTVGRWtWVlJacEYza1lpUm1kR3EwYndS&#10;elZIJiN4QTtlMGZBU0FWSVMwaVJTTmRKSFVsalNhbEo4RW8zU24xS3hFc01TMU5MbWt2aVRDcE1j&#10;a3k2VFFKTlNrMlRUZHhPSlU1dVRyZFBBRTlKJiN4QTtUNU5QM1ZBblVIRlF1MUVHVVZCUm0xSG1V&#10;akZTZkZMSFV4TlRYMU9xVS9aVVFsU1BWTnRWS0ZWMVZjSldEMVpjVnFsVzkxZEVWNUpYJiN4QTs0&#10;Rmd2V0gxWXkxa2FXV2xadUZvSFdsWmFwbHIxVzBWYmxWdmxYRFZjaGx6V1hTZGRlRjNKWGhwZWJG&#10;NjlYdzlmWVYrellBVmdWMkNxJiN4QTtZUHhoVDJHaVlmVmlTV0tjWXZCalEyT1hZK3RrUUdTVVpP&#10;bGxQV1dTWmVkbVBXYVNadWhuUFdlVForbG9QMmlXYU94cFEybWFhZkZxJiN4QTtTR3FmYXZkclQy&#10;dW5hLzlzVjJ5dmJRaHRZRzI1YmhKdWEyN0VieDV2ZUcvUmNDdHdobkRnY1RweGxYSHdja3R5cG5N&#10;QmMxMXp1SFFVJiN4QTtkSEIwekhVb2RZVjE0WFkrZHB0MitIZFdkN040RVhodWVNeDVLbm1KZWVk&#10;NlJucWxld1I3WTN2Q2ZDRjhnWHpoZlVGOW9YNEJmbUorJiN4QTt3bjhqZjRSLzVZQkhnS2lCQ29G&#10;cmdjMkNNSUtTZ3ZTRFY0TzZoQjJFZ0lUamhVZUZxNFlPaG5LRzE0YzdoNStJQklocGlNNkpNNG1a&#10;JiN4QTtpZjZLWklyS2l6Q0xsb3Y4akdPTXlvMHhqWmlOLzQ1bWpzNlBObytla0FhUWJwRFdrVCtS&#10;cUpJUmtucVM0NU5OazdhVUlKU0tsUFNWJiN4QTtYNVhKbGpTV241Y0tsM1dYNEpoTW1MaVpKSm1R&#10;bWZ5YWFKclZtMEticjV3Y25JbWM5NTFrbmRLZVFKNnVueDJmaTUvNm9HbWcyS0ZIJiN4QTtvYmFp&#10;SnFLV293YWpkcVBtcEZha3g2VTRwYW1tR3FhTHB2Mm5icWZncUZLb3hLazNxYW1xSEtxUHF3S3Jk&#10;YXZwckZ5czBLMUVyYml1JiN4QTtMYTZocnhhdmk3QUFzSFd3NnJGZ3NkYXlTN0xDc3ppenJyUWx0&#10;SnkxRTdXS3RnRzJlYmJ3dDJpMzRMaFp1Tkc1U3JuQ3VqdTZ0YnN1JiN4QTt1NmU4SWJ5YnZSVzlq&#10;NzRLdm9TKy83OTZ2L1hBY01Ec3dXZkI0OEpmd3R2RFdNUFV4RkhFenNWTHhjakdSc2JEeDBISHY4&#10;Zzl5THpKJiN4QTtPc201eWpqS3Q4czJ5N2JNTmN5MXpUWE50YzQyenJiUE44KzQwRG5RdXRFODBi&#10;N1NQOUxCMDBUVHh0UkoxTXZWVHRYUjFsWFcyTmRjJiN4QTsxK0RZWk5qbzJXelo4ZHAyMnZ2YmdO&#10;d0YzSXJkRU4yVzNoemVvdDhwMzYvZ051Qzk0VVRoek9KVDR0dmpZK1ByNUhQay9PV0U1ZzNtJiN4&#10;QTtsdWNmNTZub011aTg2VWJwME9wYjZ1WHJjT3Y3N0lidEVlMmM3aWp1dE85QTc4endXUERsOFhM&#10;eC8vS004eG56cC9RMDlNTDFVUFhlJiN4QTs5bTMyKy9lSytCbjRxUGs0K2NmNlYvcm4rM2Y4Qi95&#10;WS9Tbjl1djVML3R6L2JmLy8vKzRBRGtGa2IySmxBR1RBQUFBQUFmL2JBSVFBJiN4QTtCZ1FFQkFV&#10;RUJnVUZCZ2tHQlFZSkN3Z0dCZ2dMREFvS0N3b0tEQkFNREF3TURBd1FEQTRQRUE4T0RCTVRGQlFU&#10;RXh3Ykd4c2NIeDhmJiN4QTtIeDhmSHg4Zkh3RUhCd2NOREEwWUVCQVlHaFVSRlJvZkh4OGZIeDhm&#10;SHg4Zkh4OGZIeDhmSHg4Zkh4OGZIeDhmSHg4Zkh4OGZIeDhmJiN4QTtIeDhmSHg4Zkh4OGZIeDhm&#10;SHg4Zi84QUFFUWdBdkFFQUF3RVJBQUlSQVFNUkFmL0VBYUlBQUFBSEFRRUJBUUVBQUFBQUFBQUFB&#10;QVFGJiN4QTtBd0lHQVFBSENBa0tDd0VBQWdJREFRRUJBUUVBQUFBQUFBQUFBUUFDQXdRRkJnY0lD&#10;UW9MRUFBQ0FRTURBZ1FDQmdjREJBSUdBbk1CJiN4QTtBZ01SQkFBRklSSXhRVkVHRTJFaWNZRVVN&#10;cEdoQnhXeFFpUEJVdEhoTXhaaThDUnlndkVsUXpSVGtxS3lZM1BDTlVRbms2T3pOaGRVJiN4QTta&#10;SFREMHVJSUpvTUpDaGdaaEpSRlJxUzBWdE5WS0JyeTQvUEUxT1QwWlhXRmxhVzF4ZFhsOVdaMmhw&#10;YW10c2JXNXZZM1IxZG5kNGVYJiN4QTtwN2ZIMStmM09FaFlhSGlJbUtpNHlOam8rQ2s1U1ZscGVZ&#10;bVpxYm5KMmVuNUtqcEtXbXA2aXBxcXVzcmE2dm9SQUFJQ0FRSURCUVVFJiN4QTtCUVlFQ0FNRGJR&#10;RUFBaEVEQkNFU01VRUZVUk5oSWdaeGdaRXlvYkh3Rk1IUjRTTkNGVkppY3ZFekpEUkRnaGFTVXlX&#10;aVk3TENCM1BTJiN4QTtOZUpFZ3hkVWt3Z0pDaGdaSmpaRkdpZGtkRlUzOHFPend5Z3AwK1B6aEpT&#10;a3RNVFU1UFJsZFlXVnBiWEYxZVgxUmxabWRvYVdwcmJHJiN4QTsxdWIyUjFkbmQ0ZVhwN2ZIMStm&#10;M09FaFlhSGlJbUtpNHlOam8rRGxKV1dsNWlabXB1Y25aNmZrcU9rcGFhbnFLbXFxNnl0cnErdi9h&#10;JiN4QTtBQXdEQVFBQ0VRTVJBRDhBODk0RmRpcjlFL0pQL0tHYUIvMnpyVC9rd21GVTZ4VjJLdkd2&#10;K2NzUC9KV0wvd0J0RzMvNGhKaXI0M3dLJiN4QTs5RC81eDgvOG5GNWIvd0NNczMvVU5MaXI3cXdx&#10;K1dQK2N4ditVZzh1Zjh3ay93RHljWEFyNTV4Vmx2NVdlZjd6eUw1eHM5Ymg1UGFWJiN4QTs5SFVy&#10;WmY4QWR0czVITlJXbnhMUU12OEFsQWRzVmZmR242aFo2allXK29XVXF6MmQzR2sxdk1ocXJ4eUFN&#10;ckQ1ZzRWUkdLdXhWNE4vJiN4QTt6bUQvQU1vSm8zL2JVWC9xSGx4VjhsNEZlci84NHdmK1RmMDMv&#10;bUh1L3dEa3cyS3Z0YkNyc1ZkaXJpYWJucGlyRWJ2ODB2S052b0dzJiN4QTtlWUZ1VE5vMmpNWVpy&#10;NUFQU211QlQ5emJzVCs5Ymt5clVmRFUwQk5Hb3E4czhvYWgrWUg1azNrM20zekdseForVHJjajlE&#10;ZVdMZWNXJiN4QTtxMzhsYUQxWkhhSDFZayswNWM4V095aWxWeFZJdk96Zm1UZTZxUitZV24rWUxY&#10;eTRqVXQ5RzhyUlJTMm5vajdJa3VVbE5UVHFKRStYJiN4QTtIRldRQlYwZnltZFIvSmJSWUxXNWlR&#10;SFZvTDYwdUcxb1JnL0dZa3VEeGxwVUVnTVFlaTRxaS95NDgzK2JOWDB1NTE2NDgreTZtTk5OJiN4&#10;QTtOUzh2dG9VQXVvYUhmbkZhdUoySGdZOXV2aHNxOWI4c2ViL0xQbW13Ti9vR29SYWhiS2VNalJr&#10;aDBZaXZHU05ncm8xT3pLRGlxM3pUJiN4QTtvbXNhblpmN2hkWm0wVFU0dDRMcU5JNTRpZjVab0pR&#10;eU9wOXFONEhGV0YyL256ejdaNkpmTmRXZWxhMXEyaXNYdVk5THUxYjY1YngxJiN4QTtFb2lpcVpv&#10;TGlQN1JSNDJVMG9DRGlyTnZLUG1yU2ZOZmwyeTE3U1hMV1Y2bkpWZWdkR0JLdkc0Qk5HUmdRZDhW&#10;VGpGWDVwWUZkaXI5JiN4QTtFL0pQL0tHYUIvMnpyVC9rd21GVTZ4VjJLdkd2K2NzUC9KV0wvd0J0&#10;RzMvNGhKaXI0M3dLOUQvNXg4LzhuRjViL3dDTXMzL1VOTGlyJiN4QTs3cXdxK1dQK2N4ditVZzh1&#10;Zjh3ay93RHljWEFyNTV4VjJLdnB6L25GUDh6ekxGSjVEMVNiNDRnMCtodTUzS2ZhbXR4L3E3eUw3&#10;Y3ZBJiN4QTtZcStrY0t1eFY0Ti96bUQvQU1vSm8zL2JVWC9xSGx4VjhsNEZlci84NHdmK1RmMDMv&#10;bUh1L3dEa3cyS3Z0YkNyc1ZkaXJ3Ny9BSnlXJiN4QTsvTWU0MC95dHAzbC95OVA2dDc1b0JIclc1&#10;NXNiUFlVaUs5Zlhad29JNnJ5eFZLdk9Ia1BRajVhOHIrU2RTODEybWlhZm9zS05McGRvJiN4QTt2&#10;MTNVTDNVWkIrOVlXMFo1RGk3TndvcmtsanQweFZrK2gvOEFPTWY1Y1c4cVgycm0vd0JkdW00dTM2&#10;Um5JRlFCUUZZUkdUVHdaajkyJiN4QTtLdlZkTDByVE5Lc1lyRFRMU0d5c29SU0sydDBXT05hbXBv&#10;cWdEYzljVlJXS29kdE8wOXIxYjVyV0UzcUtWUzZNYW1WVklvUUhweUFQJiN4QTt6eFZLVzhrZVgx&#10;OHh4K1pMT0EyR3NDcTNOeGFuMGhkUnNLRkxsQU9FbzdobUhJRWJIRlUreFZoUG4zOHJmSS9tUU5y&#10;R3AyTXNXcTJhJiN4QTtHV0xVOU5ab2I0ZW1LamkwZjk0dzQvQUdCOXNWZWE2ZmV6ZVEvd0F0OVk4&#10;dytWTmRUekhvMXBxZHJxc0RoZ3NyeDNUcmJYbHBkUktLJiN4QTtJUUtQeTRnOGlXNGltNnIzVFJ0&#10;V3N0WTBteTFXeGYxTE8vaGp1TGQvRkpWRExYMzMzeFYrYjJCWFlxL1JQeVQvQU1vWm9IL2JPdFAr&#10;JiN4QTtUQ1lWVHJGWFlxOGEvd0Njc1A4QXlWaS85dEczL3dDSVNZcStOOEN2US84QW5Iei9BTW5G&#10;NWIvNHl6ZjlRMHVLdnVyQ3I1WS81ekcvJiN4QTs1U0R5NS96Q1QvOEFKeGNDdm5uRlhZcWk5SjFX&#10;L3dCSTFPMTFUVDVqQmZXVXFUMjh5OVZkRHlCOS9jWXErKy95Mzg5V0huZnlqWmE5JiN4QTthVVNT&#10;VmZUdmJjR3BodUUya2pQdFhkZkZTRGhWaytLdkJ2OEFuTUgvQUpRVFJ2OEF0cUwvQU5ROHVLdmt2&#10;QXIxZi9uR0QveWIrbS84JiN4QTt3OTMvQU1tR3hWOXJZVmRpcnl6L0FKeUo4NlRlWGZKTWRoYXpt&#10;MnZmTUZ3dW5pNFZncnhXN2IzRWlrOUR3K0N2YmxYRlhuWDVuL2w1JiN4QTs1ejgwZm0zRmJlVVVT&#10;MnNmTHVuV2xtdW95UDZjRmw4THVvRGZFZlVWWEREZ3BaZG0yMk9CWHBmNVIva3Q1VDhuVzhXc1JU&#10;alc5Y3U0JiN4QTt4SWRhZWhYaktLMXRoVnVLdUcrMVVzM2pUYkNyMHVXV0tHSjVwbldPS05TOGtq&#10;a0txcW9xV1luWUFERlh6aCthWC9PVlJ0cm1iU3ZJJiN4QTtpUnltTWxKZGJuWG1oSTJQMWFNN01B&#10;ZjIzMlBaU044Q3ZCZFkvTUh6NXJzN1BxZXUzOTIwaC91alBJSTYrQ3hJUWcrUVhGVU9tdmVkJiN4&#10;QTtORHZQZzFEVWRNdkJScUNhZUNTbjdKcFZUM3hWNm41QS93Q2Nwdk9XaXpSVzNtY2ZwN1M2Z1BL&#10;UXFYa2ErS3VPS3lVOEgzUDh3eFY5JiN4QTtWK1dQTkdoK1o5RmcxblJMcGJ1d3VCOExyc3lzUHRJ&#10;Nm5kV1h1RGhWTmNWZlAvNXJma3BmUWExZStaUEliS2JpK2ljK1lQTEFjSUx1JiN4QTszbHFKbWlV&#10;L3oveTAyYjRrUEtneFZQZnlBODRJbmt2eWY1Y3U2L1c3eTIxVm9YYlpnTEM4VlZqSy93REdPWS84&#10;QmlyNDF3SzdGWDZKJiN4QTsrU2YrVU0wRC90blduL0poTUtwMWlyc1ZlTmY4NVlmK1NzWC9BTGFO&#10;di94Q1RGWHh2Z1Y2SC96ajUvNU9MeTMvQU1aWnYrb2FYRlgzJiN4QTtWaFY4c2Y4QU9ZMy9BQ2tI&#10;bHovbUVuLzVPTGdWODg0cW0raytXTlUxWFI5WDFTeVQxSWRGU0thOVFWNUNLVnlucUFlQ3RUbDdi&#10;OXNWJiN4QTtTakZYclgvT09uNW5ueWY1dVhUZFFtNGFCcmJMRGNsejhFTS9TR2Z3QXFlTCt4cWZz&#10;NHErMDhLdkJ2OEFuTUgvQUpRVFJ2OEF0cUwvJiN4QTtBTlE4dUt2a3ZBcjFmL25HRC95YittLzh3&#10;OTMvQU1tR3hWOXJZVmRpcjV5LzV6SHNwNWRMOHMzNkd0dGEzRjNiejA2Q1NkSXBJd2ZmJiN4QTtq&#10;QzJBcWdOVDh3ZVovd0ExL1BrdmtmeTZYMDd5ZGFTZytZN3lBZW0xendvazhrOGcrMTZoWGhFbmVs&#10;VHNQaEt2cGkzdDRiYTNpdDRFJiN4QTtFY01LTEhGR09pcW9vb0h5QXhWODUvOEFPVmY1b1hGc0kv&#10;SXVsVG1NelJyUHJjaUdqY0gzaXR5UjA1RDQzSGNjZXhPQlh6RmlyMEg4JiN4QTtodFgwZlNQek4w&#10;dS8xYTFlNXRJK2FLOGNiVEdDV1JlRWN4UlF4UEZqVFliVnFOeGlyMUgvQUp5OTFqUmJodEcweUsy&#10;ZDlYdEdhV2U5JiN4QTs5SmxSSUpVSEdMMVNBcjh6OFZBVFNudmlyNXR4VjZYK1JINW9YUGtqemZE&#10;SGN6Ti9oN1ZIV0RVNFNmaFFzZUtYQUhZeGsvRjRyWDJ4JiN4QTtWOXhBMTNIVENyekQ4OXROOHhX&#10;dWpXZm5ieXZJMGV2ZVZuZVprVWNsbnNaZUl1WXBGMjVxT0N1UWV3Tk42WXF3UHlYNXB0dlBYNTEr&#10;JiN4QTtUOWEwbUFXTnRiYUZkM3VwV01Jb3NkMU5OY3dYUExpQUc1eXVqOGlLblluZkZYeTdnVjJL&#10;djBUOGsvOEFLR2FCL3dCczYwLzVNSmhWJiN4QTtPc1ZkaXJ4ci9uTEQvd0FsWXY4QTIwYmYvaUVt&#10;S3ZqZkFyMFAvbkh6L3dBbkY1Yi9BT01zMy9VTkxpcjdxd3ErV1A4QW5NYi9BSlNEJiN4QTt5NS96&#10;Q1QvOG5Gd0srZWNWZlFQL0FEaUhhMjEzcTNtbTF1WTFtdHJpeGlpbmhjVlYwZDJWbFlIcUNEUTRx&#10;ODAvT0Q4dXJqeUo1MHV0JiN4QTtMQ3NkTG5KdU5KbmFwNTI3blpTM2RvejhEZkt2ZkZXRTRxK3ov&#10;d0RuSEQ4ei93REZ2bElhUnFFdkxYZERWWVppeCtLYTIrekROdnVTJiN4QTtLY0g5Nkg5ckNxU2Y4&#10;NWcvOG9KbzMvYlVYL3FIbHhWOGw0RmVyLzhBT01IL0FKTi9UZjhBbUh1LytURFlxKzFzS3V4Vjg2&#10;NnJMSjUxJiN4QTtnL05ueVQ2WXVOZXRkUy9TMmp4ZkNYaytyckZBRmpESHNsc3FIL1h4VmtubExV&#10;Tkc4bGVjL0svNVZlWElVYTZNY3Q3NXR2UlFzOGdzJiN4QTtwSFFNeCtJczh2Qi84bGVJR3hPS3Za&#10;c1ZmRi9tRDgyUEtVbm5YVzcvQUZieU5wMnN6U1hreS9XM3VicFhrampZeFJsZzczRVFQcHF2JiN4&#10;QTsyRkMrQXdLeXJ5Ly9BTTVCL2xCWjhXay9MbTMwNS8ybnM0ck9adXAvYWVPM1k5Y1ZlMmZsciti&#10;WGtUendrMXY1Zlo3YTZ0bEVrdW0zJiN4QTtFYXd6QkR0elZVWjBaYTdFcXhwdFhxTUtzaDgzZWIv&#10;TDNsUFJaZFgxKzZXMXNVSVFFZ3MwanRXa2FJS2xtTk9uOE1WZUQ2Ly9BTTVJJiN4QTsvazdlYzFQ&#10;a3R0VjMvd0NQMjFzbFZ0NjEzTTU3ZUdLdk5kZi9BRFcvTHJVVlpiWDhzdE10Z2RnMzFtWlQvd0JP&#10;eTJ0UHZ3SytzL3l3JiN4QTs4d041Zy9ML0FFTFYzaVdCN20xVG5FaGRsVm82eGtLWkdkeUtwKzB4&#10;UHVjS3BIK2JQbnYvQUFkcVBsSzh1WDQ2TmVhaTlwcXdQMlBSJiN4QTtsZ1pRelY3UnNlWjloaXJ6&#10;L3dBejZKcHY1UWFiNXUxRFJWVmRVODMzRWVuK1U3V0pxdkZGSkVHbEtiZkNJNVpuNGpwOE1mamly&#10;NVd3JiN4QTtLN0ZYNkorU2YrVU0wRC90blduL0FDWVRDcWRZcTdGWGpYL09XSC9rckYvN2FOdi9B&#10;TVFreFY4YjRGZWgvd0RPUG4vazR2TGYvR1diJiN4QTsvcUdseFY5MVlWZkxIL09ZMy9LUWVYUCtZ&#10;U2YvQUpPTGdWODg0cStoditjT2YrVWc4eC84d2tIL0FDY2JGWHNYNTUvbG5INTY4bVN3JiN4QTsy&#10;MFlPdWFieXVkS2twdXpBZkhCWGJhVlJUL1c0bnRoVjhNT2pvN0k2bFhVbFdWaFFnallnZzRGWkgr&#10;WGZuZlVmSlhtMngxK3lxd2diJiN4QTtoZDI5YUNhM2ZhV0kvTWJyNE1BZTJLdm9UL25LZldOUDFu&#10;OHIvTG1xNmRLSjdHOXY0NXJlVWQwZTJsSStSOFIyd3ErVjhDdlYvd0RuJiN4QTtHRC95YittLzh3&#10;OTMvd0FtR3hWOXJZVmRpcjVrL08vUmRhOGpmbVhiZm1qNWRyTFptZUpOWWppTzBVNFJRMFUxSzBT&#10;NWhLNytKOFN1JiN4QTtCVXcvSnlPQzgvTjd6cjU3MU9jUldKdm4wdlM1WnRoTEplM0FGdXFkZHhD&#10;a2FqMmNZVmZSZUt2enA4NGFmSnB2bTNXdFBrQkQybC9jJiN4QTt3R3ZYOTNNeStBOE1DcFJpck12&#10;eWMxdTQwYjgwUExWM0M1UVNYOE5yTnZRR0s2Y1FTVjYxK0dRbkZYcVgvT1lldDNMK1pOQzBJT3d0&#10;JiN4QTtyZXphK01mN0plZVY0Z1Q0a0NBMCtmdmlyNTd4VjJLdnZYOGtMS2F6L0tieXhGTUtPMWtz&#10;d0grVE96U3Avd0FLNHdxeC93RDV5SjBlJiN4QTswOHpmbC9yR20yanJMckhsNUlOYU51UHRMRFdW&#10;Q2R2R0pKaUI3REZYbVhrV0M5OCtlYXRLODMrWVpXZnlyNUcwNndoRWpBbjE5UWlnJiN4QTtqZG93&#10;RHMwbjFocXY0MFVkOEN2bmZGWFlxL1JQeU9RM2tyeStRYWc2YmFFRWRDUFFUQ3FkWXE3RlhqUC9B&#10;RGxpeWo4cll3U0FXMUszJiN4QTtDZzl6d2xOQjlBeFY4Y1lGZWlmODQ5Z244NC9MZEJYOTdPZnV0&#10;WmNWZmRPRlh5eC96bU4veWtIbHovbUVuLzVPTGdWODg0cStodjhBJiN4QTtuRG4vQUpTRHpIL3pD&#10;UWY4bkd4VjlUNFZmSTMvQURsRCtXSDZDOHdEemJwa1BIU3Raa0l2VlFmREZlbXJNZllUQUZ2OWJs&#10;N1lGZUY0JiN4QTtxeUtYenJxTS9rS0x5ZmNmdkxPMDFBWDlpNU84WEtPUkpZLzlWbWNNUEE4dkhG&#10;V080cTlYL3dDY1lQOEF5YittL3dETVBkLzhtR3hWJiN4QTs5cllWZGlyd2o4eHZPZGw1Si9NalVk&#10;TjgxV2JYM2tYenZhd3lYUW9XOUc0aWpXMWxkVkh4SDkzSEdYQzdqNFdYNHVxckR2elYwV0R5JiN4&#10;QTtmK1RPalErWDlVRjdZWFhtRTZsWWFuQzlYa1F3eU5BenVPcnhoUXA5MUhUb0FyNlk4dTZxdXJh&#10;QnBtcUNuK24ya0YxUlRVVW5qRGluJiN4QTt0dmhWOHFmODVVL2wvUHBQbTVmTmRyR1RwbXVCVnVH&#10;QStHTzhqWGlWTk9ucUlvY2VKNVlGZUc0cXkzOG85TmsxSDh6L0FDdmFvT1ZOJiN4QTtTdHBuV2xh&#10;cEJJSm4vd0NFak9LdlV2OEFuTVBUWGo4M2FGcVpCNFhXbnRiQTlxMjB6T2Yrb2dZcThBeFZrdjVj&#10;K1NiL0FNNmViN0RRJiN4QTtiUUVMTzRlOG1BMml0a0lNc2grUzdMNHNRTytLdjBFdGJhQzF0b2Jh&#10;M1FSd1FJc1VVWTZLaURpb0h5QXdxK2ZmeXE4eFhQbXI4MXZ6JiN4QTtNbW1tRWVuM1ZzOXVzN21x&#10;UncyN3Rid01ha0NucDFZL1RpcUM4cTYvYmVidlBQbC84dnZKNkdQOHYvS1R4M3Q5ZEtPTFgwbGt3&#10;ZEpaJiN4QTthQWZBOXp4UEg5b2tzZXdDcjU1ODE2Tkpvbm1mVnRIZFNqYWZlVDIzRTE2UlNGVkly&#10;MUJBcURnVks4VmZjLzhBemo5NXF0UE1INVhhJiN4QTtPc2NnTjFwVUs2YmR4VitKR3Rod2pyL3JS&#10;QldHRlhvMkt1eFY4M2Y4NWcrYXJVMmVpZVZZbkQzUHF0cVYwZ082S3FORERYL1g5U1Q3JiN4QTtz&#10;Q3ZtUEZYcjMvT0xHanlYMzVyMjk0RkpUU3JTNXVXYmVnTWlmVmdLKy9yNHErejhLdmxqL25NYi9s&#10;SVBMbi9NSlA4QThuRndLK2VjJiN4QTtWZlEzL09IUC9LUWVZLzhBbUVnLzVPTmlyNm53cWsvbS93&#10;QXJhWjVxOHQzK2dha3ZLMXZvakdXb0MwYjlVa1d2N1NPQXd4VjhBZWEvJiN4QTtMT3BlV1BNVi9v&#10;T3BKeHZMQ1V4T1IwZGVxU0wvQUpMb1F3OWpnVktjVmRpcjFmOEE1eGcvOG0vcHYvTVBkLzhBSmhz&#10;VmZhMkZYWXF3JiN4QTtQODUvS0hsZnpMNU1tZzh3U0d6aHRuV1MzMVpWNWZVNUcrQVN5ZjhBRk80&#10;RW5ianVhVTVCVjh5K1lmSm41amVVZkt1cGVXUE1GaExlJiN4QTtlVkpKQmY2YnFscFc0dFlMcUpU&#10;d25WMEI0UnpSc3lPcmhldkx0OFFWNlY1bC9NZlVQS0ZyK1dublhUdWMrZzMra3g2ZHJOcURzNndy&#10;JiN4QTtHM0U3OFJLaGFUZ2ZaaFdoT0ZYdCtvYWY1WTg4K1V2UXVVVFVORDFpQlpJMkhkSEFaSkVQ&#10;VlhYcUQxQnhWOGcvbWorUUhtN3laY3ozJiN4QTtkbERKcS9sMEV2RmZ3THlraVRyUzVqWGRTdmR3&#10;T0o5dW1CV1hmODRsZVI1N3p6SGVlY0xtS2xucGtiV3RqSVI5cTVtV2toWC9BRklpJiN4QTtRZjhB&#10;WHhWNmwvemt4NUhtOHkvbDY5N1p4bVRVTkJrTjdHaWlyTkJ4NDNDajVMUi85amhWOHFlUi93QXR2&#10;T0huVytGdG9OZzhzUWJqJiN4QTtOZlNBcGF4ZjhaSlNLZFAyUlZqMkdCWDJaK1UzNVRhTCtYbWlt&#10;MnRpTHJWcm9LZFMxSXJReUVkRVFiOFkxcnNQcE9GV08rVy96UHVmJiN4QTtPZjV3M2VsNlRLWS9L&#10;ZmxpMW5rdXJsVFJMcTdKRUlMdHQrN1hrL0FkRHg1L3kwVmVFL2wzNVUvTW5YZktlcGFkNWZzWHM3&#10;THpCS3NtJiN4QTt2ZVk3dy9WNERiUWNpc0tPMjdKeWQybE1ZTmRsT3dOUXI2SS9JcnlqNVM4dmVX&#10;cmhmTHovQUY5Wkp2VHV0ZklvTDZXSVVkb1J2U0NOJiN4QTt5VVRmcUc2L2FKVjQzL3psYitYTnhZ&#10;YS9INTBzWWkybjZtRmgxSXFOb3JxTlFxTzNnSlVBSFQ3U254R0JYZ0dLc2w4aWZtSjVwOGo2JiN4&#10;QTtxZFIwQzVFUmxBVzZ0WkJ6Z25WYTBXVktpdEttaEJCSFk0cTk1MHIvQUp6SHNEYmdhdDVibFM0&#10;SFZyUzRWMGIzNHlLaFg1Vk9OcWwvJiN4QTttYi9uTUs5bHRuaDh0NkV0ck13b3Q1ZlMrcnhyNFF4&#10;aFJVZHF1UjdZcStmdFoxclZkYjFPNDFUVmJwN3pVTHB1Yzl4S2FzeDZmSUFEJiN4QTtZQWJBYkRG&#10;VUZpcjdKLzV4bC9MbTQ4citUNU5ZMUtJeGFycjVTYjBuRkdpdFVCOUZXSFptNUZ6OHdEdU1LdlpN&#10;VmZMSC9PWTMvS1FlJiN4QTtYUDhBbUVuL0FPVGk0RmZQT0t2b2IvbkRuL2xJUE1mL0FEQ1FmOG5H&#10;eFY5VDRWZGlyd2ovQUp5ai9MRDlOYUV2bkRUSWE2bm82RmRRJiN4QTtWQnZMWjFyeVBpWVNlWCtx&#10;VzhCaXI1SndLN0ZYcS84QXpqQi81Ti9UZitZZTcvNU1OaXI3V3dxN0ZWTzV0cmU2dDViYTRqV2Ez&#10;blJvJiN4QTs1b25ISlhSeHhaV0I2Z2cwT0t2QmRmOEFMZjUwL2xtODdlUUpUNWc4b055ZURScmxE&#10;Y3pXWU8vQkVxc3JvUDJmVGI1clhjcXZPdk5IJiN4QTs1eDNYbVB5M0o1UDg0K1Qxc1BVa010bk5w&#10;c1VsdEpiM1NrdDZpV3MzTG1UelBNYzFxR08rK0JYcC93RHpqTjVtMW0yME1lVU5iMCs5JiN4QTto&#10;VzNaNXRIMUNTMXVFdDVJWkR6YUV5T2dDc3JsaXRkaURRZE55cjJ5NDFMVHJkd2x4ZFF3dVNGQ3lT&#10;S3BKTzRGQ1JpcTZ6anNvNGFXJiN4QTtheEpDV1pxUWhRcFpqVmo4TzFTVFU0cXFTeVJJaGFWbFdQ&#10;b1M1QUcvenhWQ1dOM295b3RwWVRXd1NMOTJzRURKUkNQMlFxSGI1WXF3JiN4QTtYODcvQURuZDZK&#10;NVV1ZEwwaU9lVFc5V2pNRVUwTWNySmF3eW5oSmN6U0lyY0FxMTQ5NjlPaHhWNEI1YS9OZlMveTkw&#10;T1R5MTVJMG45JiN4QTtNYTlma2ZwYlY3MktRSkxJQVFJb0xRY1pXalFNUXZQaWExSlhmQXJNdktY&#10;a0g4My9BTXlwNExuOHdyMjUwcnloRVZJMFJBTE16b3YyJiN4QTtZeGJSaE9DQ24yNUJ5cDlueENy&#10;Nk5zTEN5MCt5Z3NiR0JMYXp0a1dLM2dqQVZFUlJSVlVEc0JoVlMxblI5TTFyUzduU3RVdDB1OVB1&#10;JiN4QTswTWR4YnlDcXNwL1VRZHdSdUR1TVZmSS81by84NHorYWZMdHhOZjhBbGlPVFc5RDNjUlJq&#10;bGVRRHJ4ZU1ieUQvQUNrSHpBd0s4WWtqJiN4QTtraWthS1ZTa2lFcTZNQ0dWZ2FFRUhvUmlxM0ZY&#10;WXFqTkowZlZ0WXZVc2RLczVyNjhrK3hiMjZOSTUzcFdpZzdiOWNWZlNmNU4vd0RPJiN4QTtNa2xq&#10;ZFcrditlVVJwNFNKTFRRd1ZrVldHNGE1WVZWcUhjSXBJOFQyd3EranNWZGlyNVkvNXpHLzVTRHk1&#10;L3pDVC84QUp4Y0N2bm5GJiN4QTtYME4vemh6L0FNcEI1ai81aElQK1RqWXErcDhLdXhWYkpISExH&#10;MGNpaDQzQlYwWUFxeWtVSUlQVUhGWHd0K2QvNWF5ZVJQT2sxcmJvJiN4QTtmMExxSEs1MG1RMUlF&#10;WlB4UWtudkV4NC9MaWUrQlhudUt2Vi8rY1lQL0p2NmIvekQzZjhBeVliRlgydGhWMkt1eFZ4eFY1&#10;LzVxMDc4JiN4QTs2clpXUGxQVnRMdllLZkRIcWx1MGR5dnNKWVQ2TG41eHJpcngzekgrWHY4QXps&#10;UDVqbWFMVk5TLzBkaVFZNEx5SzJ0K1Bhc2NIRGtQJiN4QTs5WlNjQ3Bldi9PTk5oNWMwMlRYUHpH&#10;OHl4MlZraHA5VjA0TkxOTkkyNnhwSktxOHBHb2ZoV052bmlyMFB5TCtSMmx5TEhxWTArNDhwJiN4&#10;QTsyYkVQYjJzTjFNZFdtU216WGx4ektRY3V2cFFxR1h1OWFqQ3F2NTQvSTNTMlNiVVZzcC9OTnV0&#10;WG0wKzd1N2o5SW90TnpaWFhxQU93JiN4QTtHL3B6cTNJL3RqcGlyelVmODQyNkw1cjByOU5mbDE1&#10;aUUxc1dNY21uYXNoam5nbFQ3Y016eExWWFgrVXhlOVNEWEFxTjh2OEE1Y2Y4JiN4QTs1UytXNWhI&#10;cE9wSDZ1dEFzY2w3RmNXOUIvTEZjY3d2MEtEaXIyRHlwcC81NTNIQWVhZFcwaXl0eFRuK2o3ZDVy&#10;dHZINDVDSUVQdndjJiN4QTtlMkZYb3FpZ0E2MDJxZXVLdXhWMkt1eFZJOWY4amVUdk1KNWEzb3Ru&#10;cUVuUVRUd28wb0h0SlRtUG9PS3NQdWYrY2J2eWJuWXYrZ1RDJiN4QTt4TlQ2VjFkcVArQjlVcVBv&#10;R0txOWgvemoxK1QxazRlUHk3SEs0NzNFMXpPRDgwa2taUHd4Vm0ra2FEb2VqVy8xYlNOUHR0T3Qv&#10;d0RmJiN4QTtWckVrS24zSVFMWEZVZGlyc1ZkaXFWYXo1VThyYTNKSEpyV2pXT3B5UWdyQzk1YlEz&#10;RElwTlNGTWl0UUgyeFZML3dEbFdQNWEvd0RVJiN4QTtwNk4vM0Q3WC9xbmlxWWFONVU4cmFKSkpK&#10;b3VqV09tU1RBTE05bmJRMjdPb05RR01hclVEM3hWTmNWZGlyc1ZTL1dmTHZsL1c0bzR0JiN4QTth&#10;MHkwMU9LRmkwVWQ1QkhjS2pFVUpVU0t3QnA0WXFsWC9Lc2Z5MS82bFBSdis0ZmEvd0RWUEZVWHBm&#10;a2Z5VnBONHQ3cFhsL1RkUHZFJiN4QTtCVkxtMXRJSVpRR0ZHQWVORllWSFhmRlU2eFYyS3V4VjJL&#10;dXhWMktwWHEvbGZRTll2OU52OVRzMHVyclI1VGNhYzhoWWlLVmhUbUZyJiN4QTt4SkZBUlVHaEFJ&#10;M0dLcHBpcnNWU3ZUdksrZzZicStvNnZZMmFXK282c1ViVVowcVBWTVFJVWxhOGE3bXBBMzc0cW1t&#10;S3V4VjJLdXhWJiN4QTsyS3V4VjJLdXhWMkt1eFYyS3V4VjJLdXhWMkt1eFYyS3V4VjJLdXhWMkt1&#10;eFYyS3V4VjJLdXhWMkt1eFYyS3V4VjJLdXhWMkt1eFYyJiN4QTtLdXhWMkt1eFYyS3V4VjJLdXhW&#10;Mkt1eFYyS3ZBL3dBOVB6OTgxK1NQTjBHZzZIWjJwalcxanVaNTd5T1J6STBqTUFJK0x4amdBdTU4&#10;JiN4QTthK0dLdll2SlhtRi9NbmxIU05lZUEyc21wV3NWdzhCcjhMT3RXQzEzSzEreWU0b2NWVHJG&#10;WFlxN0ZYWXE3RlhZcTdGWFlxN0ZYWXE3JiN4QTtGWFlxN0ZYWXE3RlhZcTdGWFlxN0ZVbjgwZWIv&#10;QUMzNVYwK1BVUE1GOG1uMmNzb3Q0NXBBN0F5c3JPRitBTWZzb3grakZWbmxYenQ1JiN4QTtXODEy&#10;MDl6NWUxQk5RZ3RuRWM3eHE2aFhJNUFmR3E5c1ZTSDh5L3ppOG8vbC9CR3VxTzl6cWM2ODdiVExh&#10;alRNdFNPYjhpRlJLaWxUJiN4QTsxN0EweFY1TkIvem1WYm03NDNIbFIwc3lhZXBIZWg1UXUrL0F3&#10;S3BQdHlIendXcjIvd0FpZWY4QXkxNTMwVWF0b1U1a2lCNFhGdklBJiN4QTtzME1sSzhKVXFhSHdJ&#10;SkI3SENyelh6aC96azlwWGxuemZmOEFseTQwT2FZMkU0Z2t2QmNLcWtFQWwrUEFuYmxpcVdlYXYr&#10;Y3ZQTDloJiN4QTtxRWxyNWYwYVRXSUkyNG0rbG0rcXh2U2xUR25weXVSN3R4K1dLczIvS1g4OC9M&#10;LzVpU1QyTWRySnBtczIwZnJTV01qaVZYaXFGTFJTJiN4QTtnSnk0a2prQ29PK0tzYTg3L3dET1Rs&#10;dDVSODFhajVkdmZMYzhzOWhKdzlaYmxWRWlNb2VOd0RIdHlSZ2NWZXoyZW9XdDVwMEdvUXVEJiN4&#10;QTthWEVLWEVjaG9CNmJxSERFL3dDcWNWZUphRC96bFJwK3UrWjdMUWRPOHVYRWtsL2RKYTI4NXVG&#10;QW83OGZVWmZUcUFGK0krMktxZjU3JiN4QTsvbUwrWDJpK2JiVFMvTTNrNlB6QmRRMnNkeEJlUElx&#10;RlVrZHg2ZTZra0FwV2hOTjhWZWtmNDdzYkw4cTR2T2tHbmVuWXhhYkZleGFZJiN4QTtqS3ZDTW9w&#10;V0pXQzhSeEJwOW5GWG1tbGY4NWVlVmJsTDE3L1I3aXkrclc1bHQxV1ZKV25sNW9naFVjVUNtamxx&#10;azlGT0tzdC9Kcjg2JiN4QTt6K1pOenEwUDZIL1JZMHhZWFZ2ckgxajFCTVhGQ1BTaTQwOVAzeFZK&#10;dlAzL0FEbEg1Tzh0NmpOcG1rMmttdjN0dXhTNGtpa1dHMVZ3JiN4QTthTWdtS3lGeU8vRk9Qdmlx&#10;UmVYZitjd2RCdXJ4SWRlMEtiVGJkalEzZHZNTG9MWHUwWmpoYWc3OGVSOXNWZSthWnFlbjZwcDl2&#10;cU9uJiN4QTtYQ1hWamRJSmJlNGlQSkhSdWhCeFY0aFlmODVhZVc1ZGVYVGRRMGVYVDdSWlhqbjFC&#10;NXhJc2FwWDR2VFNQazFlUFFZcWxXcmY4NWo2JiN4QTtkRmZNbWxlV1picXlVN1QzRjBMZVJ4di9B&#10;THJXS1lML0FNRWNDdld2eXcvTlB5LytZV2tUWDJsckpiM05veXgzMWpOVDFJbWNFcWFyJiN4QTtz&#10;eU5ROFc5anNNS3NLL01QL25KYlR2Sm5uRFVQTFUyaFRYa2xoNlBLNVM0V05XOWFCSnRsS05TbnFV&#10;NjRxbFhtei9uTG55NXB0NjFwJiN4QTtvT2tTYXlJL2hrdTNtRnRDVzcrbjhFck9BZHFrTFh0dGlx&#10;YitVZjhBbktUeUpyR21YOXpyRVVtaDNkaEY2N1dyc0p4TXZJSnh0M1VJJiN4QTtYZmt3K0Vxdld2&#10;UUVoVmlsMS96bVZhTGVsYlh5ckpKWkFrQ1NXOFdPVXJYWThGaGtWVDdjajg4RnE5ci9BQzkvTUxR&#10;UFBlZ0xyT2pNJiN4QTs2b3JtRzZ0WmdCTERLQUNVY0FrZENDQ0RRajZSaFZCL21SK2EvbFB5Qll4&#10;emF4Szh0NWNBbTAwNjNBYWVVQTBMVUpWVlFmek1mbFU3JiN4QTtZcThlWC9uTXFINjNSdktqQzBy&#10;VG1MNEdTbGZ0Y2ZRQzlQMmVYMDRMVjdUK1huNWwrVi9QdWt2cUdoek56Z0lTOHNwZ0ZuZ1poVlE2&#10;JiN4QTtnc0tOUThXQklQekJ3cXdIOHcvK2NsdE84bWVjTlE4dFRhRk5lU1dIbzhybExoWTFiMW9F&#10;bTJVbzFLZXBUcmlxVmViUCtjdWZMbW0zJiN4QTtyV21nNlJKcklqK0dTN2VZVzBKYnY2ZndTczRC&#10;MnFRdGUyMktzcS9LZjgvL0FDOStZRisra216azBuV1ZScFk3V1NRVFJ5b3RPWHB5JiN4QTtoWTZz&#10;dlVxVkcyNHJ2UlY1TC96azMrYTFyclRYSGtWTk9lR2ZSdFRqbmUrTWdaSkFrRWlVQ2NRUlgxL0h0&#10;Z1ZKZnlCL09TMDhrcExvJiN4QTtNMmx5WHI2emZROEowbFdNUjg2UmJxVmF2V3VLc0c4MmE4dm5I&#10;OHk3dlVkVnZmUXN0UjFFUnRlR3JyYjJmcWlOQ09OYXJGRFRwMXBpJiN4QTtyMnZ6TGFmODR0WEhr&#10;eTYwdlM3Mnp0OVNodG4rb2FncVhIMWczQ3A4RFNQd0hNTXcrSlR0NFV3cXd2OEE1eFY4d1hHbi9t&#10;ZW1scTVGJiN4QTt0clZ0TkRKRit5WklFTndqSDNVUnVCOHpnVmkzNTZmK1RiOHpmOHhmL010Y1Zm&#10;VUYxL3pqeCtWc0hsR2ZTMDBsVGNwYk9xNnF6TWJyJiN4QTsxUXBJbTUxRy9MZmo5bnRTbTJGWHpY&#10;L3pqdGNUUS9uSDVlOUp5dnFQY1J5QWRHVnJXV29QamdWNkIvemwvd0NWZnErdDZQNW5oU2lYJiN4&#10;QTswVFdWMlIvdjJBODR5ZmRrY2ovWTRxeVh5OStZb2kvNXhZdWIvd0JXbDlwOXRMb2FrR3BXVm1F&#10;RU5QZFlaa2JDckJQK2NUUEtuNlM4JiN4QTs5WGV2U3BXMzBPM1BwTi95OFhWWTAvNUppVDhNQ29m&#10;L0FKeTAvd0RKb1FmOXN1My9BT1RzMkt2WWIvOEE5WllYL3dBQjJIL2swbUZYJiN4QTt6aitTMzVl&#10;V1BuM3pzbWkzOXpKYldNVnZKZDNKaHA2anJHVlhnak1DRkpMamNnN1lGZlFmbmJ5ZDViL0tEOHRQ&#10;TkdxK1VoUGJYK3FRJiN4QTt3V1BPU1l5RUdTVDArYUU3cXlwSzVGTzlNS3ZIUCtjY1B5MDBYenI1&#10;cXZKZGNqK3NhWHBFS1N2YWNpb2xtbFlpTU9Wb2VBQ3NTQWR6JiN4QTtUdFhBclBmK2NrdnliOG82&#10;UDVTVHpQNWRzSTlNbnNwbzRiMkdDcXhTUXpIZ3JjQ1NBNnlGZHgxQk5lMktvei9uRC96TmRYT2o2&#10;NTVjJiN4QTtuY3REcDhrVjNaQW12RmJqbXNxZ2RsRFJodm14d3E4RThzNkRhK1lQek1zdEV1MlpM&#10;WFVOVUVFN1IwRCttODFHNGsxb2FkOEN2cFQ4JiN4QTs0ZnlVL0xpdy9MTFZyM1NkSGkwKyswdUFY&#10;RnJkUWwvVXJHUlZYTE1lWWRhZzhxK1BYQ3J6Zi9uRUM1blg4d2RXdFE1RUV1a3lTdW5ZJiN4QTt2&#10;SGN3S2grZ1NOOStCV0tmODVJLytUbzh4ZjhBUm4vMUF3WXEraHRLL0lMOHNCK1g4TnZMcEtTM2sx&#10;Z3NrbXBzemZXZldlSU1aRmF2JiN4QTt3MGJjS051MU1LdmxQOHRQTGxqNWw4K2FKb2QrenJaWDF5&#10;c2R4NlpvNVFBc3dCN1Y0MHJnVjlDZjg1QmZsRitYK2gvbHBQcStpYVRGJiN4QTtwMTlwMHR1STVZ&#10;UzlYU1NSWW1XVGtXNWJOV3AzcU92WENxUi84NGIzY3cxUHpQWjFQb3ZCYXpGYTdCa2VSYTArVDRB&#10;cnlyODF2TVUvJiN4QTttdjhBTlBWcm04dUJEYkM5YXh0NVhxVWh0b0pEQ2pVRzlLRG13SGNuRlhz&#10;dDVZZjg0b3llVlgwV0RVTFNPN0VCU0hWZU56OWFFMU5wJiN4QTtXZmh2OFcvSDdQYWxNS3ZOZitj&#10;YWRmdXRLL05qVExlT1FyYmFxazFuZEpYWmdZbWtqMjhSSkd1QlVQOEE4NUkvK1RvOHhmOEFSbi8x&#10;JiN4QTtBd1lxK2kvTGYvT1B2NVhIeVhaMmR6cEMzTnpkV3FQUHFUczMxa3l5b0dMcTRQd1VKK0VE&#10;YjU3MUt2bVQ4bm1uMDc4NGZMc2NiMGtqJiN4QTsxSVc3T05xcTVNVC9BUEJLeHdLOXUvNXl5OHIr&#10;WGJQeWRhNjNhNmJiUWF2ZWF2Q2wxZnh4cXM4aXRiWEJLdTRISWdsRis3Q3FWLzhBJiN4QTtPS1hs&#10;SHl2ck9oYXZmYXRwVnJmWGxwZlJmVmJpZUpaSGpwR0dIQm1CSStMZkFyd25VTkZ0TkE4OFRhUHIw&#10;VXYxSFQ3OHdYOGNaNHltJiN4QTszU1dqR01rZFdqM1UweFY5S1dQL0FEajErUTEvcGlhcmFhdlBM&#10;cHpwNmkzUXZvUWdYdVdKUWNhZDY5TUtvcjhvUHkvL0FDUlBtcVhXJiN4QTt2SldwWFY5cWZsK1dT&#10;SnhKTUdqUHJSTkVaRlhndk9NaDJDc0RTbys5VjgrL25wLzVOdnpOL3dBeGYvTXRjQ3Z1dlVQOTRM&#10;bi9BSXhQJiN4QTsvd0FST0ZYdzUvemo1LzVPTHkzL0FNWlp2K29hWEFyNmwvNXlBOHFmNGsvSzdW&#10;NFkwNTNlbktOUnROdVI1VzFXY0tPdFdoTHFQbmhWJiN4QTs4WHcrYU5SaThvM1BsZFQvQUxqN20r&#10;aDFGcUVpa2tVVWtSQkhjTUhVL3dDeEdCWDE5L3pqTjVVL1FYNVlXbDNLbkc3MXVSNytXbzM5JiN4&#10;QTtOcUpBUGtZMERqL1d3cThTL3dDY3RQOEF5YUVIL2JMdC93RGs3TmdWN0RmL0FQckxDLzhBZ093&#10;Lzhta3dxOGUvNXhML0FQSm9ULzhBJiN4QTtiTHVQK1RzT0JYdmYvT1JXaTNHcS9sSHJTV3lsNXJR&#10;UlhnVWZ5UVNxMGgraVBrY0t2RGYrY1VQT0dqYUw1czFQUzlUblMxT3N3UkMwJiN4QTttbFlLaG1n&#10;WmlJdVIyQmRaRFN2V2xPcEdCWHBIL09WUG5UUmJmeUVQTDBWMUZQcWVxWEVMZlY0M0RNa0VMZXEw&#10;ckFWb0N5S29yMXI3JiN4QTtIQ3JIZitjT2RGdVZUekpyYm9SYlNHM3M0SDdNNmM1SlIvc1F5ZmZn&#10;Q3ZKUHkwLzhuVm9mL2JaWC9rOGNWZlhYNTEvK1NvODBmOHdNJiN4QTtuOE1Ldm5uL0FKeEMvd0RK&#10;bGFsLzJ4cC8rb3Eyd0t4bi9uSkgvd0FuUjVpLzZNLytvR0RGWDJWcHYvS0lXdjhBMno0LytUQXdx&#10;K0pmJiN4QTt5TC84bTM1Wi93Q1l2L21XMkJYMC93RDg1TmYrU2QxZi9qTGFmOVJNZUZYbGYvT0hQ&#10;L0tRZVkvK1lTRC9BSk9OZ1Y1SDUrMG45Q2ZtJiN4QTtYclZocWtUdERCcWNyelJxUXJ2YnlTK29w&#10;VmlLQXZFd0lOTytLdm9YUmZ5Qi9JUFd0SWkxZlR0V3VackNaT1lsK3V4THhGS2tPQ2dLJiN4QTtN&#10;dmNOdU1LcTM1WWZsMStSTW5uT1c1OG82cGRYdXNlWEpSSnhhZFhpZXE4ZWNmd0QxWXdXNGxsTksv&#10;TVZWZUsvODVJLytUbzh4ZjhBJiN4QTtSbi8xQXdZRmZhWGwzL2xIOU0vNWhJUCtUYTRWZkQvNWFm&#10;OEFrNnREL3dDMnl2OEF5ZU9CWHY4QS93QTVlLzhBa3RkTi93QzJ6Qi8xJiN4QTtDM09GVWovNXhB&#10;MWpUSWREOHdXTTExRkZkQzZpbkVVanFyR05veXZKUVNLZ0ZEWHd3S3pYODRmeUIwYno3TU5Xc3Jn&#10;YVg1aFZRajNQJiN4QTtEbkZjS29vb21VRUhrdlFPTjZiRUhhaFY0dC8wS1IrWnZyY1ByZWxjSzA5&#10;WDE1cVU4YWVoWEFyMjM4bS95SDB6OHZaSmRUdUxzNmxyJiN4QTsxeEdZV3VGVXh3eFJFaG1TTktr&#10;a3NWRldidzJBM3FWZWVmbVQvd0E0eitlL00vbm5XTmZzTC9TNHJQVUovVmhqbmx1RmxDOFF2eEJM&#10;JiN4QTtkMXJ0Mlk0RmZTVjFFMHRyTkV0QTBpTXFrOUtzQ01Ldm5MOHJmK2NiUFBQbFB6N3BIbUhV&#10;YjdTNWJLd2VScG83ZVc0YVVoNFhqSEVQJiN4QTtCR3ZWeDFiQXI2UmtqU1JHamRReU9Dcktkd1Fk&#10;aURoVjhvWHYvT0lmbk50Wm5OcHFXbVI2TzF3LzFmbkxjR2RiWXVlSEpmUUs4eEgyJiN4QTs1VXIz&#10;d0srcWJDeXRyQ3h0N0cxUVIyMXJFa0VFWTZMSEdvVlI5QUdGWGhuNTQva0o1dzgrZWNvdGIwZTgw&#10;K0MxU3ppdGlsM0pPa25PJiN4QTtONUdKcEhES3RLT08rS3M4dWZJR3NTL2tzUEk2elc0MVlhVkhw&#10;L3JsbityK3FpS3BibHc1OGR2NUsrMktzRC9JNzhoUE9Ia1B6bExyJiN4QTtlc1htbnoycjJjdHNF&#10;dEpKM2s1eVBHd05KSVlscFJEM3hWN3hKSEhMRzBjaWg0M0JWMFlBcXlrVUlJUFVIRlh6VjUrLzV4&#10;SXVKdFJsJiN4QTt2ZkpkL0JEYXpNV09tWHhkUkZVMXBGTWl5Rmw4QXkxSDh4d0trbWcvODRoZWNw&#10;NzVCcm1xV05sWUFneXRhbVM0bUk3aEZaSWxIekxiJiN4QTtlQnhWOU4rVXZLbWplVk5BdE5DMGVI&#10;MGJLMFdpMTNkMk83eVNOdHlaanVUL0FBd3E4QThvZjg0MGVlOUcvTUxUdk1kMWY2VzlqWjZnJiN4&#10;QTt0NUpIRkxjR1V4aVRsUlExdXE4cWY1V0t2ZGZ6RDh1M3ZtVHlUck9oV0x4UjNlbzJ6UVFTVGxs&#10;akROVGRpcXUxUGtweFY1WCtSUDVFJiN4QTsrYnZJSG02NzFuV2J2VDdpMXVOUGtzMFN6a21lUVNQ&#10;TkRJQ1JKREVPTklqM3hWSi96Yi81eHg4NytjZnpCMVh6SHBsOXBrTmpmZlYvJiN4QTtSanVaYmha&#10;UjZOdEZDM0lKQkl2Mm96U2pkTUN2ZnJTd21oMEdIVDJLbWFPMVczWmdUeDVMR0VxRFN0SysyRlh6&#10;ditXMy9PTS9udnl4JiN4QTs1NTBmWDcrLzB1V3owK2YxWm80SmJocFN2RXI4SWUzUmE3OTJHQlhz&#10;ZjV3ZVM5VTg2ZVFyN3k5cGNzRU43ZFBBMGNsMHpwRUJGTXNqJiN4QTtWS0pJM1Jkdmh3cXd2OGcv&#10;eVc4MC9sN3FtclhldFhWamNSMzhFY1VJczVKbllNamxqeTlTS0xiZnRpcWRmbS8rUmVoL21DRXY0&#10;NS8wJiN4QTtacjhDZW5IZkt2TkpZeFVpT1pLcldoT3pBMUh2MHhWNFkvOEF6aVIrWm9sS0xkNlU2&#10;Vm9KUFhtQXA0MDlDdUJYc2Y1Ti93RE9QdGg1JiN4QTtEdlRyZW8zdjZSMTh4dEZHMFFLVzhDdUtP&#10;RUIrSjJQVGsxTnYyZStGV0lmbTMvempqNTM4NC9tRHF2bVBUTDdUSWJHKytyK2pIY3kzJiN4QTtD&#10;eWowYmFLRnVRU0NSZnRSbWxHNllGZlFlbFdzbHBwZG5hU0VHUzNnamljclVxV1JBcHBVRGJiQ3I1&#10;ejhvZjhBT05IbnZSdnpDMDd6JiN4QTtIZFgrbHZZMmVvTGVTUnhTM0JsTVlrNVVVTmJxdktuK1Zp&#10;cjJ6OHp2SUZsNTc4bzNXZ1hNcHQ1SFpack82QTVlbFBIWGd4WGFvSUpWJiN4QTtoNEU5OFZmT05s&#10;L3ppZCtaRnZxMXZJYnpTMnQ0WmtjeWlhYmRGWUd2SDBhMW9PbUJYMXhoVjJLdXhWMkt1eFYyS3V4&#10;VjJLdXhWMkt1JiN4QTt4VjJLdXhWMkt1eFYyS3V4VjJLdXhWMkt1eFYyS3V4VjJLdXhWMkt1eFYy&#10;S3V4VjJLdXhWMkt1eFZUa3ViZU5na2txSTdmWlZtQUorJiN4QTtRT0txbUt1eFZaTFBERlF5eUxH&#10;R05CeUlGVDlPS3I4VlVudXJXTi9UZVpFYzlFWmdEdjdFNHFxNHE3RlZPUzV0NDJDU1NvanQ5bFdZ&#10;JiN4QTtBbjVBNHFxWXE3RlhZcXNqbmhsNUNPUlhLbWpjU0RRKzlNVmJrbGppUXZJNFJCMVppQVB2&#10;T0t0UlRReXJ5aWRaRkJvV1VoaFg2TVZYJiN4QTs0cTdGVk0zTnNKZlJNcUNYL2ZmSWN0OStuWEZW&#10;UWtBRWswQTZuRlZPSzR0NXEraktrbkg3WEJnMUsrTk1WVk1WZGlxbUxtM012cENWJiN4QTtES09z&#10;WVljdnU2NHF2WmxWU3pFS3Fpck1kZ0FNVld4VHdUQW1LUlpBTmlVSWFuM1lxdnhWYkpKSEdoZVJn&#10;aURxekVBRHQxT0t1aW1pJiN4QTtsWGxFNnlMMDVLUVJYNk1WWFlxN0ZYWXErQ3ZQT3UrWUxQOEFO&#10;anpCTHA5M09McTIxNjhlelJHWnFTSmVPWXdFM0IzQStHbUJVOTgxJiN4QTtma1ArYjBXaTNQbTdX&#10;NDF2SmVIMXJVSXpjR2E5UktWWjVBUlE4QjlvS3hvTVZaci9BTTR2Zm12ckIxNWZKT3NYVDNkbGR4&#10;dTJrdk14JiN4QTtkNFpZVkx0RXJIZmc4YXNRSzdFYmRjVlNYL25LM1VMKzMvTTJCSUxtV0pQMFpi&#10;bmlqc29yNnMyOUFjVllYYitUdnpkL01DenQ5VmgwJiN4QTs2OTFheXM0STdPem5jaFloRGJJSWdr&#10;UHFNb2I3UHhjT3JWSjNyaXIyVC9uSWI4M3RZOHRRV1Brbnk1TzFoZC9WSW4xTzhpTkpZMFplJiN4&#10;QTtNY0ViRDRrYWc1TXczcFNoNjRWZVcrWHZ5QS9ORHpWb0k4eTI4TVJpdTFNMXV0M1B4dUxoVDBk&#10;UVEyei9BTEpkaFhyMDN3S21uNU0vJiN4QTtuRjVtOGxlYW9mTDJ2M0UwbWd5VC9VN3l6dW1KYXpr&#10;NWNPYUY5MENQOXRPbEs3VnhWNzEvemtIK1p0MzVHOG5vTkxjUjY1cThqVzlqJiN4QTtJUUQ2U0tL&#10;elRBSHFVQkFIdXdPRlh5OTVLL0xEOHdmek51cjNVTEFpNEVUMHZOVXY1bUN0S3c1Y09aRWp1OU56&#10;UUduZWxSZ1ZEZWZZJiN4QTtmekk4dGFoYitXdk05NWNwSnBzZitncjZ6T25vU25ab3BBYXRHU3BB&#10;L2xvUnR1TVZmU2YxaTQvNkZYOWYxWDlmOUNjdlY1SG5XdlhsJiN4QTsxcmhWOHUrV3RhODkzRnhQ&#10;bzJnWE43UGRhekg5Vmx0cmN1OGtzZklTRlIxWlI4SHhFVStHdGRxNEZlNC9rdm9YblQ4cnZML25Y&#10;WDllJiN4QTswT2FGMHM3YVN3Z1lxM3JTcTBnVlAzWmNqNHBGNWR3TVZlYTZkb241cGZuQjV3TnRm&#10;M01yVHNyM0R5M3ZxeDJsdEVwQUlqUlZZTDlvJiN4QTtLcXF1L2Z1Y1ZRbm1meTE1L3dEeWQ4Mlc2&#10;eDZoOVd2Skl4UGFYMWk3ZWxOR0dJS3NyQmVWQ1BpUjFwOUdLdnFNZWM1UE52OEF6ajlxJiN4QTtu&#10;bVVBUVhWMW9Xb21kWTZnSmNRd1N4U2NkNmdjNHlWOXNLdmt6eURxSDVpM3ZtRmRMOHAzbHlkWTFL&#10;S1MxVXBNVlpZbUhLUmc3bWtkJiN4QTtGVDdYVWR0OENvMzh4ZnlrODkrUkZ0ZFQxNHhTeDNzcFZM&#10;NjJtYVdrNEhPanN3Unc1QUpCOXNWVDd5L04rZEg1dTZaQjVadEw5cDlMJiN4QTswV0lMZFR6eW1L&#10;TitiTjZmMW1RY21tZWc0cUtIWVY2MU9Lc1MxalNmTy81WGVjbGdrbWJUdGJ0QWswTnhiU2Nra2pZ&#10;MUJCNk9qRmFGJiN4QTtXSGFoR0t2ckx6ajVsazE3L25IMis4d0pXQ2EvMFpiaHdoSzhKV1ZlWVU5&#10;YUI2Z1lWZkszNWN5L21acldzVDZENVN2cmtYbXB3R083JiN4QTtZU2xBdHVyQm5acFczald0QVNw&#10;cWVtOWFZRlcvbUIrV1BuWDh1NzZ4azFrb3IzWmFTenZyU1ZuWDFJaUN3NUVJNnV2SUhwOHNWWmJw&#10;JiN4QTtWbCtkZjUxYWJIYXJlaVRTTkdqUzJrbHVKV2hnbG1IeEJwdUlkcHB1TktzVjI5aWQxV0Y4&#10;L08vNVcrZDNoRWphZnJXbXlJWlVqZmxGJiN4QTtLaEFkUTFQaGtqa1Z1aC9BNHErMWZNSDVoNlhv&#10;MzVjdDUybFhuYXRaUlhsdEJ5QU1qM0txWVl3MytVMGlpdmh2aFY4Z1FEOHovd0E2JiN4QTtQTmNr&#10;QW5lOW5BTXpKSTVqc3JTSUdnb3U2b042Q2dMSDMzd0s3Vy9MMzVuZmszNWdzNTJ1VFlUM0FNbHRk&#10;V2twa3RweEdRSFIxSVVQJiN4QTt4NURrcnIzeFY5aC9scDUxaDg2ZVN0Tjh3cEdJWmJsQ3QxQURV&#10;SlBFeFNSUjdjbHF2c1JoVmsrS3V4VjhHK1l2L0o2YW4vNEU4LzhBJiN4QTszVUd3Sys3cmhJWHQ1&#10;VW5BTURJd2xEZE9CRkdyOUdGWHdiK1NMenArYkhsZ3dpcm05UUgvQUZHQkQvOEFDRTRGWmwvemxw&#10;LzVOQ0QvJiN4QTtBTFpkdi95ZG14VjlMZmxDcXIrVjNsVUFBRDlHV3BvUEV4QW5DcjVDL3dDY2dX&#10;bWI4NGZNaG0rMzYwSUc5ZmdGdEVFNi93Q1RUQXI3JiN4QTtlME9LM2kwVFQ0cllBVzBkdENzQVdu&#10;SGdJd0ZwVHRUQ3I0ZS9QeElFL04vektJUUFodUkyUEhwemFDTXY5UEltdUJXZmY4NVhTM2J0JiN4&#10;QTs1TE54eXFkT2tacWluNzF2UzlUNmVsY1Zlcy84NHdRMjhmNVFhYzBTcUhsdUx0NXlPcGNUTW9M&#10;ZS9CVkh5d3E4YS81eTkvOEFKbGFiJiN4QTsvd0JzYUQvcUt1Y0N2VVAvQUYxSC90eC94d3E4bi81&#10;eExBLzVXaFA3YVhjZjhuWWNDdnF2emo1cTAzeXA1WnYvQURCcVhJMmxoSHpaJiN4QTtFcHpkbUlW&#10;STFyUWNuZGdvd3ErWUxUODZmejYvTVB6QTloNVBDMllBYVQ2cGFSd2NZNHEwRFRYRnlHNlZwV3Ex&#10;UFJjQ3NML09EVFB6JiN4QTtUc05RMDVmekJ1VGMzYnhPYkZtbGlscEdHSFBlTHA4WGppcjNQOHMv&#10;L1dVOVYvN1pldC9xdU1Ldkl2OEFuR0QvQU1tL3B2OEF6RDNmJiN4QTsvSmhzQ3ZaZitjdmYvSmE2&#10;Yi8yMllQOEFxRnVjS3BmL0FNNGQvd0RLSzYvL0FNeDBmL0prWUZZSi93QTVlai9rSldtLzlzYUQv&#10;cUt1JiN4QTtjVmVvZit1by93RGJqL2poVjVQL0FNNGwvd0RrMEovKzJYY2Y4blljQ3ZRLytjeEFQ&#10;OExhQWUvMTZUL2t5Y1ZURC9uRUwveVd1cGY5JiN4QTt0bWYvQUtoYmJDcnhyL25KL3dEOG0vcVgv&#10;TVBhZjhtRndLOUcvT2VXNVQvbkdieVVzTmZUbGowZExpbisreHA3c0svN05WeFY1QitWJiN4QTtl&#10;cS9tN3B4MU52eTdqdUpESjZBMU0yMXJEZEVjZlU5SGw2c2N2Q3RYcFNsZm94VlBmT09tL3dET1J2&#10;bk8ydHJiekxwR28zOE5vN1NXJiN4QTs2L1VJWVNyTU9MSGxERkdUVWRpY1ZlN2Y4NHllWC9NZWcv&#10;bC9lV0d2V00rbjNJMU9hU0NDNFF4dDZMUVFVWUE5aTRiQ3IxekZYWXEvJiN4QTtQNzh3Skx1UDgx&#10;L01rbGx5K3VKcjE2MXR3SEovVkY0NVRpTjZubDB3SzlEOHhmOEFPVkhuVFUvSzl6b1RhWmJXV29Y&#10;TVRXMTVxTWJTJiN4QTtCZ3JEZy9weEgrN2M3NzhqVHNNVlYvOEFuRmY4dTlSMUR6WXZuQzZoYVBT&#10;ZEpXUmJPVmdRSnJxUlRGUktqNGxqVm1MSHMxTVZRWC9PJiN4QTtXbi9rMElQKzJYYi9BUEoyYkZY&#10;MHYrVWYva3IvQUNyL0FOc3UxLzVOTGhWNGYvemxQK1ZlcVM2cVBQT2tXelhOdExDc2V0SkV2SjRt&#10;JiN4QTtoWGlrN0FiOERHQXJIOW5qdjF3S3hqeWovd0E1UytjUEwvbGFIUTVkUHR0Umxzb2hCWVgw&#10;ek9yTEdnNG9zcUwvQUhuQWJBZ3J0MXFkJiN4QTs4VlNMOHJ2eS93RE1mNW4rZW0xUFVFZVhURGQv&#10;WE5lMUdRVVIrVCtvOFNub1hrNkJSOWtiOU1WZlFQOEF6a3QrVytvZWJmS0Z0ZjZSJiN4QTtDYmpW&#10;ZENkNVV0a0ZYbHQ1UUJNaUR1dzRLd0hlaEEzcGhWOC9mbFQrZW5tUDh1N2E2MDJPMGoxTFM1NURM&#10;OVRtWm8yaW1vRlprY0JxJiN4QTtjZ281S1IyN2IxQ3NmL016ejM1Zzg4ZVlVMTdXYmRiVXlXNnhX&#10;RU1hc3NhMjBjajhlRE51L3dDOEwxYithdlNsQXErbGYvWFVmKzNIJiN4QTsvSENyeWY4QTV4TC9B&#10;UEpvVC84QWJMdVArVHNPQlgwVCtkL2xiVS9NL3dDV1dzNlZwYWVyZnNzVThFQTZ5RzNsV1VvditV&#10;eW9RdnZoJiN4QTtWOGxmbFYrYWVyL2xwcmQ5Y1JXQzNrZDFHTGU5c1ppWVdEUlBWU0c0c3lzcDVD&#10;aEhmQXFsK2FuNWplWlB6QTFHMTF6VTdOYkxUb2xlJiN4QTsxMDZPSldNUUtjWGxIcXNQamY0MUxl&#10;RzIyS3ZlUHl1dVladitjVjljampZTTl2cDJ0eFRBZnN1WTVwQUQvc1pGT0ZYazMvT01IL2szJiN4&#10;QTs5Ti81aDd2L0FKTU5nVjdML3dBNWUvOEFrdGROL3dDMnpCLzFDM09GVW0vNXczWnYwTjVtV3A0&#10;aTR0aUIycVVrcityRldHLzg1ZS8rJiN4QTtUSzAzL3RqUWY5UlZ6Z1Y2aC82NmovMjQvd0NPRlhr&#10;Ly9PSmYvazBKL3dEdGwzSC9BQ2Rod0s5RC93Q2N4UDhBbEZkQS93Q1k2VC9rJiN4QTt5Y1ZURC9u&#10;RUwveVd1cGY5dG1mL0FLaGJiQ3J4ci9uSi93RDhtL3FYL01QYWY4bUZ3SytoajVJajg2Lzg0L2FK&#10;NWY1aUc0dU5FMDJTJiN4QTt6bWJvazhWdkU4Wk5QMlNSeGIySndxK1gvSy9tbno1K1QvbSs0VnJR&#10;MjE1eEVXb2FiZHFmVG1pQnFwcXBGZkZKRlAzaW93S3pQelgvJiN4QTtBTTVUZWUvTU5rTkwwS3hq&#10;MFdXNUlqYWUyZDU3cG1KQUN3dFJlQlk3YktXOERpcjZjL0w2L3dETk9vZVR0TXUvTk5tdGpya3NR&#10;TjNBJiN4QTt2eitGbVg5aG1Xak1uN0oyOXNLc2h4VjJLdmczekYvNVBUVS8vQW5uL3dDNmcyQlgy&#10;cHFYa0R5TnFsOTlmMUx5OXAxNWVrMWE1bnRZJiN4QTtaSkdQK1V6S1MzMDRWVHVDQ0MzaFNHQ05Z&#10;b1l3RmppUUJWVURvQW8yQXhWQTZoNWM4dmFqT0xqVU5MdEx5Y0tFRXR4QkZLL0ViZ2NuJiN4QTtV&#10;bW0rS28yM3Q3ZTJnanQ3ZUpJWUlsQ1JSUnFFUlZHd0NxS0FBWXFxRVYyUFRGV04zZjVhL2w1ZVha&#10;dTd2eXpwYzl5eDVQTEpad016JiN4QTtFOTNxbnhINTRxbjlyYVd0cGJwYjJrTWR2Ynhpa2NNU2hF&#10;VWVDcW9BR0tzVC9OdnoxTjVJOGpYMnUyOXM5emRyeGd0RkNsbzBsbCtGJiN4QTtaSmlQc3hyMTM2&#10;bWk5VGlyd3JUL0FQbklEOHBkVWdTOTg1K1JZYmp6Q28vZTNWdGFXazZUT1AybU03UnVLK0I1VThj&#10;Q3ZML1BmbW5VJiN4QTsvd0F6UFBVVXVtYVo2SmxXTFQ5RzBxQ2pGWVVKNEpzRldwWjJZMG9COGhY&#10;RlgydDVSOHFXK2plU05LOHMzaXgza2RuWnhXMTBycUhqJiN4QTtrZFZIcWZDMVJ4TDFvRGhWSDZm&#10;NWM4dmFkT2JqVDlMdExPY3FVTXR2QkZFL0U3a2NrVUdtMktwamlxUmF0NUQ4a2F4ZGk4MVhRTlB2&#10;JiN4QTtydW9KdUxpMWhra05Pek15a3NQWTRxaTVmTFBseWF6Z3NwZEtzNUxPMXI5V3RudDRtaWpy&#10;MTRJVjRyOUF4VlZ0ZEMwUzB0SnJLMTArJiN4QTsydDdPNDVDNHRvb1kwaWtETHhibWlnSzFWMk5S&#10;MHhWU3NmTEhscXd1RnViSFNiTzB1VkJDendXOFViZ0VVTkdWUWR4aXFKMURTOU0xJiN4QTtLRllO&#10;UnM0TDJCV0RyRmNScEtnY0FnTUZjTUswWTc0cXMwN1J0SDB4WFhUYkczc1ZsSU1ndG9raURFZE9Y&#10;QUxXbGNWVTlROHUrWDlTJiN4QTttV2ZVZE10TDJkVkNMTGNRUnl1RUJKQ2huVmpTckhiRlZmOEFS&#10;ZW1mVVAwZDlVaC9SL0gwL3FmcHA2UEQrWDA2Y2FlMU1WUStuK1hQJiN4QTtMMm5UbTQwL1M3U3pu&#10;S2xETGJ3UlJQeE81SEpGQnB0aXF0cU9rYVRxYUpIcVZsYjNzY1o1UnBjeEpLRkoycUE0YWh4VmRw&#10;K2w2WnBzJiN4QTtMUWFkWndXVURNWGFLM2pTSkM1QUJZcWdVVm9vM3hWRFgzbGp5MWYzRFhOOXBO&#10;bmQzTEFCcDU3ZUtSeUFLQ3JNcE93eFZId1FRMjhNJiN4QTtjRUVheFFSS0VpaVFCVVZGRkZWVkd3&#10;QUhRWXFnOVk4dmFEclVBZzFqVGJYVW9WTlZqdTRZNTFCOFFKQTFEaXFFMFh5UjVPME9VemFOJiN4&#10;QTtvZGpwODVGRE5iVzBVY2hIaHpWUTM0NHFuV0t1eFYyS3ZCdFIvd0NoVi84QUhWMTlkLzVTdjlL&#10;U2ZXZitPdjhBOGRENndlZjJmM1A5JiN4QTs5NGZCOUdLdmVjVmRpcnNWZGlyc1ZkaXJzVlVyejZw&#10;OVVtK3VlbjlVNE45WTliajZmcDArTG55K0hqVHJYRlh6bjVtLzZGQi9Tc3YxJiN4QTtqMC9YcWZV&#10;L1JuMTM2dlgvQUNmcS93QzUvd0NBMndLOUUvS0wvbFJkSC81Vjk5Uyt1OEQ2dGZVK3ZjSy9GWDYx&#10;Ky80VjYwK0g4TUt2JiN4QTtUY1ZkaXJzVmRpcnNWZGlyc1ZkaXJzVmRpcnNWZGlyc1ZkaXJzVmRp&#10;cnNWZGlyc1ZkaXJzVmYvWjwveG1wR0ltZzppbWFnZT4KICAgICAgICAgICAgICAgPC9yZGY6bGk+&#10;CiAgICAgICAgICAgIDwvcmRmOkFsdD4KICAgICAgICAgPC94bXA6VGh1bWJuYWlscz4KICAgICAg&#10;ICAgPHhtcE1NOkluc3RhbmNlSUQ+eG1wLmlpZDoxZTUyNWQwZS00YmQwLTQ5MzMtODI1ZS1iMWQz&#10;NDE0OTllN2Q8L3htcE1NOkluc3RhbmNlSUQ+CiAgICAgICAgIDx4bXBNTTpEb2N1bWVudElEPnht&#10;cC5kaWQ6MWU1MjVkMGUtNGJkMC00OTMzLTgyNWUtYjFkMzQxNDk5ZTdkPC94bXBNTTpEb2N1bWVu&#10;dElEPgogICAgICAgICA8eG1wTU06T3JpZ2luYWxEb2N1bWVudElEPnV1aWQ6NUQyMDg5MjQ5M0JG&#10;REIxMTkxNEE4NTkwRDMxNTA4Qzg8L3htcE1NOk9yaWdpbmFsRG9jdW1lbnRJRD4KICAgICAgICAg&#10;PHhtcE1NOlJlbmRpdGlvbkNsYXNzPnByb29mOnBkZjwveG1wTU06UmVuZGl0aW9uQ2xhc3M+CiAg&#10;ICAgICAgIDx4bXBNTTpEZXJpdmVkRnJvbSByZGY6cGFyc2VUeXBlPSJSZXNvdXJjZSI+CiAgICAg&#10;ICAgICAgIDxzdFJlZjppbnN0YW5jZUlEPnhtcC5paWQ6OGIyZmQ0ZGItMDNmOC00NzUyLThiNTQt&#10;YzY2YWE3YWJlZTUwPC9zdFJlZjppbnN0YW5jZUlEPgogICAgICAgICAgICA8c3RSZWY6ZG9jdW1l&#10;bnRJRD54bXAuZGlkOjhiMmZkNGRiLTAzZjgtNDc1Mi04YjU0LWM2NmFhN2FiZWU1MDwvc3RSZWY6&#10;ZG9jdW1lbnRJRD4KICAgICAgICAgICAgPHN0UmVmOm9yaWdpbmFsRG9jdW1lbnRJRD51dWlkOjVE&#10;MjA4OTI0OTNCRkRCMTE5MTRBODU5MEQzMTUwOEM4PC9zdFJlZjpvcmlnaW5hbERvY3VtZW50SUQ+&#10;CiAgICAgICAgICAgIDxzdFJlZjpyZW5kaXRpb25DbGFzcz5wcm9vZjpwZGY8L3N0UmVmOnJlbmRp&#10;dGlvbkNsYXNzPgogICAgICAgICA8L3htcE1NOkRlcml2ZWRGcm9tPgogICAgICAgICA8eG1wTU06&#10;SGlzdG9yeT4KICAgICAgICAgICAgPHJkZjpTZXE+CiAgICAgICAgICAgICAgIDxyZGY6bGkgcmRm&#10;OnBhcnNlVHlwZT0iUmVzb3VyY2UiPgogICAgICAgICAgICAgICAgICA8c3RFdnQ6YWN0aW9uPnNh&#10;dmVkPC9zdEV2dDphY3Rpb24+CiAgICAgICAgICAgICAgICAgIDxzdEV2dDppbnN0YW5jZUlEPnht&#10;cC5paWQ6NzczZDM4MDQtZDc5Ny00ZTMxLTg0ZGQtZjMzMzA1YmQ1ZDczPC9zdEV2dDppbnN0YW5j&#10;ZUlEPgogICAgICAgICAgICAgICAgICA8c3RFdnQ6d2hlbj4yMDE5LTEwLTA0VDE0OjAwOjU2KzAz&#10;OjAwPC9zdEV2dDp3aGVuPgogICAgICAgICAgICAgICAgICA8c3RFdnQ6c29mdHdhcmVBZ2VudD5B&#10;ZG9iZSBJbGx1c3RyYXRvciBDQyAyMy4wIChNYWNpbnRvc2gpPC9zdEV2dDpzb2Z0d2FyZUFnZW50&#10;PgogICAgICAgICAgICAgICAgICA8c3RFdnQ6Y2hhbmdlZD4vPC9zdEV2dDpjaGFuZ2VkPgogICAg&#10;ICAgICAgICAgICA8L3JkZjpsaT4KICAgICAgICAgICAgICAgPHJkZjpsaSByZGY6cGFyc2VUeXBl&#10;PSJSZXNvdXJjZSI+CiAgICAgICAgICAgICAgICAgIDxzdEV2dDphY3Rpb24+c2F2ZWQ8L3N0RXZ0&#10;OmFjdGlvbj4KICAgICAgICAgICAgICAgICAgPHN0RXZ0Omluc3RhbmNlSUQ+eG1wLmlpZDoxZTUy&#10;NWQwZS00YmQwLTQ5MzMtODI1ZS1iMWQzNDE0OTllN2Q8L3N0RXZ0Omluc3RhbmNlSUQ+CiAgICAg&#10;ICAgICAgICAgICAgIDxzdEV2dDp3aGVuPjIwMTktMTAtMjJUMDg6Mzg6MDgrMDM6MDA8L3N0RXZ0&#10;OndoZW4+CiAgICAgICAgICAgICAgICAgIDxzdEV2dDpzb2Z0d2FyZUFnZW50PkFkb2JlIElsbHVz&#10;dHJhdG9yIENDIDIzLjEgKE1hY2ludG9zaCk8L3N0RXZ0OnNvZnR3YXJlQWdlbnQ+CiAgICAgICAg&#10;ICAgICAgICAgIDxzdEV2dDpjaGFuZ2VkPi88L3N0RXZ0OmNoYW5nZWQ+CiAgICAgICAgICAgICAg&#10;IDwvcmRmOmxpPgogICAgICAgICAgICA8L3JkZjpTZXE+CiAgICAgICAgIDwveG1wTU06SGlzdG9y&#10;eT4KICAgICAgICAgPGlsbHVzdHJhdG9yOlN0YXJ0dXBQcm9maWxlPlByaW50PC9pbGx1c3RyYXRv&#10;cjpTdGFydHVwUHJvZmlsZT4KICAgICAgICAgPHBkZjpQcm9kdWNlcj5BZG9iZSBQREYgbGlicmFy&#10;eSAxNS4wMDwvcGRmOlByb2R1Y2VyPgogICAgICA8L3JkZjpEZXNjcmlwdGlvbj4KICAgPC9yZGY6&#10;UkRGPgo8L3g6eG1wbWV0YT4KICAgICAgICAgICAgICAgICAgICAgICAgICAgICAgICAgICAgICAg&#10;ICAgICAgICAgICAgICAgICAgICAgICAgICAgICAgICAgICAgICAgICAgICAgICAgICAgICAgICAg&#10;ICAgIAogICAgICAgICAgICAgICAgICAgICAgICAgICAgICAgICAgICAgICAgICAgICAgICAgICAg&#10;ICAgICAgICAgICAgICAgICAgICAgICAgICAgICAgICAgICAgICAgICAgICAgICAgCiAgICAgICAg&#10;ICAgICAgICAgICAgICAgICAgICAgICAgICAgICAgICAgICAgICAgICAgICAgICAgICAgICAgICAg&#10;ICAgICAgICAgICAgICAgICAgICAgICAgICAgICAgICAgICAKICAgICAgICAgICAgICAgICAgICAg&#10;ICAgICAgICAgICAgICAgICAgICAgICAgICAgICAgICAgICAgICAgICAgICAgICAgICAgICAgICAg&#10;ICAgICAgICAgICAgICAgICAgICAgIAogICAgICAgICAgICAgICAgICAgICAgICAgICAgICAgICAg&#10;ICAgICAgICAgICAgICAgICAgICAgICAgICAgICAgICAgICAgICAgICAgICAgICAgICAgICAgICAg&#10;ICAgICAgICAgCiAgICAgICAgICAgICAgICAgICAgICAgICAgICAgICAgICAgICAgICAgICAgICAg&#10;ICAgICAgICAgICAgICAgICAgICAgICAgICAgICAgICAgICAgICAgICAgICAgICAgICAgICAKICAg&#10;ICAgICAgICAgICAgICAgICAgICAgICAgICAgICAgICAgICAgICAgICAgICAgICAgICAgICAgICAg&#10;ICAgICAgICAgICAgICAgICAgICAgICAgICAgICAgICAgICAgICAgIAogICAgICAgICAgICAgICAg&#10;ICAgICAgICAgICAgICAgICAgICAgICAgICAgICAgICAgICAgICAgICAgICAgICAgICAgICAgICAg&#10;ICAgICAgICAgICAgICAgICAgICAgICAgICAgCiAgICAgICAgICAgICAgICAgICAgICAgICAgICAg&#10;ICAgICAgICAgICAgICAgICAgICAgICAgICAgICAgICAgICAgICAgICAgICAgICAgICAgICAgICAg&#10;ICAgICAgICAgICAgICAKICAgICAgICAgICAgICAgICAgICAgICAgICAgICAgICAgICAgICAgICAg&#10;ICAgICAgICAgICAgICAgICAgICAgICAgICAgICAgICAgICAgICAgICAgICAgICAgICAgICAgICAg&#10;IAogICAgICAgICAgICAgICAgICAgICAgICAgICAgICAgICAgICAgICAgICAgICAgICAgICAgICAg&#10;ICAgICAgICAgICAgICAgICAgICAgICAgICAgICAgICAgICAgICAgICAgICAgCiAgICAgICAgICAg&#10;ICAgICAgICAgICAgICAgICAgICAgICAgICAgICAgICAgICAgICAgICAgICAgICAgICAgICAgICAg&#10;ICAgICAgICAgICAgICAgICAgICAgICAgICAgICAgICAKICAgICAgICAgICAgICAgICAgICAgICAg&#10;ICAgICAgICAgICAgICAgICAgICAgICAgICAgICAgICAgICAgICAgICAgICAgICAgICAgICAgICAg&#10;ICAgICAgICAgICAgICAgICAgIAogICAgICAgICAgICAgICAgICAgICAgICAgICAgICAgICAgICAg&#10;ICAgICAgICAgICAgICAgICAgICAgICAgICAgICAgICAgICAgICAgICAgICAgICAgICAgICAgICAg&#10;ICAgICAgCiAgICAgICAgICAgICAgICAgICAgICAgICAgICAgICAgICAgICAgICAgICAgICAgICAg&#10;ICAgICAgICAgICAgICAgICAgICAgICAgICAgICAgICAgICAgICAgICAgICAgICAgICAKICAgICAg&#10;ICAgICAgICAgICAgICAgICAgICAgICAgICAgICAgICAgICAgICAgICAgICAgICAgICAgICAgICAg&#10;ICAgICAgICAgICAgICAgICAgICAgICAgICAgICAgICAgICAgIAogICAgICAgICAgICAgICAgICAg&#10;ICAgICAgICAgICAgICAgICAgICAgICAgICAgICAgICAgICAgICAgICAgICAgICAgICAgICAgICAg&#10;ICAgICAgICAgICAgICAgICAgICAgICAgCiAgICAgICAgICAgICAgICAgICAgICAgICAgICAgICAg&#10;ICAgICAgICAgICAgICAgICAgICAgICAgICAgICAgICAgICAgICAgICAgICAgICAgICAgICAgICAg&#10;ICAgICAgICAgICAKICAgICAgICAgICAgICAgICAgICAgICAgICAgICAgICAgICAgICAgICAgICAg&#10;ICAgICAgICAgICAgICAgICAgICAgICAgICAgICAgICAgICAgICAgICAgICAgICAgICAgICAgIAog&#10;ICAgICAgICAgICAgICAgICAgICAgICAgICAgICAgICAgICAgICAgICAgICAgICAgICAgICAgICAg&#10;ICAgICAgICAgICAgICAgICAgICAgICAgICAgICAgICAgICAgICAgICAgCiAgICAgICAgICAgICAg&#10;ICAgICAgICAgICAgIAo8P3hwYWNrZXQgZW5kPSJ3Ij8+/+IMWElDQ19QUk9GSUxFAAEBAAAMSExp&#10;bm8CEAAAbW50clJHQiBYWVogB84AAgAJAAYAMQAAYWNzcE1TRlQAAAAASUVDIHNSR0IAAAAAAAAA&#10;AAAAAAAAAPbWAAEAAAAA0y1IUCAgAAAAAAAAAAAAAAAAAAAAAAAAAAAAAAAAAAAAAAAAAAAAAAAA&#10;AAAAAAAAAAAAAAARY3BydAAAAVAAAAAzZGVzYwAAAYQAAABsd3RwdAAAAfAAAAAUYmtwdAAAAgQA&#10;AAAUclhZWgAAAhgAAAAUZ1hZWgAAAiwAAAAUYlhZWgAAAkAAAAAUZG1uZAAAAlQAAABwZG1kZAAA&#10;AsQAAACIdnVlZAAAA0wAAACGdmlldwAAA9QAAAAkbHVtaQAAA/gAAAAUbWVhcwAABAwAAAAkdGVj&#10;aAAABDAAAAAMclRSQwAABDwAAAgMZ1RSQwAABDwAAAgMYlRSQwAABDwAAAgMdGV4dAAAAABDb3B5&#10;cmlnaHQgKGMpIDE5OTggSGV3bGV0dC1QYWNrYXJkIENvbXBhbnkAAGRlc2MAAAAAAAAAEnNSR0Ig&#10;SUVDNjE5NjYtMi4xAAAAAAAAAAAAAAASc1JHQiBJRUM2MTk2Ni0yLjEAAAAAAAAAAAAAAAAAAAAA&#10;AAAAAAAAAAAAAAAAAAAAAAAAAAAAAAAAAAAAAAAAAAAAAFhZWiAAAAAAAADzUQABAAAAARbMWFla&#10;IAAAAAAAAAAAAAAAAAAAAABYWVogAAAAAAAAb6IAADj1AAADkFhZWiAAAAAAAABimQAAt4UAABja&#10;WFlaIAAAAAAAACSgAAAPhAAAts9kZXNjAAAAAAAAABZJRUMgaHR0cDovL3d3dy5pZWMuY2gAAAAA&#10;AAAAAAAAABZJRUMgaHR0cDovL3d3dy5pZWMuY2gAAAAAAAAAAAAAAAAAAAAAAAAAAAAAAAAAAAAA&#10;AAAAAAAAAAAAAAAAAAAAAAAAZGVzYwAAAAAAAAAuSUVDIDYxOTY2LTIuMSBEZWZhdWx0IFJHQiBj&#10;b2xvdXIgc3BhY2UgLSBzUkdCAAAAAAAAAAAAAAAuSUVDIDYxOTY2LTIuMSBEZWZhdWx0IFJHQiBj&#10;b2xvdXIgc3BhY2UgLSBzUkdCAAAAAAAAAAAAAAAAAAAAAAAAAAAAAGRlc2MAAAAAAAAALFJlZmVy&#10;ZW5jZSBWaWV3aW5nIENvbmRpdGlvbiBpbiBJRUM2MTk2Ni0yLjEAAAAAAAAAAAAAACxSZWZlcmVu&#10;Y2UgVmlld2luZyBDb25kaXRpb24gaW4gSUVDNjE5NjYtMi4xAAAAAAAAAAAAAAAAAAAAAAAAAAAA&#10;AAAAAAB2aWV3AAAAAAATpP4AFF8uABDPFAAD7cwABBMLAANcngAAAAFYWVogAAAAAABMCVYAUAAA&#10;AFcf521lYXMAAAAAAAAAAQAAAAAAAAAAAAAAAAAAAAAAAAKPAAAAAnNpZyAAAAAAQ1JUIGN1cnYA&#10;AAAAAAAEAAAAAAUACgAPABQAGQAeACMAKAAtADIANwA7AEAARQBKAE8AVABZAF4AYwBoAG0AcgB3&#10;AHwAgQCGAIsAkACVAJoAnwCkAKkArgCyALcAvADBAMYAywDQANUA2wDgAOUA6wDwAPYA+wEBAQcB&#10;DQETARkBHwElASsBMgE4AT4BRQFMAVIBWQFgAWcBbgF1AXwBgwGLAZIBmgGhAakBsQG5AcEByQHR&#10;AdkB4QHpAfIB+gIDAgwCFAIdAiYCLwI4AkECSwJUAl0CZwJxAnoChAKOApgCogKsArYCwQLLAtUC&#10;4ALrAvUDAAMLAxYDIQMtAzgDQwNPA1oDZgNyA34DigOWA6IDrgO6A8cD0wPgA+wD+QQGBBMEIAQt&#10;BDsESARVBGMEcQR+BIwEmgSoBLYExATTBOEE8AT+BQ0FHAUrBToFSQVYBWcFdwWGBZYFpgW1BcUF&#10;1QXlBfYGBgYWBicGNwZIBlkGagZ7BowGnQavBsAG0QbjBvUHBwcZBysHPQdPB2EHdAeGB5kHrAe/&#10;B9IH5Qf4CAsIHwgyCEYIWghuCIIIlgiqCL4I0gjnCPsJEAklCToJTwlkCXkJjwmkCboJzwnlCfsK&#10;EQonCj0KVApqCoEKmAquCsUK3ArzCwsLIgs5C1ELaQuAC5gLsAvIC+EL+QwSDCoMQwxcDHUMjgyn&#10;DMAM2QzzDQ0NJg1ADVoNdA2ODakNww3eDfgOEw4uDkkOZA5/DpsOtg7SDu4PCQ8lD0EPXg96D5YP&#10;sw/PD+wQCRAmEEMQYRB+EJsQuRDXEPURExExEU8RbRGMEaoRyRHoEgcSJhJFEmQShBKjEsMS4xMD&#10;EyMTQxNjE4MTpBPFE+UUBhQnFEkUahSLFK0UzhTwFRIVNBVWFXgVmxW9FeAWAxYmFkkWbBaPFrIW&#10;1hb6Fx0XQRdlF4kXrhfSF/cYGxhAGGUYihivGNUY+hkgGUUZaxmRGbcZ3RoEGioaURp3Gp4axRrs&#10;GxQbOxtjG4obshvaHAIcKhxSHHscoxzMHPUdHh1HHXAdmR3DHeweFh5AHmoelB6+HukfEx8+H2kf&#10;lB+/H+ogFSBBIGwgmCDEIPAhHCFIIXUhoSHOIfsiJyJVIoIiryLdIwojOCNmI5QjwiPwJB8kTSR8&#10;JKsk2iUJJTglaCWXJccl9yYnJlcmhya3JugnGCdJJ3onqyfcKA0oPyhxKKIo1CkGKTgpaymdKdAq&#10;Aio1KmgqmyrPKwIrNitpK50r0SwFLDksbiyiLNctDC1BLXYtqy3hLhYuTC6CLrcu7i8kL1ovkS/H&#10;L/4wNTBsMKQw2zESMUoxgjG6MfIyKjJjMpsy1DMNM0YzfzO4M/E0KzRlNJ402DUTNU01hzXCNf02&#10;NzZyNq426TckN2A3nDfXOBQ4UDiMOMg5BTlCOX85vDn5OjY6dDqyOu87LTtrO6o76DwnPGU8pDzj&#10;PSI9YT2hPeA+ID5gPqA+4D8hP2E/oj/iQCNAZECmQOdBKUFqQaxB7kIwQnJCtUL3QzpDfUPARANE&#10;R0SKRM5FEkVVRZpF3kYiRmdGq0bwRzVHe0fASAVIS0iRSNdJHUljSalJ8Eo3Sn1KxEsMS1NLmkvi&#10;TCpMcky6TQJNSk2TTdxOJU5uTrdPAE9JT5NP3VAnUHFQu1EGUVBRm1HmUjFSfFLHUxNTX1OqU/ZU&#10;QlSPVNtVKFV1VcJWD1ZcVqlW91dEV5JX4FgvWH1Yy1kaWWlZuFoHWlZaplr1W0VblVvlXDVchlzW&#10;XSddeF3JXhpebF69Xw9fYV+zYAVgV2CqYPxhT2GiYfViSWKcYvBjQ2OXY+tkQGSUZOllPWWSZedm&#10;PWaSZuhnPWeTZ+loP2iWaOxpQ2maafFqSGqfavdrT2una/9sV2yvbQhtYG25bhJua27Ebx5veG/R&#10;cCtwhnDgcTpxlXHwcktypnMBc11zuHQUdHB0zHUodYV14XY+dpt2+HdWd7N4EXhueMx5KnmJeed6&#10;RnqlewR7Y3vCfCF8gXzhfUF9oX4BfmJ+wn8jf4R/5YBHgKiBCoFrgc2CMIKSgvSDV4O6hB2EgITj&#10;hUeFq4YOhnKG14c7h5+IBIhpiM6JM4mZif6KZIrKizCLlov8jGOMyo0xjZiN/45mjs6PNo+ekAaQ&#10;bpDWkT+RqJIRknqS45NNk7aUIJSKlPSVX5XJljSWn5cKl3WX4JhMmLiZJJmQmfyaaJrVm0Kbr5wc&#10;nImc951kndKeQJ6unx2fi5/6oGmg2KFHobaiJqKWowajdqPmpFakx6U4pammGqaLpv2nbqfgqFKo&#10;xKk3qamqHKqPqwKrdavprFys0K1ErbiuLa6hrxavi7AAsHWw6rFgsdayS7LCszizrrQltJy1E7WK&#10;tgG2ebbwt2i34LhZuNG5SrnCuju6tbsuu6e8IbybvRW9j74KvoS+/796v/XAcMDswWfB48JfwtvD&#10;WMPUxFHEzsVLxcjGRsbDx0HHv8g9yLzJOsm5yjjKt8s2y7bMNcy1zTXNtc42zrbPN8+40DnQutE8&#10;0b7SP9LB00TTxtRJ1MvVTtXR1lXW2Ndc1+DYZNjo2WzZ8dp22vvbgNwF3IrdEN2W3hzeot8p36/g&#10;NuC94UThzOJT4tvjY+Pr5HPk/OWE5g3mlucf56noMui86Ubp0Opb6uXrcOv77IbtEe2c7ijutO9A&#10;78zwWPDl8XLx//KM8xnzp/Q09ML1UPXe9m32+/eK+Bn4qPk4+cf6V/rn+3f8B/yY/Sn9uv5L/tz/&#10;bf///+4ADkFkb2JlAGTAAAAAAf/bAIQAAQEBAQEBAQEBAQEBAQEBAQEBAQEBAQEBAQEBAQEBAQEB&#10;AQEBAQEBAQEBAQICAgICAgICAgICAwMDAwMDAwMDAwEBAQEBAQECAQECAgIBAgIDAwMDAwMDAwMD&#10;AwMDAwMDAwMDAwMDAwMDAwMDAwMDAwMDAwMDAwMDAwMDAwMDAwMD/8AAEQgEngSeAwERAAIRAQMR&#10;Af/EAJYAAQADAQEBAQEBAQAAAAAAAAAJCgsIBwYFAwQCAQEAAAAAAAAAAAAAAAAAAAAAEAAABgIB&#10;AgMDBgkGDAUDAgcAAgMEBQYBBwgRCRITCiEUOSIVd7c4eDEjtRa2l1i4GtV2F9eIGUEyJJVW1lcY&#10;mMhJWUIz1JY3USXYYTSUJlJDqOhpEQEAAAAAAAAAAAAAAAAAAAAA/9oADAMBAAIRAxEAPwC/w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8d3/v/AE/xa0/dt+b8uzHXOodcsWMldbrJMZmTYwLGTmY2vsXDhjX42XmHBXExLtkMYQbK&#10;mwZXGc4wXGc4CKL+JD7JX7e9A/V7vH+q4A/iQ+yV+3vQP1e7x/quAP4kPslft70D9Xu8f6rgD+JD&#10;7JX7e9A/V7vH+q4A/iQ+yV+3vQP1e7x/quAP4kPslft70D9Xu8f6rgD+JD7JX7e9A/V7vH+q4B3B&#10;w07kXCTuD/0j/wC5zvuv7w/oj/M/+kb5ir14gfzY/P786PzR96/POr1r3r56/MuU8Hu3neX7obzP&#10;B4ieIO3wAAAAAAAAAAAAAAAc58peWvHbhTqd3vLlFs2L1JqlhOQtbd3GXirHMM0ZuxLKN4aPMyqs&#10;NPSxlHyyJilNhvlMvT5Ri4ARmfxIfZK/b3oH6vd4/wBVwB/Eh9kr9vegfq93j/VcAfxIfZK/b3oH&#10;6vd4/wBVwB/Eh9kr9vegfq93j/VcAfxIfZK/b3oH6vd4/wBVwB/Eh9kr9vegfq93j/VcAfxIfZK/&#10;b3oH6vd4/wBVwDvvh5z+4gc/a3cbfxA3ZB7srev5xhW7hKQkFcYJKEm5NgaUYsF0rjXK45XUcMC5&#10;UwZEiieMezJsZ9gDsQAAAAAAeA8muUehOG+n5/fnJfYsbqrUNXfQMbPXWWjLBLso59Z5hnX4Juox&#10;rEROTCppCYkEUC5TbHKUx8ZPkpcZzgIvv4kPslft70D9Xu8f6rgD+JD7JX7e9A/V7vH+q4A/iQ+y&#10;V+3vQP1e7x/quAP4kPslft70D9Xu8f6rgD+JD7JX7e9A/V7vH+q4A/iQ+yV+3vQP1e7x/quAP4kP&#10;slft70D9Xu8f6rgHbvDjuTcHe4Ee+JcPeQ9S3c51iWAUvbGDjbZBSVeQtGZUsC7cRlyr1bkHLGRU&#10;hHRCrt0lUSqI5IcxTZLjIdxAAAAAAAAAAAAAAAAAACPXl/3WO33wHu9Z1xy75J1rS12uNVLdq1Az&#10;dY2HOOJWrGl5KCLLpOKfT7ExRRzLRDlHwKqkV8SWc+Dw5xnIclfxIfZK/b3oH6vd4/1XAH8SH2Sv&#10;296B+r3eP9VwB/Eh9kr9vegfq93j/VcAfxIfZK/b3oH6vd4/1XAH8SH2Sv296B+r3eP9VwB/Eh9k&#10;r9vegfq93j/VcAfxIfZK/b3oH6vd4/1XAJh9Y7IpG5Nba92/rOfb2vXG1aPU9ka/tDRu+aNbJSLz&#10;AsLPVJ9s0lGrGSat5iBlG7gibhBFchVMYUIQ+MlwH3AAAAAAAAAAAAAAAAAAAAAAAAAAAAAD4Vlt&#10;DWcldnetI7YlFkNjsI17MvqAyt0A6uzKHjXTBjISruqoSCk63jWD2VaorLnQwkkq5SIY2DKExkPu&#10;gAB8HsPaesdRQJ7VtjY9D1hV01MIqWTYdvr9KgSK56ZwkeYskjGR5VM9f8XKnUBHNbO+P2g6W/8A&#10;m2Y7inFZ448SpfMqe0YW+sOqPl+PPzrRT2OL8OfNx4M+d0U6Z8Oc+E3QPRtTd27tg7xeNYvWPPni&#10;hYZt8oRFhXHW7aLWbTIKqOHDUiUfVrXMQdifKZWbG+Sk2PnBTJmz8lVLJwkLRWScJJLoKproLpkW&#10;RWROVRJZJQuDpqpKEyYiiahDYyU2M5xnGeuAH9AAAAAAAAAAAAAAAAAAAAAAAAAAAAAAAAAAAAAA&#10;AAAAAAAAAAAAAAAAAAAAAAAAAAAAAAAEIHqQ/glc9/5ga9+vHVwDHGAAAAAAAAAX/PQx/wDVE/sT&#10;f83AC/4AAAAAAAAAAAAAAACsD6vL4Nt0+8Bon8uSgDKFAAAAAAAAAaPfohvss84fp/139XTgBd9A&#10;AAAAAFcH1YHwSuRv0gcd/rvpADJFAAAAAAAAASWdpPuL3ntec3tV8n60WSlqU1dGpe8qLHnTwfYW&#10;lbO6Zp3OAQSXcNG556L91QmIUyiqSSc3GtMrGyh5yZw2ktYbLou59cUTbmsLLG3LXOzKjX73RrXD&#10;q+dGWGq2mLazMFLsz5wU+EX0c8TPgpylOTOfCYpTYzjAfdAAAAAAAAAAAAAAAAAM0P1s/wBvvij9&#10;z9t9dG0gFMMAAAAAAAABt89p34WXbT+4Bw3/AHddcgO/wAAAAAAAAAAAAAAAAAAAAAAAAHz9rtlV&#10;odanbpeLNX6ZTqvFvJyzWy1zMdXa1XYWORM5kJidnZdyzi4iLYtyGUWcOFU0kiYyYxsYx1AUzO5V&#10;6xfj1pR1YNYdu3X7Xk7sFiZVgpvDYSc3WuPkQ+IXGDq1yvtFoXYm1itXBDoqGKrWo4/yVmj56jnH&#10;iCv9xW213yvUicl5HTbrl/tCg6Ohk2MtvWeobh7rDQWoNfyTtwRg0kNfa2fU5ts62TJ2S6EBESrt&#10;5JSKyKii7xBo2dvWwaK3bx7aPFDtj6Yb6f4yUNGMcSJWjvY207CVnK7X25YGxFOk7sC3EaNnMgVB&#10;VwsZlHIFbxUYVZQrRsj5iuTh+N3Bu6zwg7ZFIJbOVW34+BsUpHuH9L07U00LVunYeEMnT6VKhN3j&#10;ZwSPO4TyjmVk1o2DQWzgi71Ixi4yFBLuD+sB5y8hns5S+Fteh+Gepl/eWLa0lTitg8gp9gphRuo6&#10;e2yaj1qfQ/fm/hUIhCRZpKOWzny5hboU+AqybO3BvLkjfc3DcWzNpb02ZYXSDAti2JbrTse5yzp2&#10;uVFnHN5GwP5eYcmVXUKmg3TNnHXOCEL+DACebg16WjuncyYyDu1qoNd4karmStHja08j3knXbnJx&#10;C5s5VdQOnoWNmNhEdFR8KiBJ1tX2zshymSc5JnJsBaS4t+i74I63RZSvKfeu7eTNjSRT96gqvmL0&#10;TrJVU/y3BFYqGVt2xXJkc4KRJVKzsimL4zHR6nJhILN/D/gxxk4F6/X1XxXo1g1zr5dRuv8AmrJ7&#10;X2/smJauG+XJsLxLfal8uxYFRwZ2fK3uHuxV/k4UwbCaeCh8Fv3ulduXi64ko7fHNjjbr6wQ5liS&#10;VNebUq0zsBoo3ORNdJTXlafzV4yskofGMkLH5N16+z2Z6BG1Z/VQ9kCuSBo9ty2nLUdJRwi5dVjj&#10;3yKXj0FmyxkDEK9ltWw6D9NXJcmTWaZcN1CdDFUzjOOofUa59Tv2SNkSCMQ25nM6dKOHB0UENjae&#10;3rSo86ZCt84drWiW1qSnsW6h18kLhzIoq9Uz5yTBMYNkJkNK8htCckqri8ce91ap3jTsGSTVs2pd&#10;gVXYMK2XXKoYjR7IVWVlG7B9+KPgyCxk1iGIYpi4MU2MB7EAAAAAAPwbS9sEbW52RqkC1tFlYxL9&#10;3A1t7NFrjWelW7ZRVlELT6kfKpQ5ZBchUveDt1SJZN4jF8OM5AVz+QfqQabwds8PV+4F23uf/Fws&#10;7IPYiIvCNY03tbU0xKNHTrGW9e2bWttRtas/hi2uXaqUad09SJnGfdzJZKtkO6eIXfJ7WHN+Riq1&#10;ozl7rkmwJlZsyj9X7QNKab2HIy7tRJJCDr1f2awrGLtLHOsXGE4BaVwb2+E2fCfwhLKAAAAAAAAA&#10;AAAAAAAAAAAAAAAAAAAAAAAAAAAAAAAAAAAAAAAAAAAAhA9SH8Ernv8AzA179eOrgGOMAAAAAAAA&#10;Av8AnoY/+qJ/Ym/5uAF/wAAAAAAAAAAAAAAAFYH1eXwbbp94DRP5clAGUKAAAAAAAAA0e/RDfZZ5&#10;w/T/AK7+rpwAu+gAAAAACuD6sD4JXI36QOO/130gBkigAAAAAAAAADQT9Hn3YlZNnN9qzdtl8x3F&#10;N7HsjiHKSzoxlnEYTLmw7S0m0MfPy/mvq6tUOl0ybDc0wQx8JotEsBflAAAAAAAAAAAAAAAAAZof&#10;rZ/t98Ufuftvro2kAphgAAAAAAAANvntO/Cy7af3AOG/7uuuQHf4AAAAAAAAAAAAAAAAAAAAAAAO&#10;e+U3KbRfC/Rd85Hcjr5F671TruLNITc3IGyq7fu1c+VFVutxSXV9YrZYn2StY6OalO4duDlKUvTr&#10;nAZNPeZ78fJjuyXyQq+Hkxp3h7W5xRzrfj1ESpipzeGLrOYq87mesFCt7tfFU0yKotzZUioHOcpM&#10;CZVy4evAiY4ycatycwN8a0426BqDy77Y2vZGtaq0G18SbdM6hVHMlOTj/wAB0YWr1qJbryEo/W6I&#10;MY9ssupnBE8gNlrtS9tTUnav4iU3jZrYzefs6in537o2eZjhlJ7T2tKMmbeesqyRjKrMYNiizSYQ&#10;7HJz+5RjZIpzKLmXWVCJLv7eom11236hN8dOLFhqOzOdVjarx7oiKkdZ6nxmYLp4Ke0bFZlM5j5H&#10;Yyianihaw46+DPR9KJ4aFbtJMM93VPB/uud2++2vfOvtJchOWFnvVsdN7bvWzKFa1KUtRMtSOIl/&#10;tzYkpXNfMFIVs5QTwwxJIoxbPykypINyEKULJHCf0V++bktGWfnvyKqumK6cybh1qzQZEtj7Lcts&#10;+ThSPlL/AGBix15TpIucqZwqyaWxv0KT/Cc2EwuW8E+zX26e3Q2YPeNfHSqsdis0TJuN3X4udi7p&#10;eqqoKNXaze+WYjp3VEX7ZTJF2cAlERyuPblv1znOQlBAR9dw/evPLQmqWtp4HcLqrzMvChpHE/W5&#10;3ecNqd/UmbVJBVpLxtZm4UhNllcZMpg8e0m4t9jy8eSVc5ikyGYD3VO8N3f+VW1bFoDmVbbxw8hI&#10;+QaQ9l4t1itX3QtOgWMrgp0XexYJypI7Mv8ADu4t6m7waYdzDNdDBHDFvgpyYMH4+vPTrdwXflaP&#10;beJdj4ecx4VNmm9XV448wtJWN0xIqiyVK3mWFysdFe12QIo9wiq2kSNF0FyGIqQmfB4g9eonpQe9&#10;tb35Wdg430LVrfKxEsyt75EaMkGBSG8PicGT1jetjSnkp+LPixhtlT2Z6Fz7OoSM6l9ErzVn8NFt&#10;3cvOM+sUXCaKrhDXcJszcEowwqnk5267ecg9PRirxubOCHwi8URybxeBU5cYMYJNdE+josnG251/&#10;aGlO7hvXU21IAqWW981Vo8lBlPMwdNRy3TNGb6XdmhXx0sYXYOXDpuul1TWwqTOcZC3vxvoe8taa&#10;rg6XyD3xF8kr/B+JoptxnqaO03LWaNImlhqta6rA2601heyFV8zzncYlEtFkvLx7kRQqiqwe8AAA&#10;AAADx3fnH3SvKTU1w0ZyF1rVdtamvkaeLtFKt8fh9GvUs/KbPma6Z0JGEnolzgriPk2CzaRjXaab&#10;hquiumRQoZr/AHdPSgcnuKcxbNz8CI2zcqeNmVnEvnWkahmY5I6rYGzgysctWY9qipuOBZqHxhs9&#10;gUDzWEs5w5jMEQUfLByR2ufUgc+O2dZobU+25SzclONEFJIQVj0fuGUlDbB1vGsT5ZvW2pL3N4cW&#10;GlvogqZSpwckV7A4KkZFNozVVM7TDTi4J8/OL3cn0FF774v35O1VWQ/+0Wytu1Cw2w9Y2kzbCj2m&#10;7BrzV6rIVeyNEz+NI5FTtniGSOmThdsokuYK2XKLvl83+yLzKU43dxTWRuXPEK+rPbTx15WUOHga&#10;DvmU1ud8kRzEW+KjkYDTexb9rPz0YyUYoNKk6cGOlJHcmRfN0gFlfhJ3BeI3cR1YTbfErcdd2dAt&#10;SsEbVAJZWh79ryWfoKKpwOwqNKka2KrSWToLEROujlm/wgdVku5QxhUwdmgAAAAAAAAAAAAAAAAA&#10;AAAAAAAAAAAAAAAAAAAAAAAAAAAAAAhA9SH8Ernv/MDXv146uAY4wAAAAAAAAC/56GP/AKon9ib/&#10;AJuAF/wAAAAAAAAAAAAAAAFYH1eXwbbp94DRP5clAGUKAAAAAAAAA0e/RDfZZ5w/T/rv6unAC76A&#10;AAAAAK4PqwPglcjfpA47/XfSAGSKAAAAAAAAAAPRtQ7Z2DobaevN1ansr6nbM1Vcq9fqLaI7KeXc&#10;JaKvJtpeIfFSWIo2dIpvGpcKoLEUQcJZMkqQ6ZzFyG1D2sO4Vrzuc8K9UcqaOVjEzk8xPWNu0Vo4&#10;85XW2460k2b3ioKEO5dOiRuXSycjEKLn891Bv2ThTBTqmIUJEQAAAAAAAAAAAAAAAZofrZ/t98Uf&#10;uftvro2kAphgAAAAAAAANvntO/Cy7af3AOG/7uuuQHf4AAAAAAAAAAAAAAAAAAAOGOfvca4odtLS&#10;j3d3KjYjerxavvbOk0eHTSmdmbTsbdv5ydX13UCuG7mZkDmOmVd0sdtFxpFSqvnTVDPmYCI/tO8s&#10;eXvert9q5sbTZyHGnt563vD6ocaeNNOkpFCycibrWlynm9mcgNlNlYuSuNHpDpQjJGtRiTarS0uZ&#10;w1kEXmIdU0gFj+w2GBqMBOWu0zMXXKxWIeTsNjsM4/bRcLAwMKyXkpeZmJN6oizjouLj2yi7hdU5&#10;EkUiGObOC4zkBkPeoB7ztt7rfJt1B0CWlofhho6alIbQlMPh0wTu0ggdzGyu+LdGuUWrs1murY2S&#10;xbV0mQ0HB5TbFSTdrySroILKJRLptC51fXWuKpYLzfbtOR1aqFOqkS9nbJZbBLuU2cZDwsRHIuHs&#10;hIPXKpSJpJkMY2cgNX708XYxhe1jptzt/eEdDznOHdVfbNtgSDR20movTFIWXSk2mnqfKIJZbuJA&#10;7hJBezSLZRVu/kW6aDZRVozRcOAlJ7iPA+Y7geq4TTxeXfJ3irT0JKRe3RPjLZKrTpTZ7J40btWc&#10;BdLBK1Washq7F+BY2GDF6zYvsuj+/IuvKbeQEAdk9Fr2z5SrlYwe/ea8RdCJuVDXOVvmnLEjKSLt&#10;wVc7qer2dHxKbpuhjJyJJs3TBXOM4yqsqbGTGCEjmR6MXmhqqNm7Fw03xrvlNXmyfzilre5Nv6DN&#10;rP10cLlbR0NmWmbDqqwPGqS58YdP56v4N4zYIkXxZLkKn3IHinyX4o2tekcldDbY0dZ0XCjdOO2Z&#10;RrBUySOU/Fn3iDkJVihGWGPWITJ0nTFZw2WT+WmoYvtAf21Dy35U8fn7OU0VyU3zpx9HlSTaL6x2&#10;5faP5SCHleW0ylW56ORVY+FEhTIHKZE5C4KYuS+wBZS4Ier87g/HZ1B1XllD1Xmlq5qZqydyc8jH&#10;633nGRiRUWxTxuwatEfm5ZlmiBTKn+fYR7ISCuMYUkkvFlTAXkuFffw7WXOeJgS635R0fW+xJtNF&#10;M+luQErE6c2e0llun/2GPZWiSSrN4lClz4ulalJpLJMGzg/yFMED9Lu49m7jF3c9NEreyWqNF3nT&#10;4l5jSPIytxrV1baO6Xyq9QgZ1Lxt8XfWMo/Vyd7CuFiYx5qi7JZm7N7wAyiubfA/mj2neRqus94w&#10;Nn1fdIh48kdZbeoctMtKdsaBarYSb3TVGw4zEYs9ZrIrJmXQ6tZWLUVwg/bNXGDJYCZXtX+qh5v8&#10;MbVAUTlra7dzN4zOHTZpMt79L5nN+0Jic2U15mg7SnHGJi1mapmKc0PZnT1suREqLVzGZOosYNOH&#10;jJyf0TzG0rTOQvG7YsHtDU18ZqOYKzQh1iZTctVTNpSEm4t6k2la9ZIR6QyD6PeooO2qxclUJj2d&#10;Qj+7pvNnn7wRrDHdHG7gTA84NFQkb847XaU7btgp27NfosFVVpaULQWesbz+ctNzFkKfMnF5fu44&#10;3mqPI4jNDLo4Qf8AHz1rHB68vWEZyM4x8gNALvfdk1pymytS3rT4hZTBfelZV4njWNxzHts5N4VG&#10;UC9XUxjH4gvXpgLRvEnnPxH520I2yeJW+9f7srLbyCzKVXlDoWiqOHOD5bMbvRZlCLu1IkHJUzGS&#10;Qlo9mqsnjxplMTODZDrAAAAAAAAEeXMjtTdvHuAtlXPKbi3rHZFlctUUW+z49i6pG2m6CCB045ND&#10;a9Be1u9uo1j5njSZOJBeOMbGPGgcvXGQie4venIa9tzk9G8lu2vzW25quKfOGUftrjrvmvQu3tV7&#10;loOJEzl/RJGdqzjWc7V1GKCyikHNrs5+ThXv4zGXCSrlBYJV+6R23NMd0jiZduNm2WreMnDpr2fT&#10;ezE2vvE1qXbDCPeNq3cY7BDJKvIs+XR2cvH+MpJGKcLI4Mmt5K6IZDmudrczuzpzmsbui2OU09yV&#10;42bEsGvLxEoruXtUtKdfmsNLDTrXF+Nkzvmr7kmwTWIRTGEXjU7d61OksVs4TDXv7W3cI113OuF2&#10;q+V1BQbwklYW7mrbVoiTvDxfWm4Kwm1Ru9LcK+IyyjNNV0hIxaquCLO4ORZOTkTMtlMoSFgAAAAA&#10;AAAAAAAAAAAAAAAAAAAAAAAAAAAAAAAAAAAAAAAACED1IfwSue/8wNe/Xjq4BjjAAAAAAAAAL/no&#10;Y/8Aqif2Jv8Am4AX/AAAAAAAAAAAAAAAAVgfV5fBtun3gNE/lyUAZQoAAAAAAAADR79EN9lnnD9P&#10;+u/q6cALvoAAAAAArg+rA+CVyN+kDjv9d9IAZIoAAAAAAAAAAALKvpk+7Er27eazHUW1LL838UuW&#10;0pX6Bsc8o7MSG1vsjCyzDWO3E/Nz7vGM2spJZh59bxoI/Mz/AC8c5UzGNilDWjAAAAAAAAAAAAAA&#10;ABmh+tn+33xR+5+2+ujaQCmGAAAAAAAAA2+e078LLtp/cA4b/u665Ad/gAAAAAAAAAAAAAAAAACL&#10;Lu0917QfaX43OtybW8Vt2NbTSdf0RpSKekaWLat3aNE1zond5RdYrtJruHSK85MqpKJsW6hE0k3D&#10;1w0aOAygtj7m5od7nuBURLZVukNhb15HbMrWsNfwaWXqdD1ZX7FP4QjqxSK4q9cNqdrOiMnq79zg&#10;qniykk6kHy67tV06VDZK4q8btccPuOOl+MWpGHuGvdJa/gKHX/Gkkk8lPmlrj52ssv5GCpLWC2za&#10;rmUkVcY/Hv3iyn4TAKeHq/O7S81Xr+I7YOi7SZleNvQMfdOU8xCuzJv69qR2uZWoalUdtvlsn2zn&#10;bPMjMIYUSX/N9s3QVIozmT4MFEXiVwr39zUu8hUdLVuLTg6qzbzm1NvbAn43X2jNH01Rx5Lm97m2&#10;vZFWlUoVXZkKofBnCxnj4yeUGLd06yRA4Wz+DnOjsEdhKNVldXzGyu5ZzskYlxEXjkLrPXzGE1nS&#10;3DlvhGXpOn7LtGRrCNapLhBY6C0zCNrDIzuMny4cpNDpMGoe5Wr1yUgcyiNI7a7NsQjwuUZK1cr1&#10;3pnMfhJTBiKQkRx4j8MXh1zEzg2JBwQpC5x4TZNgxA+L/ji9qf8Abt1//wAR1j/qgAesae9aVuza&#10;1ujdd03tLSm49hWd4iyqVL1JyQtT61SznwqZVaMa3HcZLvLzbg+OhsYbpk8spTZzg2M9ShcQ4O7z&#10;5bchNV52Hyz4ZR/CKwyajVWsatccg4ze92WiV01FjSVw+YdY0KHpbg6ZkcpMDOHr8pjKEdItFE8E&#10;UDriyVitXGGe1y3V6DtVekk8IyMDZIlhOQ0glg2DYSexcm3dMXSeDFxnwqENjrgBG5tPsqdpjcp3&#10;C957e3Fj3t2nlN1I0vVNf1bKusmw4LldzLavQp0ku8zhyb8edXK3ySfK/Fp+EOPpr0ufY0mXOXn+&#10;5OaKXUkkZBz8y8iOU7Bs4ImvhZeNxH43YpGsY16XqmcjRFuomnn8SdLPQ2A/chPTH9javuFXLDgl&#10;CrqLI+Qcs3vblFZW+CeMiniSaWPd0q1QW8RMfjCEKp4epfF0znGQmC0LoHUPGHVta0poimNdearp&#10;qKzaq0uPk5yTiq+0cLGcKsoo1glJZ4zY5cKGUwgRXCRTnMbBcZMbOQ+Z5O8S+NnM7V8lpnlJpmj7&#10;r1vJKe8/m/c4v3haJkcIqN05yqz7JVlZKZZEG6x00pOIeMpBEihykWLgxsZCo5y39FTxdvS0hYOG&#10;fJvZWgpJUqzlGgbbhGW6aCZz0U8iMiLEwe0i91iNz1J4l3y1mcFzg2ehsGwUgcd8Hu3F6hzsE7dk&#10;7po/VlF5u8XrTLNne7tH6V2uxfRF5YNmqzNpZa9V9iRFK2HVdnRjIxSov4SHkPOyim2epvWhCFwF&#10;6/jXyKq/JvWUZsWApu2NYSZ/LZ23VG99bWbUm4Nb2LCCSzyt3WkWpm1dIuGxlOiEgwUfwsoljz49&#10;67bGKsYIF+7j6Y7h93E82bcOkixPE3lpJmeSzu8VKBTNqvak2qXCxv6WteRuWaCUtKOSZ86xwvu0&#10;n5zhRy9RljlIiAz7d3cS+6z2G+Rtb2HNxWzOOt1g5g7XXnITV0i8l9Q7ESwXDpzCxN4ZNjVW2Rcs&#10;xS8UjWJxAjpRobwP40pDeHIX5OxT6kjVPcoThON3JpOr6S5st2abeEaNF8xutuRJWjRVV5Ia1zIu&#10;l1oC+N0Wp1n1ZcLKmVT/AMojVXCWHLdgFpYAAAAAAV2O5z2geTF6VsXIntM8xNycKOSCrh/ZbXpS&#10;s7bu1T4u74mljKPZCRktfxzt5TaLsybdZMopJli1oqVeKGPIIJLuHEngKZty9Qr6ibt+bUl9Fcqb&#10;yZLYFKdFLJa+5F8fdV+9rMzu8uEnzK1UWtU6WuNZmSlP7pLM5l8zdNT+Jo5ynhIxQkn4ietn2O2s&#10;cZC87OJVJmak6WQbyWwOLUhO1qxwLfCpsKSGNY7RtVsjLYsZHJfGkSzQpcHKYxOuDFSKHqvep7ff&#10;Fvvk6NlO7B2kNgVfcu+6FW41lyG1LVekXddlVKswufdFZ2iSreOtlb35Qq+1TQbsX7ZM9ngWqSLI&#10;yyrWPI9CPD0dXOyb0hzruXCK0S6ies+XdTl5OsRL1QxEIXfOpIOTtMW+aZcHw3jvzp1wwnGD0hSl&#10;VfvGkUnnOcoJkyGnYAAAAAAAAAAAAAAAAAAAAAAAAAAAAAAAAAAAAAAAAAAAAAAIQPUh/BK57/zA&#10;179eOrgGOMAAAAAAAAAv+ehj/wCqJ/Ym/wCbgBf8AAAAAAAAAAAAAAABWB9Xl8G26feA0T+XJQBl&#10;CgAAAAAAAANHv0Q32WecP0/67+rpwAu+gAAAAACuD6sD4JXI36QOO/130gBkigAAAAAAAAAAAANW&#10;70t/djLz14bo8cNt2P3/AJR8P4OBqMy4knKZpbZmkU0yQ+tti4Ostl7KzEAg1JAWBfOFD5dIM3rh&#10;XK0pguAtFAAAAAAAAAAAAAADND9bP9vvij9z9t9dG0gFMMAAAAAAAABt89p34WXbT+4Bw3/d11yA&#10;7/AAAAAAAAAAAAAAAAAeR773nrLjNpbZ/IHc1kb1HVuoKXO3y7z7gpljM4OAZKPF0mLNP/KJOYkV&#10;CFbMWSODOHr1ZJBEplVCFyGL53Te4/t7uj8vb9yZ2eq6iYBwsrVtM6198M6itT6hiXzxWq05kbGc&#10;IuZZQrpR/MvSFJiQmXblcpEkTJIJBY79F/wlbbO5W705xW2LTcQXGWltdb6wVck64ztrcjSTbTs5&#10;HGL4uripavi37Fcp8Fx4bQkYniMTPgDQS5g8o9a8KuMe7OU+3HhWtE0pQZu5yLQrpFo9sUk0Qw3r&#10;VLhVnGDIZsV4szlnERxT48Bnr1LBuhc5zgMSLkvyXv8Ay35N7X5SbuULZLvuXZUpsK4MUXbtqwI3&#10;kX5TtKfCuDHXeRldr0AghERpcGOdowaokxnPgwA+k5A8wtpb8iYvXxGVV07x+qcktJa84y6Xj5Cp&#10;aTpDtZEjY8z8zPZWasd/vTlqngju122Tn7U+JjBHEiokRNMgf5dIcIOZXJZRAvHzinyH3Qgv5OcS&#10;WtdO3+4QqCbjHiRcvp6FgXcLGs1C564WcLpI9Pb4gE33G70mPeC3sqwd3rW2sOL1aeKJqGmd7bQh&#10;VJU0f4se8LN6ZqZPZ9qbSBSlOVFrJtovKimMeM6SRsLALIHEX0WHEnXq0dYeZPIzZ3I6WQM1dLUL&#10;WcW20drcx8YwZ5EzMpiRuWxbGxybqUjlhI1pfOPbkhc+zAWp+KnBbh9wfqhqbxO47av0dEOG6TWU&#10;eU6uoltdkTRynlI1wvkoeRvFzcJ+STorLSLxXHgL8r2YAdYAAAAAAAAAAAAAAD43YOutf7Zp09rv&#10;adHqOyKBamKkZZqTe65EW2p2COVzgx2M1Xp5m/iZNqYxcZ8CyRy+LGM9OuMAKoPOD0ifEHZkg83B&#10;2/NjXbhByBhJZvcqPFs5uZtmkG9xiHppyKdMWjhdTZusX2ZxFAzaRhZhy0hSp4O2iFckImAnC7Wm&#10;4+YOwePbnWXcA1k+17zC47TyWqtrWFBBsrRt7RzWKZvaVyD1xORKKddl4HZEKobEgVl5JWdgYyCO&#10;WjEuE2iQSXAAAAAADkDmTwI4ic/9cZ1by20fT9vVxv7yrASEq3cRlypb90llJSUo17g3EbbqhIHx&#10;08wzF4iRwUuCLlVT6kyFIrnJ6Ku/xT6Xt3b05IQdtgjqLOmumuSnmV21MEPG5V9xgdtU6Ee16yOM&#10;4MkkgjJQkIQhSmMq9ObICvy74e97rsabbY8lGWmt+cdZSlKHSfbhoLdhs3SkxX8OknKtf2NZqE8u&#10;mr5enz2WZFjw9jOUquUiqGbkXQwZIPDaD3BVZXu3aa7jT2g0HRT7/el01u3aNP1S3korXKTljZKs&#10;fdMhAxco8lJWGidmIN5d/INVHjs6a8s5wmt4ck8IbJW99UxfIDSexNUr2CWraewKi+joG81OTdRt&#10;kpNkMkSRpWxqbNxbpq9jLVRLS1YzUQ9brEUbv2SKpDYyXGQFd/sKd8Ow8yLDfu33zidwdX7iHHWY&#10;ulRfSDNolCwfISF1bIHrlum4tt0bNGm2KpIxzlSfiWzdsk7Yp5lGKBEE5BtHBaCAAAAAAAAAAAAA&#10;AAAAAAAAAAAAAAAAAAAAAAAAAAAAAABCB6kP4JXPf+YGvfrx1cAxxgAAAAAAAAF/z0Mf/VE/sTf8&#10;3AC/4AAAAAAAAAAAAAAACsD6vL4Nt0+8Bon8uSgDKFAAAAAAAAAaPfohvss84fp/139XTgBd9AAA&#10;AAAFcH1YHwSuRv0gcd/rvpADJFAAAAAAAAAAAAAd39tXnps/tr8yNQ8sdYmcPj0mY+a9hUsrwzRj&#10;szU1gOiy2Dr6TNnB22PnqGxlVguskuSOmGzN+VMyrVPADax0Tu7W3JPTWst+aesTe2aw27S4G+Um&#10;fb48v36CsLFJ81K7bGzlWPlGWVDN3jVXos0dpKIqYKomYuA9YAAAAAAAAAAAAAZofrZ/t98Ufuft&#10;vro2kAphgAAAAAAAANvntO/Cy7af3AOG/wC7rrkB3+AAAAAAAAAAAAAAAAAoH+s57jz1mjqTtj61&#10;sCiCEqzh9+8mMRj/ABgrxmm/do6Y1pMkarZzlMkhGubQ+YuS4+WlBOiY/wAXIDP3Aa5XpYuLT3jP&#10;2fdJzE7F/NVs5NWi58mptBQmPPPEXhWNrWtnZleniUby+qaVByKRf8UhX2f8OTZyHNvc+4W9w3vm&#10;ckbLw9VSnuDHbI4zXKNfT23brWnExfOYW2GTUqaktQaESbgMyWsaUR27Qhnbt2hEquFMSh8yDjLZ&#10;jFh9xx69Ih2h9OosXGzaxurlBONzIuXDnbe2JiswRnyXQ/VnXNKo6uL82+bjBsNX7mRKfGPAqZUm&#10;TFyE1Wk+2n29uOOUltH8KeMOuJNIqRPzjgNLULFvVIiTwIld3N7CO7W9KljOclws8PjBjmNj5RzZ&#10;yHbwAAAAAAAAAAAAAAAAAAAAAAAAAAAAAAAAD+ayKThJVBdJNdBdM6KyKxCqJLJKFyRRJVM+DEUT&#10;UIbODFzjOM4z0yAql9370tPFPmvXrPt7hpAU3ifytRayEqhF1qLTr+hNwSmSqOvmy8U2Ea5ZUOel&#10;HXXGLDBtSZ81ZRR+yfmMVREJVeyDbeQ1g7aPHmqcsKxZKjyL0Yne+N+0Yi2Ez8+GkdBbAs2sK5Jv&#10;XmVnHz0pL0euRbk0mVRZGVOqZ4iqsiumsoGav3t5O98G+/7y72NoqxvNebJoHIynciKVZoJQmXET&#10;cNo0Ohb2cP1ElsLtXzeTlr2v78zcEUau0V1m66Z0VDp5DUE7XHPyi9zDhLpvlfTk4+Kl7ZD/ADDt&#10;alx6666eu9x1lJuy2FS8Gd5y9zHs5U+HcWqv0Vdwzxm5NjHndAEg4AAAAAAAAAAAAAAAAAAAAAAA&#10;AAAAAAAAAAAAAAAAAAAhA9SH8Ernv/MDXv146uAY4wAAAAAAAAC/56GP/qif2Jv+bgBf8AAAAAAA&#10;AAAAAAAABWB9Xl8G26feA0T+XJQBlCgAAAAAAAANHv0Q32WecP0/67+rpwAu+gAAAAACuD6sD4JX&#10;I36QOO/130gBkigAAAAAAAAAAAAAC9h6Pnux4pFxmO1pu2x+VVdhSE5f+J0pKuSJtYG/ZQdzWx9R&#10;ldOVsFQZ3pq3POQyBcJplmEJBPHmOZNEgDRIAAAAAAAAAAAAAZofrZ/t98Ufuftvro2kAphgAAAA&#10;AAAANvntO/Cy7af3AOG/7uuuQHf4AAAAAAAAAAAAAA512/yl1BpPZ/HnSlumlne3OUd6maNpzXMA&#10;Vg/tlhxUqnMXrYFyVi3MgwVaUHXFQhFn03J9TEa4OgiQqrly3QVD3Kw2CEqcBOWqyyjOErlZh5Ow&#10;T8zIrFbx8RCQzJeRlZR84P8AJQZsGLZRVU+fYUhM5/wAMOTuCcs7Lzo5p8kuWFoUde8bn2lYbHAM&#10;HhvEtX6EzVJBa1qmc49hi1LX8TGRuDfhP7r4s/KzkB9R2z+E9q7h/OLj3xJrGXTNrs67IZvVgbJG&#10;P+aOrKw1c2nZlpypkvu6bqKpcO89xIsZMjqSO2bYNg65OobddTqtdolVrNIqEQzr9SptfhqrV4GO&#10;JlKPhK7Xo5tEQkQxTMYxk2cbGs0kUi5znOCExjqA4t5Kd0Pt4cQCSSfI3mRoLWk1ElWM+pTvYEPY&#10;NlEw3wbK2ENXVFWwbFemTyXw5whFqZ8ecF6eLOMZCuxyn9Z7wE1hiQiOLel92cpbA384rSfmkmWh&#10;9XvOqecN1m8zaGlk2Ufot7VEl6m0+R06Kdc5wUOn+1dvnu99275k5W8m5Kv8EeCGZRCT1lo3SVUl&#10;ITc3KKJbea4ayVl29dpKZvdH1OV/hHPzrWk66/s6KZ02nuzM3vjgLPQAAAAAAAAAAAAAAAAAAAAA&#10;AAAAAAAAAAAChN3CeXvNr02Pcksd51o1mN89tHm5ZJzccPoXYVmmj1qjbCeSOJLc9J1JbTpSuNP2&#10;iMsc385sEkGDmHdQUq1brsnazD3hsFlrtyd8jt7dzKEjWumNux9F3Ium3TluOu4XkPSdvtH6pUCq&#10;krkSvJuIvY0WRwuUhXlfdSJCeMmHBW6p8JYCX8BljesY0hLa57rcTtY7RbNe5DcctZWtjKdFstFL&#10;DQnM9qyfhCnVz4MPouIqcQ6VInjyypSSJuvjMfoHS/oxOcz7W3KvcfAu0zC35l8kqi92prCMWVJl&#10;uw3PqiKO6szeObmMmYi1y1Kg7cPVMeYbJaq1LguMeM2A0ogAAAAAAAAAAAAAAAAAAAAAAAAAAAAA&#10;AAAAAAAAAAAABCB6kP4JXPf+YGvfrx1cAxxgAAAAAAAAF/z0Mf8A1RP7E3/NwAv+AAAAAAAAAAAA&#10;AAAArA+ry+DbdPvAaJ/LkoAyhQAAAAAAAAGj36Ib7LPOH6f9d/V04AXfQAAAAABXB9WB8Erkb9IH&#10;Hf676QAyRQAAAAAAAAAAAAAB9ZQ71cNX3inbK17YpSoX3X9ogbrSrXCODNJmtWuryjWbr89FOi4z&#10;lvIRMqySXRP0z4VE8Z6ZAbPPZr7lFU7pXBjWnIpmaLjtpxSZdc8hqbGm8tKpborEfH5shmTM5jqt&#10;K3cGjxtOxBMnW8mPkk251VF0FugSpgAAAAAAAAAAAzQ/Wz/b74o/c/bfXRtIBTDAAAAAAAAAbfPa&#10;d+Fl20/uAcN/3ddcgO/wAAAAAAAAAAAAHgvKDknqXh9x/wBrcl952NGrat0/UZC22iSPlMztyRrg&#10;iEZAQjVRRLMnZrRMuG8bFsyGwo8kHSKJPlHwApeenm21u7u/94bl93Xd/NFEaroXVeNTaEpRnSzu&#10;A08bb0w/Z06n01wvhBJ24reqqzYiTrpFBEz+TsZ3qpEcuyJZCeL1J3KFzxZ7PHK6Xh3fuls3XBxH&#10;Giq58eU8q53Y/wAVq8FIqXGTpOENTlsK6Ji48WFkSe0v+NgMeIBeN7LFt4u9g7gFPd0HmmkaU5Rc&#10;366eJ4f8donDNLbdj0HBOMSLOwsCPcGWqFN23akm0lJzztA8c3go+HVbGdOnxGKoQXdyD1AncW7j&#10;8/Pxtq21NaN0I9dPE4Tjro+alafTEoRcqjZJjfrBHKsrXtl8uyyXLs004UjDOcGVZx7EhsIlCElu&#10;3cO3CDRogs6dOlkm7Zs3SOs4cOFjlTRQQRTKZRVZVQ2ClKXGTGNnGMY6gL7/AGFfSxu5BWncxO6P&#10;Q1mEcmaPs2peG9nbmSeyXiTO6jLPyPiVCkWjmqRjIuG1MUyVwofGCThEyFXilQ0DW7duzboNGiCL&#10;Vq1RSbtmzdIiDdu3QIVJFBBFIpU0UUUy4KUpcYKUuMYxjoA/sAAAAAAAAA8B5A8q+NHFGq/ntyW3&#10;1qXRVYOVXLOT2jfK5TsSyqJcnOzgGczINX9hkjYx8hqxScOVM+wpM59gCu3yS9X92ntLuZSG1Mtv&#10;TlTOM/ObtHurNc/mjRFZFDOCqIPbVuGU1/M4jyqYMTDyOhpVFXJcGS8xIxVQEM+2/XBbRfLOUNE8&#10;BKDWG5CkIzlNt7rsV6Wcn/G5O4cwFOpOuyMi58RC4RLJOM48Bjebnx4KmHEVl9Z73WJl0VSF1bwo&#10;qLRJRz5bWL1VtqRVXQVUwZuWQdWHfMthZw1SL4fGgm1IfOTZyn/i4KHzf8ZJ3cP9HOIH6mrt/W8A&#10;91oXrY+4JFuUP6S+LfD25sEzJlVTpsdubXsm4RIj4D5O/l9q7GYpulVsePJyssJ4x1LhPHszgJOd&#10;Fet245Tzlmz5JcItx6wRMm2RdTmm9k07dCJnWfCm5emg7hEaRcsI/wAX43yyO3y6ZM5JjzTFwY4T&#10;5cWPUFdozl05j4XXnMbX9JuUh5KZKLvdKU0XYPfnGcYQimD/AGUzgKhZZRU2cYKjDykjkxs+HHU3&#10;sATKt3Dd43QdtF0XTV0ik4bOW6pF27huuQqqK6CyRjJrIrJmwYpi5yUxc4zjPQB/YAAAAAAAAAAA&#10;HA3cu7e2nO5xxH2JxY3CiVgWeRxYtaX5uyTezWqNswrN+nTNhwiRzoGXNGLP1W0g0Kqh85Q7t2yy&#10;qmVxlQoYz/L/AIk734G8jth8aOQNZcU7aWr5zDZZVoqurDWGJVzh3Wr3SpnKTY0vU7TG5SexzspU&#10;1fLP4Fk0XCayKYTYdrb1OPPHgLOVqjbltli5f8YUXTNlLa92tZH0zsumwRcEbGV1PtWaUkJ6MNEt&#10;SE92hpU7+Dyij7ugkxyp7ymFir1IFb0b3fuz9pjugcM7AXZcbxgtUpPTfuzIzW2QGrdhGgatuSn3&#10;Os4KpKwty1pcYquST5usYzdrEN3r5E6zJdF2oFE/t48jnXETnRxM5KIPTMWWoN9a3tdmUKcqfvNF&#10;TsbJhsKLOqboVJGaoz6RZqG/8JF85/wANy8AAAAAAAAAAAAAAAAAAAAAAAAAAAAAAAAAAAAAAAAA&#10;AQgepD+CVz3/AJga9+vHVwDHGAAAAAAAAAX/AD0Mf/VE/sTf83AC/wCAAAAAAAAAAAAAAAArA+ry&#10;+DbdPvAaJ/LkoAyhQAAAAAAAAGj36Ib7LPOH6f8AXf1dOAF30AAAAAAVwfVgfBK5G/SBx3+u+kAM&#10;kUAAAAAAAAAAAAAAAE+/p2u60t2wecsKfYU4s04rcjTQmruQbVZT/wC3VQqj9QtC3N4DKJYSW1hN&#10;ySpn58eZk1dfyZSIqufdvAGv23cN3jdB20XRdNXSKThs5bqkXbuG65CqoroLJGMmsismbBimLnJT&#10;FzjOM9AH9gAAAAAAAAABmh+tn+33xR+5+2+ujaQCmGAAAAAAAAA2+e078LLtp/cA4b/u665Ad/gA&#10;AAAAAAAAAAAM4/1j3cye7B3JRe2jqyzqYoul04faXI9OKdYK3sO3bDF4ea8o0qohnB3DPXdKk8Sq&#10;zfJzN1ZGeRyqn7zGpGTCyx6XfizF8Z+z3x9mPcCtrlyXfWrkreXXUqmXqt6kCwlA8pTp5hGqWo6p&#10;X8+VnOSkdKLmxjGVDdQik9btsN5G8TOE2pyZW9wuvIm8bDc4KU3u+XmsNarVtjlU3vZC4Wwjt1x5&#10;eMoKZyXJ+iifTJVQo2cJdQaPlFb/AMl+U9ggyceuNicFOSeoCWlrCbI5S7NmTSK2uOPOvWCZHU2l&#10;B2mThjrXSwt0DJVeqIuV8KFkHEYkuHjnLDlZubmhu+1b73nYU5q22L3WNiIeLakiKZrykQxDNahr&#10;LW1WbZ+badrukROSs4uNbFwmkkXKimVF1VllA+s4ZcEeVvcB2yw0zxQ07aNp2tZRqpPSUe1MzpdC&#10;h3K3kmsuxLq9wjXKXX0c4zjCz1dM7lXGEGxF3J00Thpn9lv01XHLtp4rm9t7OK/yS5ot02z9jdHU&#10;WdTV+kX+UyqHbaZr0w3K6d2RqubJDWySSTkjkIX3FtFlO4IuFm4AAAAAAAABHR3Bu6zwg7ZFIJbO&#10;VW34+BsUpHuH9L07U00LVunYeEMnT6VKhN3jZwSPO4TyjmVk1o2DQWzgi71Ixi4yFBLuFesA5x8i&#10;V7BRuF1ch+GepnfvDBtbUsR995DzkcoRdqsu5t8qyPT6B84tzlVIjCRZpWMXx+JmVemDgKo2ytpb&#10;M3NcJXYW3th3jad9nVPNmrrsS1zt0tcqpgxjFNI2CxvpKVeeDJ8+HzFTYL19nQB8IAAAAAAAAAkw&#10;4Q94PuLdvR7GpcZ+TN6g6KxdILr6auTvGw9LyCBFvMds8a5t/wA6QdeNKJ5ym4ewpYuUyTp4HRDE&#10;IYoXnO2l6wfjByEewusOf1NY8RtlvzIsmm262tM2XjnYZFZVJFIktlyWSu2ojOVnBSkNInmYdBJM&#10;6zuWal6FAXEKzZ61da7CW6m2GDttTs0WynK5Z6zLMJ6u2CFkm5HcdMQk1FOHUbKxcg1VKqg4QVUS&#10;VTNgxTZxnGQH7gAAAAAAAAAAhc7z/Zg0X3dNF/Mk381675Na7i5BTQu+k4/KruCdq5UeGoV9KzTy&#10;+sWq7E+z1ctseY5i3KmXrLHmeeg7DI35XcTOQHCTeNx47cl9dTWtNo0t1kjyJlEcnjpuIVXcIxdt&#10;qM0ljMbaqbPlanOxk2SirZwUpsYNg5FCFCS3sdd1h923ORz2q7ZL+enBfk43T1by91PLMDz0G7pc&#10;+0fVzGyI6Dwi6M5nKSxnHGXjVJJT57glXkeZPKqjRdqHLvdh4ZQ/Avnpvbj3SpUtj1EzlofYehLY&#10;jIYmmdo0TtaBjtgatkGk+UxkrEaOrM+lGOn6ecpOnzBc5Pk5wA2Hu3rtE+7eBXCrb6zgrp5svijx&#10;9u0ooVTKpiTVi1TVJObbLHM5eH96ZS7hdFbBllTFVTNgxzZxnOQ6wiZmJn2KcnCSTGWjlVnjYj2O&#10;dIvG2XMc8cR0i1ysgc5Cuo+RaKt3CWc4OiukdM+CnKYuA/SAAAAAAAAAAAAAAAAAAAAAAAAAAAAA&#10;AAAAAAAAAABCB6kP4JXPf+YGvfrx1cAxxgAAAAAAAAF/z0Mf/VE/sTf83AC/4AAAAAAAAAAAAAAA&#10;CsD6vL4Nt0+8Bon8uSgDKFAAAAAAAAAaPfohvss84fp/139XTgBd9AAAAAAFcH1YHwSuRv0gcd/r&#10;vpADJFAAAAAAAAAAAAAAAAAaiXpOe7ErzA4tPOEW5rL84chuIVbjEKU/lHRlpjZHGxNw2hKvImMp&#10;nJ3cpqJ+5a118foX/wC2rw6hsqrquVMBbmAAAAAAAAAAGaH62f7ffFH7n7b66NpAKYYAAAAAAAAD&#10;b57Tvwsu2n9wDhv+7rrkB3+AAAAAAAAAAADw/kxvmn8W+PG7+SF/N/8AybozVd52nYECuCtnEiwp&#10;NckJ/MMwVMk4zmUnFWRWbQhU1DqOV0yFIcxsFyGGVvLcd55D7n2vvnZsl877D3LsS4bNukiXBiIu&#10;LJdp9/Ypb3NAxz+6R6LyQMm2QLnwIIFImTGClxjAbafbcjo6H7dvAiIh0ioRMXwt4tR0WiRZVyRG&#10;OY6NorZkkVwuqssuVNskXGDnOcxsY65NnOeoCm765p26I17YLEjlwRk5cc0HbhmVZQrVd0yT4pIs&#10;3KzfBsIquGiL9ciRzYyZMqymC5xg5uoUhuMPEbkxzR2Yy09xY0rfN3bDeJkcqwdKiDOm0JHHXTa/&#10;PlusLtRnWaTW03SxElJOYeMY9JRQpTrFMYuMhd77dHow0W60DsbuZ7iRfkKVpIm43cfpVym3Oc3h&#10;XzFbD3O9ZNXRikLnyHrKtMk8+PqZtNZLjBjBd+47cZOPvErWcNpzjVqCh6W1rBJp4Z1ahQLSGbOn&#10;REEmykxOvUynlbPZHyaJcu5SSXdyL1TGVF11D5ybIe6AAAAAAAA/i4cN2bdd27XRatWqKrhy5cKk&#10;Qbt26BDKrLrrKmKmiiimXJjGNnBSlxnOc9AFHjvX+rGrenH1u4v9sKQr+wNmsFHkFeOWjpBhYtcU&#10;V+gf3d7FaXhXiDuI2VZGy2DlUnnhVK81Mnj3VGVwr5zUM9HaG1Nlbtv1n2nuC+27Z2ybpJKS9rvV&#10;6n5Oz2mwSKhSp5dSk1LuXT50ZNFMqaeDH8KSRCpkwUhSlwHwQAAAAAAAAAAAAAAme7UvfN5pdqS1&#10;MI7W1mU2lxweyiry6cYthSsi41+++cHCasvN0N2mZd9rC8OClMbEhHFM0cr+E0gyfkIRPAamvbR7&#10;qvEvuo6c/pQ4328yVlgEWCO09L2tRjH7T1RMvkzZSa2WCbunBHsDIKpK4jppkdeMkMJHKRUrhFw3&#10;RCSUAAAAAAAAAARpdzbtS8UO6rpk+sORFWMyt1faySmpt21dFm22bqWcfkSMo7gJNdI6UrXZFdqj&#10;85wj3CkfIJplznCTlNu5QDKw7qXZT5ldqC9Ktdw1k1+0TNSx2GueS1EjXy+trZhXxqsYmwkMZ071&#10;xelGxDZUhZQ+MqnSWMxcP2yWXOQ405C8nX3IzVXE+uXOPfL7L4y6hlOOf57LOSKoW3SdbuUvdNIx&#10;rxLBiqlntdIXuarxT5TwT8346HSwc5kT4IGuJ2ArIW19mrt8ShJBSSw10JHVvLhVNVIyZqbYrDUD&#10;x+CrJInynEngstSGxjJDkRwYpjFzg2Q4G7CPcENubll3i+DdlsZphzobuE8uN2aJO6Vz5y+k9tcm&#10;dlq2uEim6piOSxNQ2S4LJGyongxVLeUnXwlKQgWfAAAAAAAAAAAAAAAAAAAAAAAAAAAAAAAAAAAA&#10;AAAAQgepD+CVz3/mBr368dXAMcYAAAAAAAABf89DH/1RP7E3/NwAv+AAAAAAAAAAAAAAAArA+ry+&#10;DbdPvAaJ/LkoAyhQAAAAAAAAGj36Ib7LPOH6f9d/V04AXfQAAAAABXB9WB8Erkb9IHHf676QAyRQ&#10;AAAAAAAAAAAAAAAAHW/BTmRtTgFyv0xyy0878Nu1LbG0s7hF11EYm7VB8mpFXfX8/wCXgxjQd1qr&#10;11HrnLjzm/n4cIZI4SSUIG17xR5N6q5l8dNQcn9JzPz3rXc1Li7hXlVTN/nGKUdEMhNVefQaruUG&#10;NoqE63cxco2KofDaQZrJ+I3h65DoQAAAAAAAABmh+tn+33xR+5+2+ujaQCmGAAAAAAAAA2+e078L&#10;Ltp/cA4b/u665Ad/gAAAAAAAAAAAq5+ry5Cv9Mdoub15DuzNpDk7vbVemnvkG8DstXh8zu555VNT&#10;GPERq4X1U0YOPDnGVEn+U89SHPgBlJgNnfsC7gPvHs2dve6HMUxoXQUXp/GSt8tseDj1P2DQSZcp&#10;5RQyYxU9aYxlTw583OMn8R/F4zBWR742pdh99bvWaT7bPGtVZrSuEmvZA/JXdT1s5e0/VEhtKTqt&#10;m2W8TSbZM0lZaKqkPW4qOZ+cgtJWc67FXLduyXdphcl4L8COMfbp0TAcfuLuvWNNqsai1cWWxOSo&#10;Pr3sy0JNioPrvse0YQQd2SzSZ8GN1zhJmySNhsyQatE0m6Yfdcq+XXHLhJp2w745Q7Xq+pNZ11M5&#10;VJewujGkJyUygs4a1qn11km6sFztkim3PltGRjZ09WwQxip+AhzFDkDtJ9wWw9zrRG0+WSWvnGs9&#10;LTvIS9ULjPAy+ElLhN6b15B1CDPe74u1cOY1G2WnZWbDhVgyUWZxbVqg1Ku6UTVdLBKeAAAAAAPz&#10;5aWioCKk52dk4+FhIWPey0zMyz1tHRUTFRzZR5IScnIPFEWjCPYNETqrLKnImkmTJjZwXGcgMyn1&#10;B3qT7ZzJk7vwy4LWmWpnERk6d1zZG3oVxJQdw5MYRw4Yy8RHrJqNHte0S+yoZP3IxCPLIgXB3uU2&#10;axmBgp2gAAAAAAAmQ7ePYb7kXcvhW170NqONp+mXT48ehvfd82vrrWD5wir5LlSuKEip27XpiyWK&#10;dNw6r8LKtm66R0VFCrF8sBKltf0ZfdIo1RWsev8AZHE7dc2za+avQarsO8VO0SLrOCdGtef7I1tU&#10;qQ6LjOTdVJCYisYxgvTGfFnBQq9b10FunjHs+zaW5BaxuWodp091hrYaTeYV1CTLPCmMnaPkE3BM&#10;IScLKIdFmUg0OuxfNjFWbqqpHKfIeRAAAAAADo3ijyz5AcJN407kTxo2LNa02jS3WDs5aLWyeOm4&#10;hVdutKVK3Qqucxtqps+VqQj6MepqtnBSlzkuDkTOUNbbsp96zSvd70rIyMdHMdXcnNXMYtPeWjVJ&#10;TDzDTDzBWzbY2uXLkxZCf1jPyBTJlMoUzyFeGwye5P42bx8E2oAAAAAAAACMbir3M9Wb35b8tOA9&#10;7Ujdbct+LeyrG3Lrl64M1LtLRMt7jbtU7ZoOXzhVWYMrrm0w+LE0IbKzCQPlxhMjJ026BIfeKLSt&#10;m1Cx6+2PUazfqHcIl3A2yl3OCjLNVbNCP08ovoiegJls9ipaNdpZ8KiK6SiZ8fhwAywvUadhZz2z&#10;NhIck+NMXOTPCPbdkWZJRy3vMs94536TOs7ba6nJZVZy+kaHOFIoatyrvPnkwmaOeqKOk27qQC8l&#10;2HZ2I0j2GeHN7ub5FGt0TjtsTalifIePJGdZRuuydhPTm8wpM+cxhFs4U9nh8whumc46ZyFAv03P&#10;LCy0bvo6OvFilSt0+VVi3Dq7ZhiZ8skw83HCT9qgmZcnz0wVfccPArYxnrk2EvDj25xkBrkgAAAA&#10;AAAAAAAAAAAAAAAAAAAAAAAAAAAAAAAAAAAhA9SH8Ernv/MDXv146uAY4wAAAAAAAAC/56GP/qif&#10;2Jv+bgBf8AAAAAAAAAAAAAAABWB9Xl8G26feA0T+XJQBlCgAAAAAAAANHv0Q32WecP0/67+rpwAu&#10;+gAAAAACuD6sD4JXI36QOO/130gBkigAAAAAAAAAAAAAAAAAC6p6Q3uxK6N3hI9tbdFl8rUnImcd&#10;WTjzIy7s2W1J38ZmgnI0Vqsvny2UHuKHj8YbI+ZhMtkYt00Esry7g+Q0pAAAAAAAAAGaH62f7ffF&#10;H7n7b66NpAKYYAAAAAAAADb57Tvwsu2n9wDhv+7rrkB3+AAAAAAAAAAAChb65G2P2dJ7bdGT8XzX&#10;YrVyotjzor0J7/TInQEPG+JDy8+Yb3e+u+h/GXwY646G8XUoZ7IDVw9ILdD2ns51mDPk2S635Fbz&#10;paWDEblwUj5/X9iZwQyOcqKF8y+mz1V6Kdc5xj5GCZyE43D/AIR6X4XxG3P6NGT6WvvIXc193/vv&#10;atmOg9vG0tn7DsMnYJB/MyCaSZWldrmJQ7GDiUMFaRrIuc4wo6cPHTkId+816kLjJ2wiT2lNWt4f&#10;kjzPTZnSzrCKl+lB1A8coFOwfbxs0WtlyxkCkVK5TrEeb55dIYLlypGIuG7tQMzvljzV5qd0zkNC&#10;2/f2wLZuraVxsEdTNYUCKRO1q9bc2mWaxkFQtU6/jslhq83kpNw3QKm3Ty7kHGSqu1nDk51jBsfd&#10;uziXFcFeD3GLiZFqM3C2ldT16u2iRjseGPm9iSJVrLtCxsSZTSORnZdjzkrIJFNjJykc4wbJjYyb&#10;IdoAAAAAADOj9VB33ZDZNpuXbF4i3T3fWNQkF4Llrs+qyqxVthXCPVMjI6GhJOOcppZo9RdlMjav&#10;apmUl08x5vLbMnJX4UYwAAAAAAATZen/AO25AdznuL0DTux27hzorWNbmd774ZtnDhivYKFSpKDi&#10;o+kN3zby1UPz6vNmiIx5lJZB0nELvV26hVkSZwGxRVqtWaNWa/S6XX4Wp1CpwsZW6vV63GMoWv1y&#10;vwrJGOh4ODh45FvHxcTFx7dNBu3QTIkikQpCFwXGMAP3gFdH1KXa317z54EbP27C1WPS5S8T6HZd&#10;tanu7CPJmyWGmUti9tOwtOSayBPe5uDtNeavHEU0NkxmliTbKI5IRd4m5DI1AAAAAAAB0fxK5Y7y&#10;4Q8gddcmOOtwcUzaWtZgklFPMYVcQ83GrFy3nKjbIoi7ck9T7TGHUZyLI5y4Wbq58B01SpqEDZG7&#10;Vvcv013UuJtS5I6rKnXrEmoWqbl1U5kkpGc1NtFgybOJusPHBUmyknBvE3BHsNJZRRLIxi6ahk0X&#10;BXDZAJIwAAAAAAAZyPq+NB7N4qc++LHcu0LN2bXM5s6qx9ZdbIpb99FzdW3zohZPNenPnloZM0c+&#10;sWsZiNaM0euSuUK67wYpieYXIWBuwn6hLVnc3o0HofkFM1nWXPCqRJW8pXD5Qg6xyEjYtsTz7/q1&#10;NTy2LezGRJlaarKZvPbHwo7YJqMPNIxCwNyC0JqrlHpPZvHrd9UY3bVO3ajKUu61x+UvR1FyaWMJ&#10;vI9z4TLRU9Cvk0X0a/QyV1HSLZBygciySZyhBr3RKrW+1b6cnfmidd2WSmYrWHFqE4r1axTRWzKw&#10;2bG5rFBaXmZlwgzKo2RmnsdsB/IKlb4KRLJDmT8spMZKGYt2xrPIUvuRcALVGGUw8geafF6RImm4&#10;Wa4dpIbspOXUeus3MVXDOSaZO3XLj2HRVMXOM4znGQ3FQAAAAAAAAAAAAAAAAAAAAAAAAAAAAAAA&#10;AAAAAAAAQgepD+CVz3/mBr368dXAMcYAAAAAAAABf89DH/1RP7E3/NwAv+AAAAAAAAAAAAAAAArA&#10;+ry+DbdPvAaJ/LkoAyhQAAAAAAAAGj36Ib7LPOH6f9d/V04AXfQAAAAABXB9WB8Erkb9IHHf676Q&#10;AyRQAAAAAAAAHqZdLbJU0opyHb1p461E12gTTcnb22PNYw2xHdVzdIavS/THVk4sVcbPXDDJuuHJ&#10;Y13jHTKOeoeWAAAAAAAA/UhJuYrU1EWOuyshB2CvykfNwU3Eu14+Vh5iKdpP4yVjH7U6TllIR71A&#10;iyKyZiqJqEwYucZxjIDZF7E/dIhe6hwYp20Jt/HpciNW+4av5MVtqRozMjsONjkzsr5HxbcxctKv&#10;tKITLKtPCmm3Qe+/MUsn9xOfITPgAAAAAAAzQ/Wz/b74o/c/bfXRtIBTDAAAAAAAAAbfPad+Fl20&#10;/uAcN/3ddcgO/wAAAAAAAAAAAAFDL1x9RdvaD24L4TKnuFbt/KGoucYKllLLu7QuiZllk58rFWKp&#10;hHX7jw4KmYucZN4jFzguDhnqANOP0UUk6V7aPI+IPFuEmLHnPd5JvNGyp7q/dSuguO7V5Fo4y3Kj&#10;7xEIwyCqvhVObwvk/EQmPDlQPw/UueoRmOGaclwN4R3Buz5RT8OmpvHcMK5ScPuO9bmmjZ3F1Koq&#10;Ewsi33JbYl1hyq7P0PW4tVFZEuX7xBeODNEkJCQl5B9LSz55Jykm8cyElJSDlZ7ISEg9WO5ePnzx&#10;ydVw7eO3CplFVVDGOoc2TGznOc5AXDvSIdruR5Ecp3/cE2jXDH0lxPklo7VfzoyUMwu/JCQjCHj3&#10;MflVPLZ2107XpPEusfGcKN5p7EHT6+BXBQ03gAAAAABW79Sr3dle2jw+LrrTtkRj+XnKNrN0/VSz&#10;NVNWU1hRGqaDXYW5lW5c5MzfRTWQJGV46uSeObeYdJlXTjHaQDJRcOHDtwu7drrOnTpZVw5cuFTr&#10;OHDhY5lFl11lDGUVWVUNkxjGzkxjZznOeoD+IAAAAAAALlnoqdo02r8/OSWsJ10zY2ravGNR3RlH&#10;SqSSsq51/sCtSlgrsbg5PNcSDiElzyOUiGx/ksUspnGcJ9ShpmAADmfmhtOm6Q4h8ntvbBOzxS9c&#10;6D2zbbEg+OkRvIR8PR5t0eHxhZJwms4m1CFZopeWplZZcpMEPk2C5DCfAAAAAAAAATSdizut2vtS&#10;806zsOSkJZ9xt2utE695O0hllZ0m/oq743zZsGIivH7uvdtVSDw8kwNguF3LI76OKokSQUUKGx1W&#10;7HAXGuwFuqkzG2Kr2mFi7HW7BDPEJCHnYCcYoScPMxT9sdRs+jZOOdJroLJmMRVI5TFznGcZAftA&#10;AAAAACIrvkdvsncl7cO8tCwUWjIberjFDcXH9Q+cEXS3Frls/fQkM1VPnCKJr9AO5KsnUV6popTR&#10;lfYZMpihjORMtaaHaI+bg5OwUy6U+cbyMVLxLyRrtoq1kgnxV2j6Pfs1GctCTkPJNinTVTOk4brp&#10;4yXJTF9galHptO/KXuO68PxS5RWFi35tajrOJBhY3JGsYhyR1vE+W1Xucegj5TQmzqmQyWLIwSIl&#10;h4ioSUZpmS+cEo8P4+seup6t2i4aDI48kuyeXGmKUqn5a5/eyMaltbYuG/iRMVNHwqUEqviVwZPP&#10;leHGPGYmcBnfdqCkrbF7nvb0pySSyyMtzR40qSRW6mEnBIKL2/UZixOEFMpLFTWawUe5ULnJTYwY&#10;mOvsAbe4AAAAAAAAAAAAAAAAAAAAAAAAAAAAAAAAAAAAAAAIQPUh/BK57/zA179eOrgGOMAAAAAA&#10;AAAv+ehj/wCqJ/Ym/wCbgBf8AAAAAAAAAAAAAAABWB9Xl8G26feA0T+XJQBlCgAAAAAAAANHv0Q3&#10;2WecP0/67+rpwAu+gAAAAACuD6sD4JXI36QOO/130gBkigAAAAAAAAL3fpeuF+qu4J2qO6JxP3A0&#10;T/NnaW16IwirCRk3ey1BuzHXTh/Sdh10rjw4TnKdY0EHiZcHIRykRRsrnKC6pDBS/wCUfGzavD3k&#10;Nt3jHu6E/N/aGl7pJ0y0s0/eDMHijPKbmKsUE4dN2i8hV7bBOmsrEu8pJ4eRrxBfBcFUxgB4IAAA&#10;AAAACajsPd0mb7WPOqnbInZJ8bjlts0bqvk3XEcuHCB6BJyRDRew2cciVfC9m1NNLYlmxiIndOI7&#10;5wjkjJ4kFD4DY+hpmJsUPFWCBkmMzBTsaxmYWYjHSL6NlYmTapPY6Sj3rc6jd4xfM1yKpKpmMRRM&#10;+DFznGcZAfpAAAAAADND9bP9vvij9z9t9dG0gFMMAAAAAAAABt89p34WXbT+4Bw3/d11yA7/AAAA&#10;AAAAAAAAAVcfV68fH25O0VNbEiGajqQ4xb41TuN77skdZ4asTak5pWdSIkn4lDM2zjazN+5NgufK&#10;QYGVNkqaZzYDKVAaBfYr5mxHa69NTy75gzCab6zPOWm3T6XrsuzVSY2vbto1dofV+vYhIuFE1Jiv&#10;tLJWVJGVOiYhiRzB8UufGh7QoSbBv902te7ls7Y9klLjsDYVonbpdbXNr+8y9ktNmk3MxPTckv4S&#10;4UeSUm8UVUzjBS+I/TGMY6YwHY/bZ7eO8u5xypo/GLR7H3ZaXULO7Gv75qq4rWp9ZRrxojaL/Y8k&#10;UQwsnHJOyIsWWFE1ZOSXbtEzFMt4yhs38Q+KWnOEPHDVPF3QtfLXdZ6krKEDEJqeWpKzkiqqrIWS&#10;4WR2kmiSRtVysLx1JyTjBCEUeOlMkImn4Eyh0kAAAAA/FsljgqfXZ+22mWYwNZq0LKWOxzsmuRrG&#10;wsFCMV5OXlpB0pnCbZjHR7VRZVQ2ehEyZzn2YAYqPd27hdr7nHO7cnJ6YVkmtGeyRaPoypyCqxsU&#10;nSVPXds6REEaqnUKwkpsqzidlkyZynmbl3hidCGKXARngAAAAAAAAPc+M/I7bfETfeq+SuibKpUt&#10;sadtjK3U+Zwnlw1y6bprM5GHmGWFEiylbssK8cxsoyObCb2OdroH+QoYBrddoPvycR+65ToSsw81&#10;H6f5bMIPLq+8bLXKIpzDxzGMSuZ2x6ilnGUEtk0dPCaq3VvgstHIEzl+0QJ5aywTM7D2JQtSUe07&#10;M2jcqzr3XlHhXtjuF2uU1H12r1mCjksrPpabm5VdrHxzFsnj5Siqhcdc4xj25xgBmh+o49RTX+fs&#10;Q44UcK38834oxVibSe1trv2juBd8ipevvGz6uREFX5Jo0nYTVNdmWpZAuZAiD6ZkEm6h2zZFoT3o&#10;KeoAAAAAAAAAA04PR/8AcqW5F8TrbwO2dYzSG2OIKLaW1caRdebJWLjVY35Wsaxb+YZR08LqC5Oc&#10;xShzZKk1iZeFapF8KWegXGAAAAAAAAZZXqvu1erw35jY5haprRWHHPmTNSU3KpxjZNGJoHI4iK0n&#10;sKtGQboESj2OxmyZrRHeM+TOHisukkQiLImAFaPjryA2pxW3lq7kVpKyuKjtTT9wirrTZxDKhkk5&#10;GMVz58dJtk1UcSVfno9VZhJsjm8l9HuVm6uMpqmxkL4HqieXdc5rdjztu8ldff8A2+k8g+QdE2Y6&#10;rhlmkgtXrYx0RumHnaq7kkk8mWkKHZn8xEOcpGKkqugfJi5yUnhCBn0pPH5zu/vKaRsysZ85Vzjp&#10;Q9sb2smFUcqNm2WFRda3qDpQ+SGIk4Y7B2TEukPbg2VG+M4/BkBrbgAAAAAAAAAAAAAAAAAAAAAA&#10;AAAAAAAAAAAAAAAAAhA9SH8Ernv/ADA179eOrgGOMAAAAAAAAAv+ehj/AOqJ/Ym/5uAF/wAAAAAA&#10;AAAAAAAAAABWB9Xl8G26feA0T+XJQBlCgAAAAAAAANHv0Q32WecP0/67+rpwAu+gAAAAACuD6sD4&#10;JXI36QOO/wBd9IAZIoAAAAAAAADR79EN9lnnD9P+u/q6cAP3PV69p3+mvTMZ3LdK1pRztHj9BtKv&#10;yMi4hr5jq3aJw8P8z7AVbN8ZWdSmoJaQNh8qVM5/zceqrrqEbRJMYDNoAAAAAAAAAaV/pEe7Hjfe&#10;i5Dtu7psfn7d43V9We0BJSrkhXN149oumrVelILLrGWfzmnJZ+VFBLHQ2a28aJop+VGOFMBdJAAA&#10;AAAGaH62f7ffFH7n7b66NpAKYYAAAAAAAADb57Tvwsu2n9wDhv8Au665Ad/gAAAAAAAAACMLuVdy&#10;KtdvpzwtgnkExtVr5fczdLcaYyGdOXKC0JRrlZWDHZ2yGyLXJVH61Ih5BqRBDxYKo/kW2D4yn48A&#10;Ox+UGgqlyo447z42XvBi1Hemqb1q2ccpkwdzGtbpXX8GSZY4yYvhkoNw8I8bGxnGSOECGxnGcAMM&#10;fcupbxoTbmztIbMijQew9Q36262u0QbzclYWilTr6uzbdFRZFBRdqWQj1Moq+AuFUslPjHQ2AEuf&#10;NHcUlS+zj2huHbF37ihdlOU/OPY8HjOTfOD2ycg9o6C0hMr9HCyWFGdX11ackyXBOqUjgpiFOmfJ&#10;wjd4f8P9/wDOzf8AR+NXGqjvL1s29PMlRRLlRrA1eBaqI/Pl2u055KzetUutN1sKvXquM9OpEkiL&#10;OVkEFQ2CO0b2oNEdpjjSw1BrNBGy7TuKMLP8gt0PEPDO7SvjJkqn0beMhVIag1ZR85b1+JJ0IzbK&#10;qLLZWfOXjlcJVQAAAAABVx9Wnzmc8Ve2a90dUZZSN2XzatC2mm2Wq+W75rqCDaNrFuyRR9mcOGcp&#10;FLRtZdpZx8prZj5xnHhAZSoAAAP9jCPfyrxvHRbF5JSDtTCLRgwbLPHjpXOM5wk3atyKLrKZxjPy&#10;Slzn2AOtdd9vXnvt3DY+rOEvLXYrd2VNRF7S+Om3rJHeQodmTDtWSiag6YN2JMyCGTrqKFRTKsQx&#10;jYwbGQHduu/Tod6rZxUT13gLtCJTWTItg2xLPqnUxk0zplV6rI7S2BT3KahCG+Unknm4N1L4fH8k&#10;B3brv0e3eCuuEs2Vnxi1DlQ3hOXYm7nUnlDHjeF8av8ARPSdoYyXo1Ib5GT56OU/Z1wrhIO7dc+i&#10;D5MSZmv9LfOnRdIKfwe+51zq+/7SM36qJYU91LZpfT2HfhSyfOPHlDxGKXHswbJih3Xrr0QnGOMw&#10;h/S1zn3vdjFTRw6zrrWWv9XYWVKm2w4OgWyye4Mtk1VSrZIU2VckKcmMmPkhjKBMfwJ9Nh2yu3rt&#10;+ob/ANX13cmy91a+cPXtD2DuraB5p5U5CRiXkG9kY+t6+gda0Z68XiZFwjgz6Kd4S88xk8EPghiB&#10;Lpyl4t6N5oaKvfG3khSi7B07sdrGtrVV/nuwVxZ0eEmY+xQjxpOVaUhZ6NfRE9EtnSKiDlP8YjjB&#10;8GJkxDBWA2X6LftnWdZ++1zu7l/q52587LSMNc9XXeqxuTILYb4QYTep2tpcJpOTEMfC02cyiZMk&#10;wYhjeYUOC9i+hzamM4dal7iy6JfMW91g9i8bE3BvKMo5O394tNa3M1xlRJLyUj+GH6HN41MeDHhS&#10;AcKbD9FV3HYIy6+uORHDvYLJLw+BvNWTb1Dn3PjUap/5OwNqW0QePK81U6nmyiXRNL5HjOfCeA4Q&#10;2J6VTvZ0PDhaL4x1TZrJr8pV5rvfOlF8mT8sp8qN4q4XinT7zoc3g8CLM6uTYznBPD8oBwpsbsqd&#10;2vVfnZtnbt5aLotvMy5d0rTls2fHt0kffsrOXEjrNjbmCLNEscoY6xlMJFJlM2TYKqlk4cKX/Rm7&#10;dTnWS2lp3aetVGymUXCd/wBfW2mnQVKvhqZJYliiI4yShXRsJ5KbpnCmfD+H2APLAAAASfdm3nG+&#10;7eXca418j1pVSNoDK6NaDutPxnw0faW2MolVtgKPkCZL75+bUc9LOtEzZwX5yiWxs/4oDa2RWScJ&#10;JLoKproLpkWRWROVRJZJQuDpqpKEyYiiahDYyU2M5xnGeuAH9AAAAAABxvz94Tam7h3Ezb/E3cjb&#10;w1rZtfyjDWVs2RcTWv71EqklKRsKuGV8OU5iqWFsi48vByEetfOZr5M2crEOGLNzD4nbi4O8ktsc&#10;W97wCkDsbU1odwMgcia+ImyRB/C8rN2rDhwmio/qd1r7htJxq+SkOdo5J5hCKYOmUJDNwcknF47C&#10;vC3j7LTL473UvcN5ZMq1Be8H9wJSm+p9PbE9/MgdRNNVZK6cgZcqXlkWyh562VDJe8J4WC3V6LLh&#10;m4oHGPkTzftMKZtL8hL0w1Jq188ROVdTWOnzPFrbNQyuC4TUibVsudWjnHUxje91Pp0JgvVQLqs1&#10;PQtcZoyE9KMYdi4loCBQdyDlJq3WmrTOx1YrcWmqqYpTPpyxS7Vk1Tx8pZy4TTLjJjYwA/WAAAAA&#10;AAAAAAAAAAAAAAAAAAAAAAAAAAAAAAAAAEIHqQ/glc9/5ga9+vHVwDHGAAAAAAAAAX/PQx/9UT+x&#10;N/zcAL/gAAAAAAAAAAAAAAAKwPq8vg23T7wGify5KAMoUAAAAAAAABo9+iG+yzzh+n/Xf1dOAF30&#10;AAAAAAVwfVgfBK5G/SBx3+u+kAMkUAAAAAAAABo9+iG+yzzh+n/Xf1dOAF2efgYS1QU1WLNERtgr&#10;djiZGBsEDMsm8lDzcJMM1o+ViJWOdpqtH8bJMHCiK6KpDJqpHMU2M4znADGv75va9nu1fzpu2pIt&#10;lIL6A2T77tLjRZ3WXLsrzWcxKOkjUuRlVk/A7tmsZQp4l/jJ8rrtyNH5yJkfpFAQ2gAAAAAAA6H4&#10;ncoNs8L+RuouUOj5v5i2bpu4MLZX1lfONHSqCZFWM9VZ9Bus3We1e41167ipRuVRMziPeLJ4MXJs&#10;GwG2Dwc5har578VdM8sdOOvFTNu1NvMnh1nSbuTptoZrLRNzoU6qkkgU05SrUxdxrg+EyJrmb+cl&#10;jKKiZjB1gAAAAAzQ/Wz/AG++KP3P2310bSAUwwAAAAAAAAG3z2nfhZdtP7gHDf8Ad11yA7/AAAAA&#10;AAAAAGbj6q7mqeB7zfCmspvVl6rwUgdM7Uko7HV3hnfrjtKO2palkGRcnJkz6g0+qYyXw+NXKXTP&#10;UvgAaQUdIMZePYysW7byEbJs20hHP2ipF2r1i9RI5aO2y6eTJrN3LdQpyHLnODFNjOPYAzJfWVcL&#10;oDSHObT/ACxpUGjDQnMLXMsjfCskzFbPdz6TXgYCfsChE8YasFrFr20VkpkylLl08YO3RsnVVWNg&#10;K8uk9ccr+6xyO4u8Utft423bEj9fVPjzqVoq0a16sULUuukrDaH0zapOPZLuSQNZQk5mdl36pHb1&#10;YyypECKHM2agNZPtG9nvjd2j9HHomrUTXjcl4axTveW/bBHNG9s2HOMkMGLExKCWFM1LWsG9VWzE&#10;QiSy3kFUyq6XdvDquVA9k7oncO1l2v8AhtsnlfslgayuYA0fVNZa8byCUW/2ftiz4dJ1ClNJBVJx&#10;iPaqFZuZGTdFSXVZQsc8cporqIlQUDuWmzitnqFVsi6CbVew1uDnFmyJjHSbqy0Y1fqIJHP8syaJ&#10;3GSlzn25xj2gPpAAAAAFdXvCen/Z94Tf+qdp7O5g3DUuttPazPRalqGnaoi59ZKdmrFMz12vCl1n&#10;L6i1LIWtHMGzM3JCFKg3gieJRYyuMohxxrn0X3a+q5mrq+be5h7PepeD3pk72DrCpVp14VElM+CP&#10;rWoELG38zBDEN0mDfIPnp0NjBwHdeuvS69kjXpW6qnEJxfpNBNFP512Luzes+Zbyk22DncQbTY0V&#10;UVFHCzfzT5+bsdDKHKTwpZ8vAd26/wC0F2sNX4QNTe3jw6Zu2xfC2lZjj7rS3TzfHkuGx8oWG316&#10;dnETLt3SiauSuMZVIbofJsYxjAdx03WmuNdNzs9fUCk0RooUxDtabVYKsNzkOsZwcp0IRgxSMU65&#10;8nzjOOmT5zn8OeoD7YAAAAAAAAAAAAAAAH/JyEUIZNQpTkOUxDkOXBiHIbGSmKYpsZwYpsZ6Zxn2&#10;ZwA5l2Hwn4Z7dwsXa/EjjHs8rnw+8F2HoXVd1wv4E2qRPOxZKpJYV8CTJEuPF16FRJj8BC9A4S2H&#10;6fvsz7P96/OXt86KjPfCqlV/o8bWrUPgwsisgfLX+iezUr3E2CODZJlDy8pnwU5ehyEMUOEti+kT&#10;7NN2M4zWqBvjT+FlFjpl11vizSZWpVVHJyIt/wClpptExk25VykJlXKh8lRJ4zGNlTJw4U2H6I7h&#10;pJmW/on5l8m6UU3h93xsOuar2eZLoo1yfzjVuA1FhfxJEWxjw4T6GUJn24TMVQLdfF/Utq0Jxx0Z&#10;o+7bJW3HadP6pouspfarqumqb7YK1GrsfWkbZJ149htZo2WmWsams7L84u/G5Mc/j+V0wHuwAAAA&#10;CAL1M3KC+cUO03tG/artDqlbNntvceKxRrTHOkWspDzUbt2s7KXWjfNWTy4WcQmvHaCqZCqmy1VV&#10;z4cFKZQgS18O+SdT5h8WOP8AyhpOUSV7eeqadsRFiiqdb5ik52IbrWKrrqKFIY76p2MruMc+zp7w&#10;0P0znHTOQgv9SH2Tmvc44+E3hoqvs8c3ePNbenoREvLaLbt1o0XezU1pGSdmyRL58I7duZCprr58&#10;lCXVWZqGQQk13bYMuzSmoNv8h9zaY4eVJvIEuOwd3x+u6hU5ps8Zt67sbaE3UqHNSE21w0PIRKbb&#10;Nfj/AJ2Oon1aNo3JzlL5ZwG3bxJ406/4ccZtHcXNXI+Cj6N1vWtfxDs7VuyeTziGYkLN26XbtP8A&#10;JsWC5z6jqWkTk+So/erH/wDEAru+om7ibfR/IHtRcKaVaGcZddo87+K/IvbvjeNU20Jp/T2+6e4o&#10;zG0IuTJlTh7rtJp84oq+IpS/mauVTJSHx4wtVAAAAAAAAAAAAAAAAAAAAAAAAAAAAAAAAAAAAAAC&#10;ED1IfwSue/8AMDXv146uAY4wAAAAAAAAC/56GP8A6on9ib/m4AX/AAAAAAAAAAAAAAAAAFYH1eXw&#10;bbp94DRP5clAGUKAAAAAAAAA0e/RDfZZ5w/T/rv6unAC76AAAAAAK4PqwPglcjfpA47/AF30gBki&#10;gAAAAAAAANHv0Q32WecP0/67+rpwAu+gITu/V2tYnumcFbfr6uRTE3JDT5ZTafGadXOi1cHvMfHZ&#10;xMa5cSCyzZFvA7ZhW3zUt56pWiEjhg+Vxn3EoDHIlomVgJWTgp2MkIWbhZB5EzEPLM3MdKxMrHOV&#10;GchGSce8TRdsJBg7ROksiqQiiShMlNjBsZwA/PAAAAAAABbw9Jp3Yy8R+UTrgxuWx+58feXdkjUd&#10;fv5NwmlGa35KKIN4atOMKrLJEaQ+4mCDevvOhVTZl0IY2PJRw7UMGoQAAAAAzQ/Wz/b74o/c/bfX&#10;RtIBTDAAAAAAAAAbfPad+Fl20/uAcN/3ddcgO/wAAAAAAAAABjd+o2uby9963nxMvTLGUjtlVCmI&#10;4WwgXJGevdRa7obIqZWyaSWEfdq4XJM9PMNjPiUyZTJzZDSJ9O5zJQ5qdprjBbpCYTldh6breeNe&#10;1SZUOs9a2vS7dnXYF3KrKZydzKWrWRoCbcK/+NaTN/4sGAR4esd0HjZvavru4WTDzZXjZyM13bH0&#10;kUiZjsqXsZnN6nmGhjmL4028hcLXXjG8OcdVG5MZxn/AEYnonuFnmOeVXcAtMN1K3TjuL2nZFyl1&#10;LlZbMPsTdEi0TXJ0KokkSpsm7xH2+FV+38WMZVLkL/MjIx8RHvpaWfM4uLi2bmRkpKRcoso+Oj2S&#10;J3Lx8+eOTpN2jNo3SMoqqoYpEyFyY2cYxnIDJ09S/wB4iP7lvKaO1Fo2wfOXELi9IT0HQpdg4MeM&#10;3Bsp2r83XLcCXlKe7PK3luzJGVkxinN82kXeEOXEmdFMNW2iwzyuUinV6QyiZ/A1WvQz7Lc5lG+X&#10;kXEM2LnKChiJmURysgbwmyUucl6Z6Y/AA+qAAAAAYj/Lfnnv2685eXfIHUW+9u66abb5I7mvkC41&#10;tsy40oiFYn71aFaoyaqVeajMmaxtUkU2iRs5ycyGTeIxsnPkwela1763eD1QZM1X7iHJyUyn18P9&#10;JV/cbnLnqo7U/GF3C3vRVflPT/42M/JKmX/FSSwQJBda+rg7z1FO3NaNqaW3OVE2DKJ7K0HRYsjv&#10;GMrZyRxnTyGqFClNhUuM+UZLPRMvTPXJ/EEgutvW68vIvyP6X+FnG+8+Hw+9f0bXDZ2qvO6dPH5H&#10;5zv9y+7eL/B4vN6f/qAkH1r63vjHKe7f0w8GN70Xx+V75/Rrs3X+1/I6+7+d7t+dEZpj3vy/Er4f&#10;F5Pj8BOvh8efLCQfWfq8uzbe/dPzpunIDS3vPked/SZomclfcPO9w8z3v+hyU2z4/dffFPM8jzuv&#10;uqvg8fVDzgkF1l38ezhtorM9V7hXHqKw+KiZHGzZ+V0oYmF8N8kw8JuWFoZ48xcOi+PDjCWU84P4&#10;/D5anhCQfV/J7jVu7yM6X5DaN29hyUp22dX7aoN/94IZErkpkPzUn5bzSmbnwpjJeuMkzg34PaA9&#10;yAAAAAAAB+bLzMPX451MT0rGwkQyKQ7yUl3zWNjmhFFU0EzOnz1VFs3KouqUhcnNjGTmxjHtzgBx&#10;Dsjuj9tjUPvCeyOe/ECqPm3i82FfciNVL2T5HXx+VWGFpd2Fx4M46G8tsbpnOMZ9ucdQj52V6nrs&#10;la195bqcyG96lW3m9InWun94W/3nyveC592sDbXTemH8aqHgL4pMvi8wh8fi85PgI+tnetE7ZNVy&#10;7aa40xy92rIJFVy1fFpGsqPVHeSkelSJ852Day1obmUcIIZz4oTOCoL5P1yoTKOQj62d64pbOXLT&#10;TPbwTIXHn+52DZ3IkymTfjHabb3moVXUqWCfisIKn8M4b5RlEsewpVjBHxs31n3c/teV22vNS8RN&#10;UMD+Z7s6aUHY9zsqPjUP5fmyVn2orXV/KR8GMdIcnU+DGz7DYIQI+tl+pv72mzcLt3PNCSpUWsbx&#10;EjNaam0lR8ts+PB+iE/Ea6LcMlz4cY6KSR8dMdP8JuoR9bH7nnce275yeyuefL+4Ml/8eHluRe2T&#10;18n/AJHi93riFrRgWvmGbJmP5TYnjMTBjdTY6gL1XoouQ8zfuM3NjQ9ksMlPSust60DbjdWbePZG&#10;SxH7o1+rTTJpSEguuquxbudD9fJJnwt1FsmzjGV8dQuzgAAAAKiHrS5J6x7VWlmrRwZFCZ546ojZ&#10;NMpSGw7ZJaH5My6bc+TlMYhSyUU3V6lyU3VPGOvTOcZDkX0aXcnjLRq7YvbE2NK+RbdZPLLu7jmq&#10;7XSIjMa4s0q3d7V1+wTykgUkhUL1KmsSBPGu4eoWB+fwpox2cmC9SAoPdvHglW3Pq5ef9ieQbdtW&#10;eL7zanJ2DYGZLFjiX3kVE0pSuEI1Mg1bI+Uy3vLyrLOSGTSWYJqIeLJE1Sheh2vtKhaQ1lf9x7Ss&#10;kfT9cavp9hvl4tEorhJhB1erxbmYmZFfPtMp7uxaHyVMmDKKn6EJgxzYxkMfmw8v7r3S++zpHkNb&#10;I14shvLnfxsquvKDLOm2MVfVaO5aPTtaa9VPh3iKbOGdWTbkkVUlE27mUXdOs5xlc5gGyMAAAAAA&#10;AAAAAAAAAAAAAAAAAAAAAAAAAAAAAAAAIQPUh/BK57/zA179eOrgGOMAAAAAAAAAv+ehj/6on9ib&#10;/m4AX/AAAAAAAAAAAAAAAAVgfV5fBtun3gNE/lyUAZQoAAAAAAAADR79EN9lnnD9P+u/q6cALvoA&#10;AAAAArg+rA+CVyN+kDjv9d9IAZIoAAAAAAAADR79EN9lnnD9P+u/q6cALvoAAzQfV1dp8/Hvf7Hu&#10;NaZrZW+nOTli+aN6x0Q0yVpR+RKjRd4a1ukW6CaDOJ3VGMVXqq2cnyeyNH6i58KSDYhgpigAAAAA&#10;AA/0NHbpg6bPmLlwyesnCLtm8aLKNnTR02UKs3ctnCJiLIOEFiYOQ5M4MU2MZxnGcANgH07/AHV0&#10;u6DwYhHuwJtu85S8dvmTVnIdqdQuJGyuSxyuKJuM6BcFKVvtSFi11HZilTTLPsJNNJMiBEfEE94A&#10;AAM0P1s/2++KP3P2310bSAUwwAAAAAAAAG3z2nfhZdtP7gHDf93XXIDv8AAAAAAAAAAY2/qMqi4p&#10;Pet59wzrC2FXuzqlbi+f5Pj932BqLXV8Z5L5Bzk8nLSyE8vrnx+X4fHjBuuMBKJ6QbuMIcaealn4&#10;XbEm/ctWc0m8Y0pSr94ckdXeQ9LayK1OIgRZTDRl/SdXXbyEWyQvnvpVGGR65KTHQNBXuecQnHPT&#10;gFyo4kxruHj7JuPVcnF0V/YlXTevMdlVt9HXbWLyfdMWkg+ZwbbYVZjDvF0G7lZFuU500VTlwmYP&#10;x+1XwpadvTt/8ZeJ50YPFt1xrxi62tI15dV/Ezm5beu4uG15WOl3TCLkZqHzeJt63jHDpuiv81IN&#10;U8ppFTKkQKxfq+u7JYdJ69rHbS0VZ3UHd95VVO9clrDCPDN5GI0s+eP4ut6sSeNs+ezW2hJxjlzM&#10;plOktmDZJtlCqNJZQuQz5+OdAPtfkJojVqSKLhTZW5dYUBNBwk3cN1z3G7wddIiug7csmqyKppHw&#10;mIqskmYuc4McuOpsBvJgAAAAPCeUl/c6n4y8i9pMlFkXmtdE7dv7RZvlfDhJzTdf2GxIKIZaumDn&#10;CxFY7GS+WuifxYx4Tkz0NgMH0AAAAAAAAB/Zu4cNHCDtous1dNVknDZy3VOi4buETlURXQWTMVRJ&#10;ZJQuDFMXODFNjGcZ6gLIfam9THzk7flnrNI3Pb7Zy34plcMY2c1psuxuZvYlGgS5w3O/05smeUeT&#10;UW4h23gy3gpNd1ALoo+7JJx51ffUg1L+LnKHSHMzROveSPHa8R+wNTbMh8S1dnWWDoOW6yKyjOXr&#10;8/Fr4K9gbRXJVusykWDgpF2jtE6Z8ezrkOgAAAAVae/j6jOkdslF7xm4ztKvtjm5Nw6biaJKrZka&#10;HxviJlgm7h5+/MWZyGsewJdi5TcxFa89uVJsonISJytjtGkmGZ5yk5p8rua15dbF5U782Zu2yrPH&#10;Txji62Z89rta98Nk6zGk01A7eo0WH8Rs+FlDsWTQuc5zhPGc5zkOYAAAAAAAAAF070Sd/WjucfLz&#10;VpXBit7jxRZX9VrjDjwLLa129Rq6g4NkpvdMGbE2uoXHjxlTOFc+DOC+Z1DSqAAAAAVNfWW0iUtf&#10;aWpU9HlUy01nzM09d5zJEk1Cki3+uN264RMsc7lAyCeZrYDPGDkKsbJ8lL4MFMZQgZuXCvlbsXg7&#10;yq0Zyu1WuYtx0nfom2oR2XKjRrZ4HGVY240mUcJFOqnC3moP30Q9yTHjw1eqZL0NjGcBuB6N3LQu&#10;ROmdV751bLpz2utx6/qeyaXKk6FO6rlxhGU7Ge9I9cnZyCDZ7hJy3U6KtnBDpKFKchi4D/ZV9Paq&#10;pN+2ftSo68p9c2Xup5VX+277EQMcyt2xnNGrLKmUw1wn0UCyc4nVatHpMY9NdQ6bRDBsJlL4z5MF&#10;HL1iPdZLCwda7WWlbMoSXsScBs7ltIw75MvuVbIdKY1bpd/lHKiuHE88TRtEugbyDpNG0PjBlUnj&#10;hMoVnvThaRdb17zvCOFKxUcxOvr5Pbun3ZfM8mJa6bpNkv0I+dGRORQqbm6Q0UyT/CXLh2ng+PBk&#10;wDY2AAAAAAAAAAAAAAAAAAAAAAAAAAAAAAAAAAAAAAEIHqQ/glc9/wCYGvfrx1cAxxgAAAAAAAAF&#10;/wA9DH/1RP7E3/NwAv8AgAAAAAAAAAAAAAAAKwPq8vg23T7wGify5KAMoUAAAAAAAABo9+iG+yzz&#10;h+n/AF39XTgBd9AAAAAAFcH1YHwSuRv0gcd/rvpADJFAAAAAAAAAaPfohvss84fp/wBd/V04AXfQ&#10;ABzny34uao5qcbtv8XN3Q/z1rXclPe1acTS8GJCId5URka7a4NZTBiNbJTbKxZy0asbBipPmaRjF&#10;MXGS5DE85tcQtrcDuUu5eKO52Bm121DbnkF86JtVWsXca0uUkjTr9XiLHUUNXbzV3bSUZ4MbKqaL&#10;nCSuCrEUIUOVgAAAAAAAStdmbuW2vtY85dc8hmp5ST1PNddcciKVHYwue3acsr1macVYsjqoJr2i&#10;mP2jadh/xiOVH8eRsophs5cFOGztSLrUtk0yp7EoVhi7bR73W4S4U60wjoj2GsdYska2mIKcinaf&#10;yHMfKRjxJdE+PYZM+MgPqAABmh+tn+33xR+5+2+ujaQCmGAAAAAAAAA2+e078LLtp/cA4b/u665A&#10;d/gAAAAAAAAADMR9Z3xrf627h+nuSDONWSqvJfQMZGupQyPhRebK0lMOKvZmhFilwU5mdBn6kbob&#10;OT483P8A4fD0CojWbNYaXZK9cajNylatdTnImzVixwb1xGTVfsMC/bykLNw8i0USdR8pFSTVJduu&#10;kYqiSqZTFzjOMZAbHPY07stI7r/DuCvjl/Hx/JXUrOv0flBRECN2ikbeFGLgkZsGFj0CIpp0fare&#10;JcSMd5ZMJNHSbyPwY5mJlDhM64cN2bdd27XRatWqKrhy5cKkQbt26BDKrLrrKmKmiiimXJjGNnBS&#10;lxnOc9AGHd3KOW81zq53couVMs9dPGW2NtWSQpSTwymVonV0GuWraogDYVznJTQGuISLaH6YJg6i&#10;Jj+Evi6YDrH0+mlV9795LgNVE2qjlvU92Mt1P1CZIVNkhoKDmt0NnThRQh000/nSjN0i9emTqqEI&#10;XODmLkBszAAAAAOBu604cNO113JXbRdZq6a8BuYjhs5bqnRcN3CPHjYqiK6CyZiqJLJKFwYpi5wY&#10;psYzjPUBiAAAAAAAAAAAAAtvekp7ns7xb5oN+D+w7Ktjj5zIliRdXjpF2f5spHJVFgm2o05FJrLZ&#10;RZm2mxYEq75JFLzZCQPCmObBGfTIajQAAjk7sfPeu9tbgdvXlVKYj3tsrFfxWdP1uR6nQt257lk8&#10;LryFWbEUSWdxbSWVzJyhEzFVLDx7tQuepMAMVjZOx71uHYV32vs+0S122Nsi1Tt3vNvnXHvUxZbX&#10;ZpJzLzs1IrYKQhnUhIu1FDYKUpC+LoUpS4xjAfEgAAAAAAAAAC2X6NCSfMe7Rd2rRwZFCZ4ZbhjZ&#10;NMpUzYdsUtk6QmE258nIYxClkopur1LkpuqWMdfDnOMhqWgAAAAIgu/hoFbkn2f+d+u2McWSmYfS&#10;r3b0CgVLzH2ZbQs3C7qTSivCUy+JKRa0NVmQiXQ65XJkPaVUxchjCANOz0bHNF1uvgftDiNaJQzy&#10;0cPNjJOaiRy4KZfGnN4L2C1wLFAihMOHRYLYkPZinPg6hW7Z4zR6JkwlgwWJO5Lzn1724uGO7OWu&#10;wit5Emu62ZvRqio6I1cbB2lYD4h9d0ZpnzCufLm7I5Ry+WQKqqxiknbzyzkbHwAxQt4bp2TyN3Ds&#10;vfO4bM8uG0NuXSfvt4sb3PRSRsFjkFpB57s3LnyI6LaZWwgyZo4I2ZNEkkESESTIQoXivRNcOnjm&#10;y8suelhiiljIuJjOLer5BwgY+HEtKOYDZm3F2Z1M4TQWio9hVECrEKY5iSC6eDFL5hThoNgAAAAA&#10;AAAAAAAAAAAAAAAAAAAAAAAAAAAAAAAACED1IfwSue/8wNe/Xjq4BjjAAAAAAAAAL/noY/8Aqif2&#10;Jv8Am4AX/AAAAAAAAAAAAAAAAVgfV5fBtun3gNE/lyUAZQoAAAAAAAADR79EN9lnnD9P+u/q6cAL&#10;voAAAAAArg+rA+CVyN+kDjv9d9IAZIoAAAAAAAADR79EN9lnnD9P+u/q6cALvoAAAKgPq0u09/vX&#10;cY23PLTtd9735xHq7/8ApIZRbHzZPYXGlu5eTlhyrlFIy7mQ0y/dup9t4jFTJDuZjr41Pdy4DMFA&#10;AAAAAAAAaKfo+u7ErsCjzfa43bZfPtusYuZv/FKVl3ZlHs/rfDpeU2FqMjlxnB3LzXz54aZh0fGs&#10;saFdPUSYSaRKRcBelAAGaH62f7ffFH7n7b66NpAKYYAAAAAAAADb57Tvwsu2n9wDhv8Au665Ad/g&#10;AAAAAAAAACu96m/t8P8Anh2yr5K0OBWm938VJJTkPrRnHoedLz8JXYp4y2zSWZE0HDt4ac184cyD&#10;Zk3L576Zho9Ev+N0yGRQAli7LPcgsvbB566n32WTkCagsMg01nyOrjXCzhCwaWtUmwTsT/Eal1M9&#10;nKK5QQn4spPCoo9jioePCLhYpw1ge6PulrrrtZc5d10ydjXRW/Dbdc1RLMwl0CxjqRtWr5qPpE5F&#10;SrdbCTxFeTm2a7XKCmDO85IRI+DKFMAxHAF3T0UXFZzbeT/KbmLMxah4DTOp4jStNeuks4aK3vcE&#10;62sM69ilvL/GSlapmvTNXGMHxhNvYi+IhsqEMQNIQAAAABxv3Faoa+dvrnXRyIOHJ7nw35O1QjZo&#10;qkg6cGsWk7vEFQbLr4ygi4Vy88JDn+QU2cZz7AGGeAAAAAAAAAAAD6SnW6xUC31W+VCUcQdspNkg&#10;7dV5ppnBXcRYq3JtZmElGpjYMXDiPkmSSpM5xnHiJgBuqcUN7RfKHjBx35IQyTdtHb30nrDbaDJr&#10;lTKMYe/0yGs7qIxhZRVZNSIdyR2xyKGMoQ6WSmzk2MgOgAGez63LlK/dXbhjwpiZNZGJhaza+UF9&#10;iSK+JrJylik5LVeqHyyOC4wk6r7Kt3EhM5znJk5XPsLjGMmChaAAAAAAAAAAAC4L6K2sfOfc633Z&#10;1mrddtV+EF/QbrqH/Hspmwbw4/t2i7ZP2ZN5kQxkEjm/AUqnT8JsZwGnmAAAAA/LnIWJssLMVyeY&#10;N5WDn4uQhZmMdk8xrIxMq0WYyLByTrjxt3jNc6Z8dcdSmyAwvubnG2b4e8vuSnF+fI4y70bui/68&#10;YvHJTEPN1uCsL1GoWdLB+inudrqmWUk3yfBT5QdkyYpTdcYCw56OTcMjQO7BNa2K6LiG3vxm2lUn&#10;UcsqoRJaapspUdnw8m3SJnBVpKPjahJIE8fUpWz1xnp4vDnAdF+sw56vtqcrtVcB6dPGU1/xlrMf&#10;sraUY0cky3kd7bOicuoJtKN0lViKLUPUr5moyUN5SqZ7S/TMTOPAbIVANM6f2NyB2xrrSGoqxIXP&#10;Zu1bhBUWkViMTyo6lrDYn6MewRyfp5bRmkot5rlyrkqDVuQ6ypiJkObAbaPbl4U0jt5cLdCcSKNl&#10;m8S1XS2re4WVogZD8+Nmziqs/sq7q+aQrvy7Jc5J4u1SXydRmwy3a4N5aBMYDtwAAAAAAAAAAAAA&#10;AAAAAAAAAAAAAAAAAAAAAAAAAQgepD+CVz3/AJga9+vHVwDHGAAAAAAAAAX/AD0Mf/VE/sTf83AC&#10;/wCAAAAAAAAAAAAAAAArA+ry+DbdPvAaJ/LkoAyhQAAAAAAAAGj36Ib7LPOH6f8AXf1dOAF30AAA&#10;AAAVwfVgfBK5G/SBx3+u+kAMkUAAAAAAAABo9+iG+yzzh+n/AF39XTgBd9AAAB/ndtGr9q5Yvmzd&#10;6xet1mjxm7RTctXbVymZFw2ct1inRXbronyQ5D4yUxc5xnGcZAY+vqFu1Q67XnOafjKJBOGXFnkG&#10;pN7P44Pi4UUYQMcZ62Pd9Qe8LKrrmeaom5dFu381RVZWCeRi6qhllVsFCBkAAAAAAAHrugt6bM4y&#10;br1dyC03YVqrtDT12gb9SZxIuVU203X3yT1BvINPGROThZJMhmr9mr1QesllUFcGTUMXIbWXbb53&#10;6y7kfDrUHLHWJkWSN5hcR98p/vSbp/rjacCVJjfqFJ5Kcy3ihZnxKMllSpHfRLho8wmQjkmAHdID&#10;ND9bP9vvij9z9t9dG0gFMMAAAAAAAABt89p34WXbT+4Bw3/d11yA7/AAAAAAAAAAABkxepf7QLrt&#10;w8uXW6NQVhZpw95Tz03adeZjI8qUFqXZzg60xeNJrGZpkZxUaioqpLVdIxG5VINRRmhhc0Q7WAVp&#10;AGjTwy5Yrc2PSO8wqdcpt09vvEnj9uTj9YnKjrC0k8gdUVqG2Hp10ZN2q7cYiS68komDwqbphVSI&#10;c4T8OSdChnLANh3033CrPCbtOceIGdiPmnZm/Wbnk/tIiqSiLzE1t5lGPaZGv2y+TOGEhXdRxtcj&#10;nbY/hyk/auM5IQ5jlwE7YAAAAD8ewwUbaICcrMyj7zEWKHk4KVb9cY8+Nl2S8e+R6mKYuPNauDF9&#10;uM49v4AGCvs2hTeqtk7B1fZUlELHre8WyhT6CyJmyqM3T55/XpVJVucxzIKJvo5TBiZNnJM46dc9&#10;AHw4AAAAAAAAAAANfj0vmzVdl9kviB768K8ltfm3JrKTNhZNXLdKq7t2D+bTM5CuHCzczWkv4sng&#10;V8s2cYwYpMJGTzkLAADI29Vhs9xsTvX8lIbLszyN1JTtD6whj+8HWSRbpacp19l2iBD4xhqVpa77&#10;IpqJl+T5xTn/AAnyAroAAAAAAAAAAAAv0eh51KqrN9wbezxsoRBlF6E1LXXfhNlJ0rKO9lXG5NvF&#10;48EKowJEQJunhNnOHP4S9Ohg0EAAAAAH/JTkNk5SmKbKZsEUwU2M5IfJCqYKfGM9SmyQ5TdM+3pn&#10;Gf8ACAzPfWbcKFNU8z9Qc16xDKJVHlTr9Km7AkUEMGQT3PpZnHQaLmRcIopptVLLqh3Bosk1cmVX&#10;NAvTlNkpMlTDkz0kCNfiO6dbNs2563iajoDhpyI3Ha5522TWa16txKlHqc1NuVz58xg3Yx9xPk6y&#10;eDHyXOU+nhUNnAQE8vORdn5dcpOQPJ24+8Jz+9duXrZbhg4c5d5g2Non3shCVhuvn8MfVYNVtGtS&#10;49hGzVMuPZjAC9x6RDs+OaJXj907kHVFGlru0PK1jiFXZxnlJ3B0SXbqxdx3l7q5Swu2eXtkotDV&#10;9bqnk0Gd+5wVVvJNFcBdruW4Nba/umotdW+2RsNeN8Wqx0vU1ZWystLXKfqOvLdtSzoMGrZJY6DG&#10;Co1HkHbp4v5TNE5UEDK4cOmqSwelAAAAAAAAAAAAAAAAAAAAAAAAAAAAAAAAAAAAAACED1IfwSue&#10;/wDMDXv146uAY4wAAAAAAAAC/wCehj/6on9ib/m4AX/AAAAAAAAAAAAAAAAVgfV5fBtun3gNE/ly&#10;UAZQoAAAAAAAADR79EN9lnnD9P8Arv6unAC76AAAAAAK4PqwPglcjfpA47/XfSAGSKAAAAAAAAA0&#10;e/RDfZZ5w/T/AK7+rpwAu+gAAAAInO9D2zqt3T+DOw9AKpxcbt+vddkcdrpIESS/NfbtcZO8RLB4&#10;/MQ6jSr3qPcLwcvnocqTR970VM67VDJQxjrlT7Tr232qgXiAlKrdaPZJyn3CrzjRVhNVu01mTdQt&#10;ggJhivgqzKUh5Zks3cJHxgyaqZi59uAHzYAAAAAAALSvpZ+7ErwR5jJcZNtWX3Hi5zDnISrSSsm7&#10;MSJ1nvbPhidbbDSMtk7aNi7QdYtcnjlwgQ6Lhg9creVElJkNWMBmh+tn+33xR+5+2+ujaQCmGAAA&#10;AAAAAA2+e078LLtp/cA4b/u665Ad/gAAAAAAAAADkHkhyzrnHHb3DDW1qRYt4vlxvqe0Kzsb9yoi&#10;nBWhLTWydjU5okmToVZ1cLPSWsKh4vFj3h+mXw/L8xMPpOYfEbSHOnjpsvi/yGq5bRrPZsKaOflQ&#10;Om1na3MtVCvK7dKjKHRXzD26pTKKT1g48CieFkvAsms3OqioGOT3UO2LvbtVcorFx/2+0Wm6pIGe&#10;2LSe3mMc5aVbb+uMvDJR89GnUwdFhZokqibaeiPNVVipD5ODrNVWjpyEs/p99orSfCz1AHFR2Z9I&#10;NL32uty8ga/DtVfGonP6Ro18riqrBoQxnSq0q/2lEJr4STNhYrVIhs4z4MGCJbtC8LVe4D3GeLfG&#10;N2xcPKVbNiNLLtkyKZspt9P67bOL3spJd1g6aUcpN1aAXi2i585LiQfty4Koc5Ezhs2b73BTuMvH&#10;7cO97Yii1o2h9S3rZ82yanbxxM17XNTkrI5i4/OU8t26zlnE+7tiFJnHmHIUpc56FyFdn0wnd8uf&#10;cj0Ju3V3Ia0mnuTuitk2G5PJB84Oo8tmmdxWietNSds8rmKdVHW1jcSFZ8hEnkx0M3hSGz4l8ALR&#10;gAAAADHJ9RxxuV4zd4zmTBIMFGdc2zeGfIyquDJmSRlGu9YlpfbU6aFNjGMt2eypKdYdS/J8bM2M&#10;dOnTAQegAAAAAAAAAAA1UvR2zbqV7QZ2LhNuRGtcqN1wjEyJFCqKtV4fXljOo7ydVQqjjD6fWJjJ&#10;MJl8opMeHxYMYwWpgGMr6gqVfzHeb7gjuRX94cI7wNFJqeUij4WEHTqrCRSHgQTSJn3WMj0UvFnG&#10;Tn8HiPkx8mNkIcQAAAAAAAAAAAaw3pI+OTnRvaEpV6lWHuU3ye3Bs/eSmFiZw9/N9B1GakqhVc5M&#10;bJWbyI1fiRbFx0L5Uj4+nVQ3ULOQAAAOU+cXLGicGOJO/OWWxvLXrWktdzNtThzPEY9a12bwpxlI&#10;o7B4v+KQlLzc5BhENTGxnBV3hM5x0xkBCP6V/mJsbmpwR5B7S3HY1rHtRXnbvqVtS6yjjKSJdjQW&#10;udqtkIduu7d4jqyxkLq8YxzRPKaTRsywiQmCJlMYOw/UBcI4znZ2sOTGvkYlGR2PqeqvuR2l1/LM&#10;o/a7H01ES1hNGRGMfi/nK90c81WU/M6JF+evGYxPDhQgZa3AjmVUeH2mO4+1UxMH21yp4cSPEbVp&#10;YqFQXbtYnbOyaQ+2/Jz1kVetloCHb61qrtAiCKThV/IuWpclImkdVMJPfT09hW7dzXa0JyD35X5a&#10;s8DNYWbzLJIOMuoiR5DWiCVyobVlDclIRyaqoSCZE7TMoGJhu28xgzVLIKGWYBq7wEDCVWChaxWY&#10;iNr9brkTHQNfgYZk3jYeEhIdmjHxURFRzRNJowjY1g3TRQRSIVNJIhSlxjGMYAVR9JcgZDnn6qDa&#10;zOvTSk3o3tdcSNla0qyrVyVaAb7tu85RKbt503Q8vKiNkezNtk4B2bGcEUQpRPlY6FwoFs4AAAAA&#10;AAAAAAAAAAAAAAAAAAAAAAAAAAAAAAAAAQgepD+CVz3/AJga9+vHVwDHGAAAAAAAAAX/AD0Mf/VE&#10;/sTf83AC/wCAAAAAAAAAAAAAAAArA+ry+DbdPvAaJ/LkoAyhQAAAAAAAAGj36Ib7LPOH6f8AXf1d&#10;OAF30AAAAAAVwfVgfBK5G/SBx3+u+kAMkUAAAAAAAABo9+iG+yzzh+n/AF39XTgBd9AAAAAAGdL6&#10;wXtP519sCG7omk6wVGk7QfQlC5VRsO1Km1r2z8IJRVD2w4aoZ8LZjsWNapw8quVNJAs2zarKmUdy&#10;5zGCjCAAAAAAAAA1rvTOd2PHca4Us9X7Vsfzjyu4nx9foG0FZJyTMvsagnRcMtZbcJhVZR1JPJKJ&#10;jMxc+vnJ1MzjFR0t5ZZBsTIVjfWz/b74o/c/bfXRtIBTDAAAAAAAAAbfPad+Fl20/uAcN/3ddcgO&#10;/wAAAAAAAAAAAVHfWMPblReBPEre+u5mUr940j3A9T2ytT0V5ZHFamUNV7pmYC1Irm6mQeQlqrcd&#10;7vnGM481bGc49mAE7va659UDuWcJtNcrKOqxaStphSV/a9QaLFUV13uast2rLYlLcpZWWdINWsqp&#10;h7FmX8CzyDfMXeSlK4LgB+H3S+2Xonuo8WrPx63CyRiLI1K4sOmNtsWDZza9QbHRQwWOsMOqsTxu&#10;4GWwkVlOxeTkSlIw5yYMi5TaumwZK1tZ83+yvyv5K6HlcJ6025J6j27xh2V4o8s5UtkaP3bXTw7q&#10;w1N1ItWvzvV7NHEYT0DIeWks3fM22XCJFkHDTAWpPRG8X2khc+aXMuZjjGc1iBo/G/XsioiVRDzL&#10;W8PsfahElT5/EvmTesVMpTEx4vJeqFznBTZwYJ1vVi8gHejuzdtmuRjkzGV5H7S1Jx/ZvUjmI4Sa&#10;SM092rZmyPTqQ5Zmm6mkmCxTYzjLZ2p06G8OcBn++n35tq8E+6jxr2LKzPzRrPaNgxx53IZVQyce&#10;agbfeMIJvKyhyFUOnH0u9pQtgVMUuTZJE5L+A2cZDZSAAAAAUKvWxcM15SrcUufFYhvNPVXktxj2&#10;7JN25FVyQs6pJ7C028dnSzhdvFxc2jamqiyhTJe8yzVLxJnUIVUM9wAAAAAAAAAAAGrR6P8AgEYf&#10;s7wkikm6Ie18kt4z7kzj/wApVZupVquVRj+LJ/kuG9bTLn2n/HlU9v8A4ShaQAY0vqHYL83e9H3A&#10;I/3r3z3jcEXO+d5Hu/g/OjXNIs3uvl+cv4vcfnfyPH4seb5fj8JPF4ChDCAAAAAAAAAAPVdFabu3&#10;IjdWptC62jjSt/3Nsam6xpzDGM+WtYrvYGFdizOT4+S3YoOpAqjhY2SpooEOofJSlznAbofHvStT&#10;43aG0vx7oZVC0vR+q6DqarGXIQjpxBa+q0XVY14+8vOSnkHzWLKs4PnJjKLnOY2c5znOQ9gAAABQ&#10;c9avzmWYQ/Gnt4U+YKTM8ZXk1u1q1V6LGjI9xMUjTEC6URNnxNXkonZJN00V6ZwoyjV/Dn5BgH/H&#10;od9p+bB9wvSTt0UuWEtx92nX2WTI+Nb53Z7SqVwdFJ5ZXHhbfMkGTOcnOTqrjpgmeuVAvvO2jV+1&#10;csXzZu9YvW6zR4zdopuWrtq5TMi4bOW6xTort10T5Ich8ZKYuc4zjOMgMVXttdt60dxbuL1HhtSV&#10;ZiMpJLvZZbbF1albuX1A0VQZ7CFytSiqyWGeZhZoo2i43KieUVpuTZpnLgimegbNWn9Q620Fq2ha&#10;V09UIeg6v1jV4mnUenwLf3eMg6/CtiNWbVLxGOu5cKYLlVw5WOo5duDnWWUUVUOcwQC+oR75tK7X&#10;GkpDTuoZmLsXOfc1TeJ63riZk3yWmapMFfRJ94XRv4VG6ake4QWLW45x1+dJRHzVE1GTV0UwRgei&#10;k0NMIaM5ucxLZiQk5rdO46jqaJsc27Xey0oTV8DI3m7SuXbs6j19+cFg261w6dKnUy4dxxseLxpq&#10;9QvAgAAAAAAAAAAAAAAAAAAAAAAAAAAAAAAAAAAAAACED1IfwSue/wDMDXv146uAY4wAAAAAAAAC&#10;/wCehj/6on9ib/m4AX/AAAAAAAAAAAAAAAAVgfV5fBtun3gNE/lyUAZQoAAAAAAAADR79EN9lnnD&#10;9P8Arv6unAC76AAAAAAK4PqwPglcjfpA47/XfSAGSKAAAAAAAAA0e/RDfZZ5w/T/AK7+rpwAu+gA&#10;AAAADx3kHobWPKHSG0+PG5q8jadX7ipM7Q7pDKeUVZWInWajUz2MdKor/Nk9DuMpvI56QvnMX7dF&#10;wlnCiRc4DFK7jfBfZvbi5ibj4mbRKs+e69nsuKZcPcVWMfsfWU7jMlQdgRJDZURwjYIFVP3tFJVc&#10;sfJpOmJlDKtVOgcPAAAAAAAAkY7VPcN2H2w+a2qeUtJy+k67EvsVLc1GaOPIS2VpWyPWBb1T1PEc&#10;qGJIqDNGSiFVfEk0nI5k4ORQiRkzhPF6w7alB3nyr4Ibm1XY2Nv1ttPgbVL9RbPGmNlnOVa1bT2T&#10;MwsgkVQpFkDLsXZMnSUKRVFTxJqFKcpi4CoKAAAAAAAAA2+e078LLtp/cA4b/u665Ad/gAAAAAAA&#10;AACAn1OWiHW9+zByyRiWHzhYdRN6BveGJ0Uz7q11nfIF/eH/AOLz7PctXvJ1T5WDF9nt6f4xQz9+&#10;wF3n7H2meSjhhf1ZixcPt6SEJD75qLP3t+6prxqdRnC7ppcSlhbKlkqKDs5ZJognlSbh/E3zgzlB&#10;gdANcLV+0ddbr17UNsakutb2NrW/QbOyUy71GVazVcscI/J42z+MkmaiiCyec4MQ5euFElSGTUKU&#10;5DFwFfn1J3aFje5Lw9ltp6oqab3mPxjg5S36ocRLDClh2lRWOF5S7aMcnboqvJVSYZ5Wkq2h4VDk&#10;sSCbdIyKUi9OYONvRTnji9snkW1L7qSdQ547CPJJYImWSTjlOP8AxsTivfPk4cYa++N32EcH+ThQ&#10;q3hxjPiAc3+uBvisdoDgPrHDhEqNv3Due+KNTLJlcLK65pVOr6LhJvlLKqqLYm0zlOcpylIZUmDF&#10;Nk5clDOmSVVQVSXQVURXRUIqiskcyaqSqZsHTVSUJnB01Ez4xkpsZxnGcdcANxftrclM8weAXEDk&#10;o5flkp3bOgdcz91dEMQ5MbIaQDWD2c0KcnTChY/YcVJt8G8JMmwl1yUmc5LgO3QAAAcY9w3h1U+f&#10;vCzkRxFt6zVg13Lr2Qhq9PPETuEKnsGJXa2XWlyVRRLlddGp3+FjZBVJPwncItzpdcYPkBiIbS1n&#10;d9L7L2BqDZkA8quxNW3Sza+vVakClK9gbbT5l5AWGJceDJkzqMJVgqnkxc5Ifw+IuclzjID4QAAA&#10;AAAAAAAbBXpi9fr697I3Cts9SUSkbZH7j2A8wfK2CnQuO+9ny0CqimummZNNSqqMM56YyQ5/Ecuc&#10;lNjOQnuAZJHqwqG5qHez5EWBcrgqW09eceL4yytnOUzto7SlM1iczTGWrfo3w81yrjOPGv8AjcH+&#10;Xj/y0wrfAAAAAAAAAAC5h6OTt5Od18t75z5vcD5+s+J8W9pur3L1vk7Kb5C7CgzsnDln5hFWj3+j&#10;TWEq7cOUzlKq1kJ+IdImwdLrgNMgAAAABim96flcvzR7ofMneiUt871Z1uCd19rdykoQzE2sNR+V&#10;rGhu45NI526Debr9URklMJ5zhRy9VVNkx1DGyE4/or9gLwPcq35r5VVQsbsDhxb5EqJMLGKrYKTt&#10;3TzmMMsUqmECJpQk5K9DnKY2D5KUucYObqGmjZDTRa7PmrREVLEWFlDQCbjKeG55rDFfMURfKxiI&#10;4RM+8vBvGbBfD165xgBXB9NN2l7d27+MFw3VyOrxormTy2lm1t2XFySTf541jr6OXeuqXrR55PjR&#10;Z2J4+k3k3PlQykT3t62ZKkMaLIoYOme973otTdozQBJBNKH2Fyp2nHyLHQumVJFEuPOImu1W2jsR&#10;s3cpysdq+rvSeE3lFIvNPylYNjpdXTxkGQ/vXeu3OTG3L5vfe98ntl7Z2XPObHc7nY3JXEjKyLgp&#10;Ekk00kiIsoyJjGSKTRgwaJIMo9kgk2bJJIJJplDZK7JPENxwg7XXEHQ81Emhr0jrFnsjaLJy0Ozl&#10;GmzNvPHey7dDTJFfxyklUX1nxCZMbp0SjEy4wUpSlwEqoAAAAAAAAAAAAAAAAAAAAAAAAAAAAAAA&#10;AAAAAAAhA9SH8Ernv/MDXv146uAY4wAAAAAAAAC/t6GRw3K47oDQy6JXS6PC1wi2MqTDhZu1PywS&#10;crpI5N5iiLdR4kVQ2MZKQypMZzjJi9Q0AgAAAAAAAAAAAAAAAVgfV5fBtun3gNE/lyUAZQoAAAAA&#10;AAADR79EN9lnnD9P+u/q6cALvoAAAAAArg+rA+CVyN+kDjv9d9IAZIoAAAAAAAADR79EN9lnnD9P&#10;+u/q6cALvoAAAAAAAKsfqne0/nnXw7/3ndQ1gslye4ews3ZmjeMakNN7L0PnOZbY1Cz5ZklpSSqJ&#10;UT2OERN5yhVEJBo0SyvKG8QZUYAAAAAAAAD0W3bZ2DfKfq+h2+yvp6saYgZ6q6yj32SKfmlV7JbJ&#10;i9ytdjlsEKr80qXGxSMiRM+T5TcP1vDnBMlKUPOgAAAAAAAAG3z2nfhZdtP7gHDf93XXIDv8AAAA&#10;AAAAAAfC7Q1zVdw6z2JqO9MTSdI2nRbdrm4xpDlTPIVW7wEhWbCxKodNUiZncRJrJ4zkpsYybrnG&#10;fwAMMLldx0vHEXkrvLjHshAyVz0bs63a5mHHkKt28wWuSzhnGWWNTWxhQ0LaogreSYqZ9irN2kfH&#10;sNgBKv2aO/ByX7Sl3TrLXL7cfEi2Tycjsjj5NS6qCcY5c5KjI3jUUo6w5QpF68jBTOE8J5jZsiJE&#10;nqeFCN3bUNVvg9z24udxPSUTvrirsuNvtQdGRY2OFV8uNvOubMZsRy6pmyKiosrI1WzMyH64TU8b&#10;Z4j4XLNdy0UScKB9vx74maB4rvN4vNDa9ideF5EbqnOQOz2MNg6cbJ7Ps1aqlZsMxGszZMnCsZZO&#10;oovVGLfwNCSTt44TTIZypjIUmfXNNHR2vbBfEbODsmzjmg0cPCoqGaoOnqfFJZm2WcYLlFJw7RYL&#10;nSIbODKFRUyXGcEN0DP7Aax3pHdkvL32ZNZVp2dRRPTm7N8a2YZUTwTws5C442zghFPMOZdMjraK&#10;uMGzgvh/xMY6ExnIWagAAAAGdD6wvtUuaFsuB7oemq2bNH2otA695TMYlmuZGs7PYs28Lr3ajsiH&#10;mt2cTsODZoQkirkjZBKaj2ihzLO5g+cBRlAAAAAAAAAAG5d27NKuOOXAjhlol+2K0mdVcYdIUyyp&#10;EKcmD26I13X0be58Cny0zPbP72tkuenhypnHs6AOygGbX623Sild5gcOuQaLVNFltfjvadVLrIti&#10;pYdTOkdhu7K4cu1idMOHhoreLJHBj48fktyF8WSkLggUmwAAAAAAAAHq+itI7N5J7j1roTTVYeXL&#10;aW2rhC0ekVtl4SqSM5OOyNUDOXKnRvHRbEhjOHrtYxG7NmkqusYiSZzYDa27a3BXXvbg4Y6W4l6+&#10;yzkf6P6/73fLg3YkYuNibSsB/nW/3p8XOMuj/PM8ucjJNc6qrKKQaM8Hym2J0DusAAAHFfce5Bue&#10;KfAbmJyJjXnuFg1Lx02xa6c583KHS/N6fKNdfIefj5SHvd2dMEvGXBjE8fUpTZxguQw2wFtn0Y9f&#10;kJfuvbIlmuEys6tws2zKySivnYwZJ9tTRVfbN2500VEsvFHcwRTBFDJ4yikqbGcmLgpg1HwETXd+&#10;7tejO0rxqkdrX1WNuO5rei+huP2iEpYrGwbQtyOG6a753lFNy6hNe1Ar1N3Oyxk/LQSym2Ryo+dN&#10;EFgx/eXHLPefOHkFsTk1yLuC1z2lsqW+cJV4VMzSGhIxsmVpBVKpxHmrJQVRq8Ukmzj2ZDHymgnj&#10;Kh1VjKKnCRf0/wDwEddwnubaG1zNQZpbTuqJZLfu+VV2RXkRnXespBhJtKxLJKmTRWa7HuysVXVE&#10;8G8zDaTWWKUxUD4AbKAAAAAAAAAAAAAAAAAAAAAAAAAAAAAAAAAAAAAAAAIgO/xW/wA6+zb3CYv5&#10;v+cvddAS9k938zyvL/M2dgbf84eLzUevzT8xe9eHrnx+T4fCbr4chjDAAAAAAAAALx3ogbY1Z8kO&#10;d1FP5Pvtj0jqe2N/EqbDj3Wl3ywQ7zykMJ5Ioj5t9Q8w+TlyQ3gxjBvFnJQ0agAAAAAAAAAAAAAA&#10;AVKfWaW5Kv8Aah17Ae9uEnN75mangStGzsqPvbSL1nuy2uDv23nJqPIts4ryGTY8KhU3Z25s4xnw&#10;mwGW6AAAAAAAAA0s/RK1j3Tghy1unurgnz/y3LWPfTH6tXH5o6c1zK+6op/+Fwz/AD38auf/ABFX&#10;Tx/gAXRQAAAAABXB9WB8Erkb9IHHf676QAyRQAAAAAAAAGj36Ib7LPOH6f8AXf1dOAF30AAAAAAA&#10;ABkjepd7T5O2/wA2nmwdUVs0ZxS5WOp7YuqUY9phKE11dyu0nOzNOJe7IIM49jASkknJQTcpCJpw&#10;Mig1Tyqdi5PgK4AAAAAAAAAAAAAAAAAAA2+e078LLtp/cA4b/u665Ad/gAAAAAAAAAAAz6PWR9sC&#10;Rbz1H7pWp4F08i5ZrXNOcqm8e1UWLEycailEad2u/wApEVOmxlY4hKpIuFTJIN1mkIkTBlHSmcBQ&#10;eAdk8GOe3Jzt1b2r/IHi7sJ9TbVGLNW9krzky76ibLq6bkq76kbHq/vCDSy1mTJgxc4zlJ4yVNhy&#10;yXau00XCYa5HaB7t+i+7dxvbbVoBWdI3DTPcYPfWiXcy3krBrW0uElMtpJifwtnk5ru2e7KrQkvl&#10;BIrgqardUqbxq5RTCBf1tGqXM9wl4kbnboGXJrPkzL0N8dMq5jNGW2tZz8th0r4HJW6bXMhqluiY&#10;50TmwqsmUp0/EYqoZqwDUa9GFGSDDtQ7RdPHnvTea5wbck4lDzVlPm6PS09x6h1GfgVxgiHjlIly&#10;48KfUmfP8WflmOAsCcj+d2nuKfITiTozdC5qnHcxZbY9E1tsx87wlVo7cNO/MFzUdZ2LBmmU451t&#10;GPtj8sU+UcERxIRRWhiZO8SOQO2gAAAeU7z0lrHklp7ZGhdz1VjdtWbZqMxSLxWJDKhEZSCmmpmz&#10;jCDpudJ3HSTM+SuGbxudNyydpJronIqmQ+Axoe7n2vdudqPlxatA3tOSsOtpozy28fduKsyoxm1d&#10;WuHhk498dVuQrNndqwocsdYo3HgOzkE/NTKdi6YuXARdgAAAAAAA7v7YHGpXmB3DOHXHHMf86ROz&#10;N+UFlcWnu5nZc64gJdK27PcnbFyXz02Gu4CUXMXJiEyVLPiMUvU2A3CQABUl9ZDxpU2z2xafvuJj&#10;veJzirvyo2GYkcEKoZjrTbTdzq2xty49ihPfNgS1SOY+M5LgjfOMlz1wcgZcIAAAAAAAADS39KX2&#10;UHfGLXTLuO8mqn7jv7c9TO349UqdYJ/OmoNNWZrjLi9vkXKZlYnYG3YlYuESk8DiNrC3kqHwpJvW&#10;rcLoIAAAACt76r/Z59edlffkEg79zdbf2JonWDdQqmE1lif0oQGxZJogbz0T598hteOU1Slwpkzc&#10;yhcl8OTGKGSSAvxeh/0astYuevJV82Mm3joXT2jas8y3wYjtaZfWu/X1sV0bGMpGjiQNbPlMuTeZ&#10;h1jJvD4CeILfPdK7l2ju1hxVtXIzcDgsxPLGUrGnNVsHiDezbc2a9bKqxFZisKm6soWPIQz6bkjF&#10;MnGxaChylWcmbNXAY7PNvm3yG7g3Ia58l+S9zWtt/tq2GzBg2wu0qVCqTRdwpA6/1/AqOHSddptd&#10;TdHK3blOosusoq6dKuHrhy5VDkwhDKGKQhTHOc2CEITGTGOY2cYKUpcYzkxjZz0xjHtzkBraema7&#10;U73tw8H0r7tquKQvKblj8w7I2rHyTbCMzr2kMmrs2qtSuSnz5zSQg4mXcSswiciS6EzLrs1sHwxR&#10;NgLIQAAAAAAAAAAAAAAAAAAAAAAAAAAAAAAAAAAAAAAAOLe5DrpXbvb150avbNiu39+4g8j6rEIm&#10;QTcmLOTOoLeygnCKKp00zumcwqgsj1MXoqQueuOnXAYbIAAAAAAAAC0n6QDdCOsO8BD0N04MRLkT&#10;x23RqdqgZfy26ktX0a7vJqtlI2Mpquk4/T7tNLPsOUq58Fz0MYpg1ZQAAAAAAAAAAAAAAAULvXBb&#10;lQa0bgLx7aPE1HM3a907lsDAqp/NZoVaIpdIp7xZDC2E8pyalwnCJHMmY2MtFMFMXHiwYM9gAAAA&#10;AAAABqzej91upR+zxD2c7byC7j5Kbx2Qkr5eCe+JxZqnqHLnxYVUyt4VdVmR8WcEzjyvD4ehcGMF&#10;pIAAAAAAVwfVgfBK5G/SBx3+u+kAMkUAAAAAAAABo9+iG+yzzh+n/Xf1dOAF30AAAAAAAABHF3XO&#10;3jQe55wl2xxbt+I2NtEqx/O7S14kG5l8643VWmj49HthDJEO5JGrKu14uWIjjzXEJJPESZKdQpih&#10;iy7Z1XftG7Q2FpradcfVDZOrLlYqDeqxJFLh5B2mqyrqGmo5UyZjorlbvmZ8EVTMdJYnhOmYxDFN&#10;kPPgAAAAAAAAAAAAAAAAG3z2nfhZdtP7gHDf93XXIDv8AAAAAAAAAAAHm+4dRa337qzYGlNwVKLv&#10;Wr9pVOapF6qMyRQzCcrk+yVYSLM6iCiLtm4wkr40HLdRJ00cEIsgomqmQ5Qxy+812k9tdpflNMaw&#10;nkZq1aDvbqVsnHHcjlip7jdaQV34vzbnpBuzaxSOzqIk5RazrNIqeDGOi9SSI1eN8AIgwHc/br7g&#10;e+e2jyiovJ7QsuoWTrzjEXeqI9fum1S21rqQWR/ObXdzbN8KJuIuXbpYUauMpKrRcki2ft8YcNkj&#10;YDTc5nWPT3qCOw5vG0cTVi22xW3XqGwKTSluil6onIPSMjEbDfaYmo9IuMsb1KZiF68ic5MNH7Sa&#10;Ret1DM3SDnIZHxyGTMYhymIchskOQ+MlMQxc5wYpi5xjJTFzjpnGfbjIDVo9IBDNIvs7QL1sgokt&#10;YuSG8pl+oc6piuXaC9Yr5F0cKZyVNMrGCQTzgnQvjTNn/GybIDnL1q9KNJdubjbsJskY7ykczazC&#10;KLIs8qLsYu56Z3Gu5eZkSqlOwa4lqmwSMTwZwssslnxFyQuDh+/6Y7vwZ5vUCO4M8sbkVfl7quuq&#10;G1lep9yUj3kbq6AaE8eHr9dbrLbioDBLPzpjOCuZmITJJdHDhCVXKFvwAAAEcHdH7ZOhe6nxhn+P&#10;O6EPmKdaKLWLUG3YqLYyFv1BsFJv5bKwwuHflGkIOSKQrWbicroJS0fnKfmoOCNnTcMfXnrwK5Fd&#10;uPkVbeNnJOpKQNqgVFH9ZszBN4tStnUpZ46awuwtezTpq0+eqvNe6HxjOSJuWblNVq6SQdILIkDj&#10;AAAAAAAXSvRdcOFNkcwd780rHDGWrPGrWpNdUCRcoKkR/pa3X70zkH8Q6yTyXLqt6tgpdm+SKbxJ&#10;J2RsY2MYUL1DSuAAHLPN/jRB8yeIPJHi1YDot2e89O3jXzKRX65JBWOZhHRahZi4wRXGVqva02Ui&#10;njJDlyo1L1KbHUuQw0bjUbFQLfaqHb4txB2yk2ScqNohXeMFdxFircm6hpuLdFLkxcOI+SZKpHxj&#10;OceImQHzYAAAAAAu6emr9OvJb2maB3DedVJ910JEOGtr47aGtsZnzt5SSJcrwe0dgQ70hTI6fjHX&#10;gdw8esTral003CxcwpSklw0hAAAAcW8+OfHHPtv8c7ZyU5KWwsHVYMuY2sViNy2dXbZ92dNnC8Jr&#10;7X0Iu4bZmbNM5bHN8o6bVi1TWePFkGiC66YRHeni5n8l+5tBc0u4Jv5+4gKXfd3wejeOejoyTduK&#10;LpvW2o6uWzyxa8ioRqSbslvlNptk7BYF0CO5d9DFLgjdm2aM2wcY+tXtTmN7anHmpt/eEyWnmvTX&#10;75dJxlNFVjWtJb1N83Om+C/5Qm4kJhu4L1NjBDtMZ6ZznGShmMANYjsI681x2mOw/WOQ3JyWa6th&#10;7tE27mjuaWl0cpuo2H2AjDRWroxu2Mpl7JWKxaxgKuixi0yEdLzMlhkkkZwfHmBnh93fulbe7sHL&#10;Gxb2vfv1a1lXTSNU4/ajM8MvHax1nh+ZZmi5TTXWZPL1aMIpPLDIp/8A7x7gqafgZtmiKIRZgL3n&#10;pl/TxTdrnta9ynnHT1IqjQjiOvPFbQ9njjJyN5lkPA+rG8thRbwhVI+lxLjCb6rxqpMLTLoiMktg&#10;kcm2LKBoeAAAAAAAAAAAAAAAAAAAAAAAAAAAAAAAAAAAAAAAAAP8r5kzk2TyNkGyLxhINXDJ8zcJ&#10;lVbumbtI6DlsukbGSqIroqGKYufZkuc4AYP3JfTr/jxyN39oKVMseS0hunaWo3yjgnlrLOtcXicp&#10;66yhPwYMspD5P7PZnr7PYA8SAAAAAAAB13wE5NveGfNbi7yka5eGbaR3ZQrvYmkfjGXstSGU42b7&#10;Ar7fGf8A+5Y6O6kGH/1xhz7PaA3J4CehbTBQtnrcoxnK7Y4mOnoGajHKTyNmIWXZoyEXKR7tEx0X&#10;TGQYuE1UVCZyU6Z8GxnpkB+sAAAAAAAAAAAAAAMkT1VHLFpye7vO263ASacnTeK1QqPGSDXaqK4a&#10;qWCoqS1u2hhRscpCklIfaV5mIZwp0yZUsSnjxZIRPGArhAAAAAAAAANp3saaQU489ovgDrVdD3V6&#10;px4qmypVnlHDdVlNbycSO75xi5SL7CvGUvsRdJbP4TKkNnPtyAlbAAAAAAFcH1YHwSuRv0gcd/rv&#10;pADJFAAAAAAAAAaPfohvss84fp/139XTgBd9AAAAAAAAAAFAb1hfac8eIXuqaRrKhlMfm7rnl/Gx&#10;DLxF8oibGt6q3W8I2b+IvlFI3q0y4VUzjw/MvgJjo5UyFAAAAAAAAAAAAAAAAAABt89p34WXbT+4&#10;Bw3/AHddcgO/wAAAAAAAAAAAAHJPNzhHx47g/Hi58aOS9MRtlBtiOHMfINsoNLbQba0QcJQOwNfz&#10;yrd0pXblXVHR8t3GCKIroqKtXSThm4cN1QyYe7t2PuV/aX2K5NdYt9tbjNYZZRrrHk1VIF4hUZbC&#10;6hzMKxsNgmtJf0Z7G93L1zGvHCjZ/wCBQ8c6eERXyiELYCZjspd4HavaO5NI3mPJLXTjls1aHr3I&#10;3T7ZwY/5xVlo8yZndqc0cyDCKa7SoyTpwpFLuDkRcoLuWKx00nWVkQ6j9SBxG07ROSmve4Hw+koG&#10;28Ke5NWZHdeu7RTCY/NaG3AxdItt1VDDdMmFIB89nHaU2swd4bOWcpIScd7ujmLVSTC5n6QXY0fd&#10;uzrWqu0Vbnd6f5Ebx19KpJJmTWRdy0hBbXQw6ydwthZRSP2YjkpylSL4OhPDkxDHOHsnqo9PL7Z7&#10;LPJGRYMPnGW07aNN7hjkCoEXXRQg9l1+rWZ+gYySh2/zZSrlJuFVCZIbDdJTGTeEximDJn1js2/6&#10;Y2JSttaqts1Q9k65s0PcaPcq67Mymq3ZYF6lIRMrHuMYMXCzV0gXOSnKdNQvUhymIYxchsO9jzu4&#10;0Xu08SY3YDg0LW+SerCxVO5L6zjFPJRhras3XzE3ysMV1lXxde7LasFXkdk+VPcnaTyOMqudiZws&#10;E0IAAAI5O5l2uuLvdR0MvpfkVW1EZqD+cpTUe364RFtsXT1tftSNzzdYkFMYSkIeSwgiSVhXnmxs&#10;qiinlQhHKDR02DJw7onaD5d9qTax6ZviqqWHV8/IOktU8hKgwer6u2WwTwZZNBF8fCp6pdGrbHV9&#10;ASJk3zcxTKI5dMzIu1gixAAAB/0QhlDFIQpjnObBCEJjJjHMbOMFKUuMZyYxs56Yxj25yA2V+wRw&#10;BcduvtmaN1LaoT5l3NsZu43xvpus3I3kWey9ltI50SsSZMFyYshr6ksIevOMeNQhnUWqoTPhUxjA&#10;TPgAAAymPVmcBVeJ3cjkeQVUh1Gepeb8W/24wcIoGJHMNywqrCJ3bBkVw3TId5Jyr2Psy2TKKHMt&#10;Yz4x0KTGMBVuAAAB/ujIySm5KPhoaPfS8xLvmkZFRUY0cP5KTkn7hNqxj49i1TVdPXz10qVNJJMp&#10;lFFDYKXGc5xgBfl7EnpVXvvdQ5c90yk+6oNlGNk1dw0nk8GXdH8vLmMsPI9n7MtEkFTJLo0zxeYc&#10;5Skm/CXDiKOF/wDbt27Nug0aIItWrVFJu2bN0iIN27dAhUkUEEUilTRRRTLgpSlxgpS4xjGOgD+w&#10;AA8N5K8jdQ8RtEbP5Ib4tbWmao1HVX1st0448Ki+WzXwIsYeGZZUTVmLNY5VdCPi2CWcrv5F0i3S&#10;xlRQuMhji92/up7t7sPKOc3ZsZZ9WNY1xaTr2gdLoybl3Aar16o9wdumdLzssZG/WZFs3c2KXImm&#10;aQeJkImVJm2Ztm4aXPpi9Vm1V2T+HCLtkmzmdgNNr7UmDJlSx76W8bmvz+rvTmTRSUUUUoaUSXOV&#10;MqHx4PDg3gwQpQh19bz9lng99P8AsT6um4Cop2Me2hI9zrnbRdZWNislx21UVvuDlBZTuVIxhH6p&#10;rMg3MpUsTGMpFZzWypbKUO38ChHCDRZ2+JjKbFbJQlA9Tj3sq1zm2NCcJeJNjbrcNuPE4VSes9WU&#10;RbVbee1oNBWHaSFewwyRs/1PrRkdVnAmTwVpJPVXD9MqzYkYuUKsuuNbbC3DeqvrDVFItWyNjXaW&#10;bwVQo1IgpKzWuyzDrxZRjoWCiGzuRkHRiEMbJU0zeEhTGz0KXOcBof8AYz9KlC6Mkafyz7mkLA3T&#10;bsatHWLWnFMriOslB1nJNlCPGNh3LJM1nsHsS6s3BCGbQbVRxXo7JMqOVZNZUiTALjt23pR6TtjT&#10;mkHTo0js3di1zeVisR50lXsdTNd11aeu2xJ9LBjOI+mwjxeLhvesJnwpOz8a1+SVwdVEPZgAAAAA&#10;AAAAAAAAAAAAAAAAAAAAAAAAAAAAAAAAAAAABkaeqf4yqcc+8TvObZMVGdV5K1eh8j6x4sFMRVa2&#10;xa1RvquFiYwU6jnaVFnHOSZxg6abgmM9cdDnCukAAAAAAAAA1XPSkdy+L5icCYji5erEZ1yD4Uxs&#10;Xr941k3ZVJO2aIUVcN9Q2uPKqp57lrUYpDFVdlIU3uuItmoqbGXyeMhacAAAAAAAAAAAAAR2d1bn&#10;5S+2jwb3VyptCke6sdcg1Kxp2qPz9MX3dlqbO2WuaphEqqThxH/OiZpGVyjnKzeDj3rgpTeT0yGJ&#10;1bLVYr1abLd7fLvLBbLjYJm1WiekT4VkJuxWGRcy83LvlcFLhR5JSTxVZU2MYxk5856APnwAAAAA&#10;AAdF8QuP83yt5UcdeNVeK4xJ703RrjVxXTYhjni2NxtUZDS86r4U1cpM6/EOl3zhTJTYSQbnPnHQ&#10;uQG6zBwsTWoWHrkCwbxUHARcfCw0Y0J5bWOiYpoixjmDYnXPgbs2aBEyY656FLgB+oAAAAAAK4Pq&#10;wPglcjfpA47/AF30gBkigAAAAAAAANHv0Q32WecP0/67+rpwAu+gAAAAAAAAAD4Hamr6Du3Wl909&#10;tSsRt01ts6oz9FvVUl0zKR1gq1njHMRNRbnCZk1kyumLo5SqJmIqkfodMxTlKbAYsvdf7d1+7YHN&#10;ravFu3mfS1XjXRblpa8vESpY2NpWzu3xqRac+WRNHEs2KycRUummXCSE3GvEksnSImocI3wAAAAA&#10;AAAAAAAAAAbfPad+Fl20/uAcN/3ddcgO/wAAAAAAAAAAAAABWw7iPPzYHZT5vUHeG0Y20X/th833&#10;Ba/tBtBsXE1P8UuVFZjU0nN8pDPB00lqPueltG8hLVpHPmO5aHmZlp0fqOG8qE88LM6C5eaNZzMQ&#10;51nyG48bup5joqGRgdhax2RS5pM6Dhq8ZPEpGDnItx4TouWzhM3lqkOkqQqhDFwFS7n96Nriju6X&#10;mthcGdsTHEu1SKjh+tqa1x0hs/Rrx8scypkK85Xl2uw9cN3C6x1D9HVgYoFKVFowbJYxgoU5ubHp&#10;9e6pwT+dZnZHGuc2hrSK8xRTcXHZR1uOge5oeThaTlG0HHt7/S4tNRcpPeLDBQ6ZzZ6EybpnIDlP&#10;R3Mhww4ubY4H75dTlk4xbBnG23dcLsWZLFZ+OXJOpRkknWtma1iZOYiI7MHsSOeL1e6Rvno+8w0m&#10;Z+2zl+wRSchao9EtyoJX918veGM09KVrsqg1fkFQ0HC+Ekkp/WcunR72xYpmPjDmSn4G+xLnJC4y&#10;fDaCUP8A4pDZwF9TljoaJ5ScX+Q/G6cM1Rjd7aV2ZqdZ48KcyEYte6fL1xlM9U01lk1oV9IJu0lE&#10;ymUSVRKcmPEXADCtuNRsVAt9qodvi3EHbKTZJyo2iFd4wV3EWKtybqGm4t0UuTFw4j5JkqkfGM5x&#10;4iZASB9qDuQ7N7W/MvXPJmjGlJinouCVPeGtmT0rVttPTs07a5tVXUwscjMs4x93Sk4Rwrny2k0x&#10;bKKeNDzklA2jdR7XoG9tWa73Tqqxs7drXa1LrewKJZmGFSNpuq2yJazUJIFRXIk5aqLsHhMqILEI&#10;ugp4k1CFOUxcB6IAAADy/c2lNR8iNbWnT29NcU/a+r7rHnjLPR7zBsbBX5Vub5SSp2b5JTDaQYr4&#10;Ks0do5TdM3JCLIKJqkIcoUC+6n6O281NzYtxdrSxKX+qnUdyb3ins2xNWd7gEc584zPU+0J5y1iL&#10;rHo5OYqEbY1mEmi3Rxj5ylHKmCAKSW2dO7X0LfZ3Vu7NbXjU2x6w492n6PsSsTFQtEUpnOfLM7hp&#10;xoyfEbuSl8aKuCZSXTzg6ZjEzjOQ84AWVfTAdsJ7z359wG3r9XvfuNfDiQru2thLyDbCsRcNlIvV&#10;nendYlKr4kX3v9iijzcmidNVseIhV2rjwZfN/GGtGAAAAAh275/bUju6FwA2VpaGYMTbyoZv6XeO&#10;Ey6UTama7WqkdIJoVdw/MX8RC7Gr715BOcKZ93RVeIPDlMdmlkoY0k3CTFampeuWKKkIOwV+UkIS&#10;dhJZovHysPMRTtVhJxUmwdEScspCPeoHRWRUKVRNQmSmxjOM4AflgJcu3H2RO4L3OZeLe6J1C8qu&#10;mXDw6ExyP2ynI0rTEWi3OdN78zTi0e6lthyjVZPyTsa2ylXCCyhPesNkcmWIGkZ2lvTvcK+1qSH2&#10;SVn/ALxfK9uzORzyF2JBM2uKm4dIGbP0dNULLuZi9aN3DdQ6Jn3vMhPqorLImkPdljNsBP0AAAAA&#10;y/8A1Xvd5c8tuSK3AzSFp9443cWbQ4R2PIwzvxxu1uRkam6jJ9RZdFTwPq3p8jlxCMiZKUh5nMm4&#10;6rpYYqECpnQqRZ9m3mma3pMU4nbnsG2V2kVGDaFyd3M2e1zDOBgIpqTGM5O4kZV+kiTGMe0x8AN1&#10;rjFpCD4z8b9BcdK0oVeB0RpnWeoYp0UucGfs9dU2GqSUksYxSHVdSXzT7wsofHmKqqGOfqY2cgKi&#10;3rcLPWWnC3hzTHbxElyn+UM5Z4GPMsmVw6rNR1RZ4q2vEkMomVURYSt3hCKHwoUpDOSYyU2TlyQK&#10;aXCPe3cA2Hxs2b2we3zqC1T8jyZuzm98irBpytSstuDZtCjoSDq9f1rbbg0yhHUDQtWPh6u8847V&#10;N65sL1B6+yxc5ZGCwBwg9FzySv6sHbOeu+KnoCrqqNXcnqfTJmW0dtrtPET3yHkrq5Inq2mSmS+L&#10;Cbtjm4N8ZxjOUzdc4wF23gJ2nuCPbSrOYjipo+DrVsfxZYq07jtBsXDdN0bZOgs5Rn9hSqWZJrFv&#10;XTZNc8VFljoUqxMHTZp5xgB5P3Xe81xK7TerlZ7blgb3neVii1nOqONlSlmn9Il5cGOZu3lpnom9&#10;JQdfoOSH95nZFLCJ8IqpMknrsuGpgj29OpBcmOWrff3eY5svjPtxcx1kNWcdqwVk4j67p/iZrWyS&#10;jwlb1vEu1VHcBTbvscyinkq5WWki15tLquHK8is4VCz4AAAAAAAAAAAAAAAAAAAAAAAAAAAAAAAA&#10;AAAAAAAAAAKVnrReGK2yeJehebVXiSrzfGe/Otb7KeNm2ML/ANFW63EUzgpaVd4xnJmNX2jDRzFq&#10;nnpgq1oVzj/Gz1DNaAAAAAAAAAdp9vrnZuvtw8qdbcrNFP08WakvFGNkqkg4cI1vZevpc6Cdv1xb&#10;E2/iMrB2RiiXwqYKdVg+RbvUPC5aonKGxt26+4pxx7m3HGucjOOdj96j3XkxF/oEus1TvepL2m1S&#10;cStGvMU3VU91kGvmeY1dJ+JnJszJumqh0j4zgO7wAAAAAAAAAB5vt/b+sNAawu+6N0Xev631Zrev&#10;vbRdrtaHpWELAQrAuPNcOFeh1nDhwsciDZsgRV08dKpoIJqLKJpmDI5793ehtfdv5HsfzNRnKdxF&#10;0k4l4nQlBlc4aSs+5kMoN5/b9+ZILKt/zwtybNNNo0ydRODiSJtk85cKv3DsIFQAAAAAAAAFvf0c&#10;nCtbd3cEu/LexxCy9F4c65fKV1+ql1ZL7q3MwmKPWGuSrpGbvixOu8Wh6fy8+aze4YK/JycmchqA&#10;gAAAAAAArg+rA+CVyN+kDjv9d9IAZIoAAAAAAAADR79EN9lnnD9P+u/q6cALvoAAAAAAAAAAAK4f&#10;qWu0+TuQcJX+wtW1s0lyt4psbDsXUycW0wtN7DpuWiTvZOncEQbrPJN1YYuMJIQbcmDKmnmCDdLK&#10;ZHrnJwyRTkMmYxDlMQ5DZIch8ZKYhi5zgxTFzjGSmLnHTOM+3GQH/IAAAAAAAAAAAAAA2+e078LL&#10;tp/cA4b/ALuuuQHf4AAAAAAAAAAAADizuGcIdY9xPiDuXiZtUibWI2XW1SVi1FZleyGvdiRGfnKh&#10;bBiUfNbKKvKrZEEF1UCqo4fM/PaKHwi4UxkMxHg/3P8AuD+nS5c7S4pbQgX111fRdhO4Dd3Fu3y7&#10;5tW3i3jQdtdnaTsi7Vyely1srrlvJRsq2bLxNgi3bdV40cf5Ks2DS87e3c/4c9zjViOzOLOz2M7I&#10;MGLJzfNTWNRhB7j1W7eGOiRhsCikkHzqPRUdIqJN5Joq8hpAyR/dHi+CmzgJBQEQnPDsVdszuHlm&#10;Jrd/HiDqu1Jf3hZTe+kstNV7fzIuU8pGl5qbhY9aAv8AIJEz0TzaYydRT6Y8KeOmAFZ3RfppOfXa&#10;r7mXGLlrwa2VS+T+jqdtBohfIq1zUTp/a0Np+4Yd1HaNes0RNOnVHuCeNd2B37lIxzzDlWVRTcYi&#10;GxkkeoX3QGUV6rvt8yPEbuRWLkDVYB020rzcRf7jiZVFup80x26U10m28aso7zj5UtI2Bw3tJ8Gz&#10;jBiWTwJ9cIKYIFXwBo++jG7gTjY+h9z9vC+z5nVk4/PldyaMavljqOVdO32a932HW40uC+WnG0Ta&#10;EijI58efMOpcMlJ1TR6EC72AAAAAAOR+W3A3h5ztppaLy149633ZDtm67aGkbRC4QudUK5UIq5Up&#10;GwoZWLvdIcOTpl81SJkWZ1i48KmTFzkuQqHcyfRRams7qYtHBPlLYNXOXCijlhqbkJDHvlPSWXUy&#10;b3CL2jUk4y4V+HZp56JFfQtjeHxj8Y4Nn5QC1N2xO3nqbth8PtccVtV5Tl14JNay7P2CpHox0rtX&#10;bM+g0zcL5KoJGUOim5OzQYxjZRVc8fCsWbTKqvkeacJAwAAAAABTk7tXpSIbn9zhJyk4/wC76Txp&#10;rW4EXMtydh5WlTVwkHGyUHDRPOydb1mKkq/DSMlfI451J5o8k4kmJZrl+VVytJOcIB2zwX9LP2tO&#10;G7mFt101/McvtrRfkOcWzkceNn6SxkieEyi0BpiLZsdeYZ+amU6JZxvYHbY+OpHWOoCxtHR0fER7&#10;GJiWLOLi4tm2jo2NjmyLKPjo9kiRszYsWbYiTdozaN0ippJJlKRMhcFLjGMYwA/2AAAAAIOvUD9z&#10;ZPtj9vu83inTJWHIrdiznS/HRBA6Rn8VcJ+MdLWHZOEcqecmx1fVU3Egkv5aqHz0eNbLYwV3jOAx&#10;1Hbt0/dOXz5y4evXrhZ28eO1lHLp26cqGWcOXLhYx1l3C6x8nOc+cmMbOc5znOQFrf0lfbemuVPP&#10;Npy9u1bMvoXhUshbGklJMlDRdo5DSbNYmrq7FqqFTRcvqEVRS1ulUTqKRzphFlWJgr9IwDU5AVe+&#10;6z2JNu94juEaz2DvndbXT/BPj3qWHp1Up9FWLP7j2VdbHNyNp2dMxCUpGmqesmMsmrDxSkm7NLuV&#10;C18ngjMEVK5wE5/DbgtxS4A6pbaa4maaqupKf4mzqdcRKCr623iYbJKIksWwbrKKvLRdp7BFjkTc&#10;SDpf3ZE2EG+EW5SJFD/Dy47gXDDghVDW/lpyN1npdkdms+jIOxTfv19syDfPRb8zdaV9GY2Fc1Ej&#10;ew5YuMd5J1+V0x7QFH7uW+sqvNwbWXVfbL1m41pDOU3cUbk1uaMjJTYCqZ8GQNJ621RhSUqtWUwY&#10;njav7AtMqqIK/Li2a5cZKEP3Ze7UvIPvmcxLDu3knadjWbjtTrk2snKTfdynp6Ste0LGbDOTS05U&#10;7hImdvZG9WVgugZ+sRbBa7BKYcZMmsrGN3QaztIpNR1rTKnrugVyHp1FolbhKfTanXmKEZA1mrVu&#10;NbQ8BAQ0c2IRuxi4iLZpIIJExgqaSeC49mAH1AAAAAAAAAAAAAAAAAAAAAAAAAAAAAAAAAAAAAAA&#10;AAAA8D5TcdaDy4447s4y7Qbe8UTeGt7TrqfUIgk4dxRLDGLtWFiiyLZKmScq8rlCSYKZzjKT1qkf&#10;GcZLjIDDy5K8fNj8Ud/7g427di/mfY+lNgWTXtrakwrlm4f16QVaJTEQssmkZ9X7AyKk/jnWC4I7&#10;YOUVidSKFyA8QAAAAAAAAAdi8H+evKPt27tid9cVdlyVBt7QqLGxQynjkqNsaslckcuqZsioqrJx&#10;1rrL05OuE1PA5ZreFyzWbO0kXCYaQvbI9WBwX5hMazrrlg7j+FXIV2mzjnS91k8q8d7jMGImio8q&#10;213fgRoib5Yii2WNsxHoMinI3SlJFX5ZgtNQk5C2WIjbBXJiLsEDMs0JGIm4SQaSsRKx7omFWz6N&#10;kmCy7N8zcJmwZNVI5iHLnrjOcAP1AAAAAABCR3FfUCdt/tyxtgg7tuGL3PvaJ96ZtePOjJCMu98S&#10;mm+MFzH3mWZOj1HVybdZRPLgs29bSHkmydszdGLlMBmrd2bvh8we7TcU0NnySOrOPFbljSeu+M9D&#10;lXq1Ig3aeFkWdkuswsgwf7OvyTJbKXzm+RQatcHV+bmMeRw4IoEM4AAAAAAAAD/ohDKGKQhTHOc2&#10;CEITGTGOY2cYKUpcYzkxjZz0xjHtzkBsh+n67d6vbh7a+oda2+DTiN5bZ8zfO/iqoGSk2N+v0fHH&#10;jKXI+aZRRFxrejsYuEcIkPlt85M3a6WMe8HyYJswAAAAAAAVwfVgfBK5G/SBx3+u+kAMkUAAAAAA&#10;AABo9+iG+yzzh+n/AF39XTgBd9AAAAAAAAAAAAAZVHqn+07/ALi/ME3KTUVaTjeMPMSwTllbMolr&#10;5MPrLfGS5mdi0TCKOMtoqHuB1lbFBo48lHCaz9m1SIhGYAVXgAAAAAAAAAAAAABt89p34WXbT+4B&#10;w3/d11yA7/AAAAAAAAAAAAAAFaP1EHYmiO6bqdlurQrKBrnOLTUC4aVF6+O1iozelBae+yJ9O2yY&#10;VMg3jpprIOFHNYlXR/dWTtddo6yk1emdsgy3Kpc+SPCzeziXptk2txr5Eaes0tX37qEkbDrrY9Hs&#10;kS5Wi7BXZYjdSOlWZsKpKNJBg5LlFwlk6K6Z0zGLkLbfCT1oHKnVkRDUzm7oan8n42PbpslNr69l&#10;G2m9sOCJkNn5yssC3hZnWVskDHwVPwR7Grp+DPjMY58Z8wJzNf8ArMu1PavIRt+vuYWr3WS/5UvY&#10;dW68sEMkp5LhXOGrukbfscu5R8aJEsGPHoG8xUvyPBg5yhI3p/1HfZa3S4aMK/zo19UJN0ZQhmW4&#10;KxsnTLdmdM6ZPC7sWzaZV6iUpyrFMU5JE6eS5z8rxEUwQJadUb00jvmBLatG7j1XuernTRVJZNUb&#10;CqWxYE6TjxeQqWYqEvMR5k1/AbwGwp0N0z069AHDHd27a2v+6fwr2FxrtCkfA31Dw3rQ+xHbfKp9&#10;d7ir7R4Wtyq500lnGa3Pt3biHm0iEOopEyC5ksYcpt1Ewxod+6F23xf3JsPQO9aTMa82vq2yPqtc&#10;qpNoZSdMZBmYpkXTRcvibSsHMMlEnkdINjqs5Fgui5bqKIKpnMHZPaH5yv8At19wvjhygO8fIUet&#10;3JKqbjYslHOSy+mL8keqbFSXYNk1sy60HCSRplg1MQ2DSsY1PjwnIU5Q2voaZibFDxVggZJjMwU7&#10;GsZmFmIx0i+jZWJk2qT2Oko963Oo3eMXzNciqSqZjEUTPgxc5xnGQH6QAAAAAAAAAAAAAAAAAAAA&#10;AAAADI69T13Eic7u5RcqfSZ5aU0TxBRltA63Ii5wrDS9xi5Yx9032PTJgyOTWK7MixSTlJRRJ9E1&#10;6PXLnGD9AEWvbn7fm9e5hymofF7REYYsnYFsTF8vTxks6rGptaRrtola9kWwyazUvzbCIvCJtmvn&#10;JLSkku2YoG89yngBsr8G+FGi+3vxn1zxZ49QKkRQ6DH5y8lpHLde0Xu3SBUlbPsG7SLZu1TlLZap&#10;BPznByJpoIJ4TbNkkWiCCCYf05V87+HPB+sltfLHkdqvR0e4Zqv4uNuNlbFuFkaonUTVPT9fxeJG&#10;93NRM6J8ZTiY14pjJDfJ9mQFWTln60/h/rxaUgOH/HPa3JCWbGctW132LKMtF63XP0OVrLRDNWOu&#10;2xZxiU3hOZs+iK+upj5HjTz8vAVkeW3qo+7rygJLwtX29WeKlHlC+R+bfGmsYqk+RsTHhSPjadnf&#10;W7acfJZx8pVeKl4tM5858KSZOhMBXot1xt9/sUpb75arJdrZOOMu5q0W6ck7JYpd2bGCmdSk3Mun&#10;slIOMlLjGTqqnN0x+EBMB2Yuy9vfu5bzJCwpJbXPGTX8lHr7334tG+YzhWKhiuC0WgYeJ5YWTaVh&#10;aFzhu3/GNotA3vr3Hl4QQdBrocWeLOi+F+i6Hxx440OL13qnXcWWPhISPLlV2/dq582VslklVer6&#10;xWyxPsmdSMi6Mdw7cHMYxunTGA6EAAAAAAAAAAAAAAAAAAAAAAAAAAAAAAAAAAAAAAAAAAAAAUHP&#10;WLdq5xLMqx3TtN1syzqGa1zVvLZpFtTnVUiSHaV/Uu4X/gNnqWMOo3qkmtnGc4RPD4xjBEVj4DPq&#10;AAAAAAAAAAAB2Lxg7g/N7hc8SccWuUu6tLMiOlXy1YqN4liUGReLGKZVzNa5klpChTyxzFxnJnsa&#10;4z19oCeLTnrDu7trduzZ37/dm5BESK3RfSWzdNu61Ou0iLNzOXCC+krhqeBZyS6KRyFPmNVbJ5Vy&#10;b3c3QuMB3TWPW/cjWiRcXPgfpOfXwzbkOpWNtXqopGkClLh25KjK127HIzXPjOU0MqGOljOMGWU6&#10;dch+tM+uF3guzwSvdv7VMW/84hsuZnelvnmeW+Cn8xLDFjr6uLYWMbJclU94yUuMZxkmeuM4Dkja&#10;3rPO59cmzqP1tqniVp1ssU+G8vH0PYN3trM2VnGSZTfXDZrypLFI2OkXOFIM2cqkMfrgp8JkCFDl&#10;H3o+6RzIZysNvrmnuabqU0VZCUoFMmGWpNeSLFUpifNstRtTx9KrM6xTSN4cFftnRjdPEcxj9TZC&#10;L8AAAAAAAAAAAFnX0uvasc89eb8Zv7Z1eUd8YeHUxA7CtJnzTJ4jYW40F/nPVOsyGW6N3zNlKMsW&#10;CbS8DhLMdHJsnBCFlETgNYMAAAAAAAABXB9WB8Erkb9IHHf676QAyRQAAAAAAAAGj36Ib7LPOH6f&#10;9d/V04AXfQAAAAAAAAAAAAHEPcW4Mau7jfD/AHDxN2qii3j9gwJl6dbPdSOpLXOzITxSFB2DD9ck&#10;XK6rs8mnlyimol7/ABqjpkobyXSuMhikchdCbQ4ubw2lx33TXHFT2lp66TVFucIuVbykpWFdGRK/&#10;jHKyLf5zr820yk+jHxC+Q/j3KLlLJklSGyHjgAAAAAAAAAAAADb57Tvwsu2n9wDhv+7rrkB3+AAA&#10;AAAAAAAAAAAACur3sPTyce+6xEyG3KG8h9Cc1YmHK1hdvN405qjtNKMZpNYWq70iIxuq/lGbVs1I&#10;0ZWBmmeZiW/gKZOQat0mADL85sdv3lx28tqOdRcstN2TWU+ZRyetT6yZJagbAim6nhLP69vcWZzW&#10;7XFqJmIZQrdf3tkY/kvEWzgp0SBxoAAPqqZertriwsbdry42qh2uMN442z0ywy9XsMefOSmyZjNQ&#10;btjJNDZMTGeqapc9cY/+gCdHiP6mnu98TVo1ibkatySpDAxPNo/KeMV23h6QvyeiuxlX8NudIxE8&#10;9CFLZcIFz0yZI3ToAkJ5a90jtVd+WjVaH5v0Wydt7nTS4dGC1ly7qMU43VoafRMuY2aHuhtAxsXt&#10;FpruUlXZ12BTx0kpVVl1nRJYyHvrOSCudys4AcmeHycPY9lVKLtWmbi4UJrDk1pywR+2eM23GmDK&#10;5bvdd7oqJntTk3DhujlU0W7UZTjMmejti3UxkmAvqelD70da3fpisdtDkXcm8fvvSsOrHca5yxP0&#10;W/8AS7peIbGXY64j3DpUuHt81BHoKINmhPCo7qyLcyKZ8xr5XIXUQAAAAAAAAAAAAAAAAAAAAAAA&#10;V4fUQd42l9sribaNe67uTPPNbf8AU5WsaSq0PIdLJrmCnE3cHN7+mStvGpAx9OTwvivnX8JpOxJp&#10;ERTWbtJA7YMz/t29rbmX3SdrnoPGfXryXiI6QbZ2Xue2ndxGp9Ztnx8KnfXO4qN3OF5hykYyreJY&#10;kezT7GDHRbHTIqomGjVouN7RnpZ+Ki9L2hvGFk9639GPsezJRpFx1j5J79tTCJSTasqrrWDcO5mn&#10;6tiFjq4hGkk7bwUWd6oo6klHjtdyuFWfuL+r15u8lVbJr/hhBs+GWnXvvUc2tzJdtbOR0/GHMdHL&#10;xzd10fzb1wo/bYKoVCAY5k41UxipzK+MFOAqf3i+3nZ1rmr5sq52zYV4srw8jYrleLFMWy1z8gpj&#10;GFH01Yp95IS8q8UxjHiVXWUPnp7cgPkwABaz7L/pgeRXPN/Vd9cu2Vq408P8rMpdkwkWCsLu/ekY&#10;byXSDegwEuzMal0mUam6ms0ohnzkjp5jWb0ih3TUNOHj/wAfNL8WNRUrQ/HzXVb1XqXX0WWJqtMq&#10;zP3WPZJGUO4ePnayh1n0xOTD5ZR1ISLxVd9IPFVHDhVVZQ5zB7IAAAAAAAAAAAAAAAAAAAAAAAAA&#10;AAAAAAAAAAAAAAAAAAAAAPidk64ou4de3fVGz6vE3bXOyKrO0i81Cdb+8w9lqtmjXEROwsijgxDm&#10;ayEc7UTNkhinL4vEUxTYxnAY3fen7UWxu05y7ntTyKcpYNEX9SVufG3ZztPKidt19l6UqldmnqSC&#10;DQuwNfqukmE0gUpPHkyD0iZG71DACIEAAAAAAAAAAAAAAAAAAAAAAAAAAAAB0nxD4m7r5w8idY8Y&#10;OPtYUtGzdpWBCHjE1PeEoavxaeMurBc7ZIN27s8PT6hDIrSEk78tQyTVA3lkUVymmcNoTtz8DtSd&#10;triNqzifp9Mr2MpEaaQud0Xj0I6Z2fsyaIg4u2xp9FFRwYj6wSSWCtkDruPm6MbtWJFTotU8gO4Q&#10;AAAAAAAAFcH1YHwSuRv0gcd/rvpADJFAAAAAAAAAaPfohvss84fp/wBd/V04AXfQAAAAAAAAAAAA&#10;ABRo9YF2nSbG15Ed0TSlcKe86qjYSh8pYqIZY95s+rfefm6j7YckbmKZ3La4kniURJLZSWXVgnbU&#10;6iibWH6AM54AAAAAAAAAAAABt89p34WXbT+4Bw3/AHddcgO/wAAAAAAAAAAAAAAAAHju9ePejeTu&#10;upjUnIbU1B3NradL/wDcadsSsxdnhsuCpqJoSTJGSbrHippjhUxmr5qZF40U6HRVIfGDYCoVzf8A&#10;RgcV9nu5e4cF95W7jHNuTOHbfVGym0huLUeVjZL7vFwVldSrHadOYlxkxjuH7y2KZzjBSpFxnrgK&#10;yfIf0qneT0O5cqQOi6XyLrzdQ5M2bj9tCszqZ8dc+UZOpbAPrjYzjzS4zn8TCqlJnHQ2cdS9Qipv&#10;3bN7jGrTrl2HwN5h1BFsmdZR/NcbtvtYgyCWEcrOG83moGiHbdDLghVFElzkIc3hNnBvYA8hJxM5&#10;UqHKmnxn5AnOcxSEITTWxjHOc2cFKUpS1vOTGNnPTGMe3OQHTer+z/3Ttxv2zChdvjl08w7WM3Rl&#10;7Dou/wBEq/nE8XmJrXG+wtZqjYyWS9D+Y9J4M5xjPTrjqE6nHr0znqCaxqbYdDrFz1xx811uuDRi&#10;ts6LtvJTD2q31msj+IJeaPruG2drWdmILKZDNHi51ncev4VGixDl8ZQ+WjvSKd6DWszA33X9o43N&#10;LtUp6IsFWl6Jv201621+eiHqMjE2GCm32vq3iKkoV+2TXRcIu03CSpCmT+VjHQL93ajjO6XXOPit&#10;R7qauiJ3atVcQ8PRb7qSzyU1cbvWmzBZKQkdyR6Vah6Q0tjdykh5L6EcqEk01FDOWrVZHznoShgP&#10;kbfsCh6+Ylk79dqjSI05VTkkLfZIatMTkQUbpLGK7mnrJAxUVXaRTZwboUypMZ9psdQ5hsXcb7et&#10;PK7PbeeHDOrkYPDxz41i5QaRhCspBNU6B2Ls0neG2Gzwi6ZiZSP4T4OXOOnXGQH4UN3RO2dYneY+&#10;v9xLgtOv8IncZZQ3LfQMm7w3TMQqi+WzLYC62EUzKFwY3h8OMmx1z7cAPZ6jy04q3/KJaHyZ4+3b&#10;LgzgjfFR3NrmyZXO0JlR0VHENZHuVTNiFyZTBeuSYx1z0AdBAAAAAAD8man4KtMFJWxzUTARaJik&#10;VkpqRZxTBI5+vgKo8fLINyGP4c9MZNjOegDm2b508JK06TY2PmNxXr75VuR2kzm+QmpIp0q1UUVR&#10;I5Tbv7cgsdudZA5MHxjJcmIbHXrjIDyo/df7WiZjEP3KuARDkNkhyH5j8dimIYuc4MUxc7Gxkpi5&#10;x0zjPtxkB6/W+bfDG5Pfm2ocuuMNrkfEgT3Ct781TOPfG5Vw3bF91i7Y6X8Thc2CEx4epz56Y65A&#10;dJR8jHyzJvJRT5nJx7xPCzR/HuUXjJ0lnOcYVbumx1EF085xnHiKbOPYA/2AOGO4LtnmpqvQ0kfg&#10;Dxgb8nOSlocZgqdH2a9a4oGr9bkWKmV1sTZT+/bB1+9sEPClWxlvCwiq0lJOOhM5boFVXIGd1vX0&#10;0HqBeV2x7pyJ5Ds9cbG3LsJ44nLXK3PkRSHtmeukE8t4+Ha/NxlqrERbFi2SaxjBm4QjI5mRFuiV&#10;BFPBCB/lZ8TvVdcCNBuOMGpdY8jtcaKIafdJQvE1tom5S75aVk01paxJXXj4aw7fTsUycqX+VuHy&#10;M0ZmQiOclRSwkQK+W4eJnOysT87Zt/8AGflrXrRKPncnZrBuHTO4omfkZJZdHD6QnZa6VtvIu3yr&#10;l0n5qrhQyhjqF8WepsdQ5SdtHTB05Yvmzhk9ZOFmjxm7RUbOmjpsoZFw2ct1ikWQcILEyQ5D4wYp&#10;sZxnGM4Aev6p44ch97vm0Xo/Q259yybxTyWcdqnV142G+dq4OsnlJs0qMHMOF1MKN1C+Epc56kNj&#10;/wAOegT5cPPSkd2Pk6+i5LZOuavxB10792curVv6wNkbYdgodH3lOH1NTj2K9FnEEFcnI1nEa+3U&#10;MTJDOUzYAXbe2l6ZDt49vh7Xdj2uCccueRMEog/abW3XCR2alWJlDHUklrjTCbiXqNYcN1iEXau5&#10;RewTLByTCjWQRz0xgLGQAAAAAAAAAAAAAAAAAAAAAAAAAAAAAAAAAAAAAAAAAAAAAAAAAAj+7lnb&#10;j0J3QeL1s4171jjNcuTZsOstkRbRotbtSbHYtl0oO6Vhd0mbBilwsdrJMsmIlJxi67Y5iZORVMMd&#10;nnvwI5GduDkZbONfJSpmgrVBGzI1mzR2HLqk7OpLpy4Qg9g6+nF27bE1WZrDY5flETdMnSarN4kg&#10;7QXQTDi4AAAAAAAAAAAAAAAAAAAAAAAAAAekag1Bs7f2zqRpjTFIsGyNp7IsDKr0mk1dkZ/NT80/&#10;NnCTZsljJEUG6CJDruXK50mrNqkouuomimooUNa3sJ9kKidpXRrix3stfvHM/cMOxzujY8cU7yMp&#10;0LhRKRZaa1w8dEIolU4N6Uism/ImgrYJNIq62MN2zBBqFgMAAAAAAAAAAVwfVgfBK5G/SBx3+u+k&#10;AMkUAAAAAAAABo9+iG+yzzh+n/Xf1dOAF30AAAAAAAAAAAAAAfN3Kn1bYdQtVAvMBF2ulXmtzlPu&#10;FXnGiT+FslWs0Y6hbBATDFfBkXsXMRL1Zu4SPjJVElDFz7MgMZPvT9s60drPnRsfQ2Wss80zZVlt&#10;j8cLlIFXcFsuoLC+cmiYp3KqJppv7Vr94RWCmM9CHVdMsOsJkQdt8mCJcAAAAAAAAAAAG3z2nfhZ&#10;dtP7gHDf93XXIDv8AAAAAAAAAAAAAAAAAAfzWVTQSVXVN4UkUzqqG6GN4U0y5Oc3hLjJs9C4z7MY&#10;zkB8/ULlUdg1mGulDs9fulQsTMshAWmqzEfP16aYnOdMruLmIpw6j3zfzEzF8aShsYMXOM+3GcAP&#10;pAAAAeD735ScbOLtd/OzkfvvT+i68ZMyjeT2vsSqUVGQyXJi4QiU7FKR7iYeKqEyRNBqRZZU/wAk&#10;hTG9gCujyr9Xz2r9Fe/xGklNucvLW294QQzrOmuqJr1N+38ZTN5O87XJVZI7M6pPCV3EQs03ULnx&#10;kycvTOQrf8mfWfdwbZS0nG8adL6F4x1xyZXEbKSzOX3ns6NLnGSo5xYrMata6cGLjPiNhSoHxk3T&#10;29MZwYIH97d5juqck3D1TbfPXkpJMZFNRF/W6dsST1NSXqSxDpqJOaFqX8x6WsmdNQxehmGceE2c&#10;fgzkBHDNTc1ZJR5N2KXlJ6akFCrP5eakHcpKPlSpkSKq8kHyq7tyoVJMpcGOc2cFLjH4MYAflgAD&#10;+iSSq6qSCCSiy6yhEkUUiGUVVVUNgiaSSZMZOooofOMFLjGc5znpgBMNw94C98ydJGz/AA30Nz71&#10;9GuvJkYW40lXaOgKw8+Vldu+iLtMy+va479skZQiqDw3sVObGemT5AWAqC+9ZdwsobvZ9zkLBLaj&#10;q8WjM2ZflLvng1sqMZxLg6JsOrNY9h7gcbNhE2pnGMr5+dWarYuDed4CEN4Q9L0b60/eFUfSFK5X&#10;8HNZ7Ns0WRdA9q4tbiUh4dd2yROY50IaQJuuBnmTrOMZO8YWXCCOMGMRNTGcFKHwb/1Uvdf56bCL&#10;qLt68duLGjJydXwzrURsLa2u7RtuUeu1EWbFlWJzeV40xruxyOVXHme6Nqu8Xz08XTy01fEHhHJT&#10;in6y3a7V9K7gkOXDuNe++OH8FpXlJx1pcS8Iimd2s3W19xk3BXo5y3z4eqLX5uMmdXBSpEyfBcAK&#10;0fKvirz30bNKTPMzRHKHX8kqZNBO374o+yGbGU89XoniLu9tYqRE2io5VyTBmr1cnneInXx4NjAc&#10;bgAAA9H1zuPbunpI8zqPamx9WzCn+PK65vFnpEkf2pm+W+rMpGOjfKRJn2m/CXH/ANMAJdePvqNO&#10;8nx1WYkgua+wtnQjUxfeq/yCZwG9UZVIng/EPrLseLnNgIFNlPHVRnMtV8+35fyjdQsBcXvW4bNj&#10;Dx8RzM4aU23tsmSSf3rjdbpekSTZuTKZDuMa22Q4usfNPlU8GMbBbLFI5U9hSkLnoULKPFT1LfZ8&#10;5WmjothyfY6EuMgVE35l8oIVfTbhoZfKJE0XF8kXEnppV1ldby/Jb2ZdXJi5NguSdD5CcmrWyq3m&#10;BjbVSbNX7hV5luV3EWSrTMdYIGVan9pHMbMRLl3Hvm5/8B0lDFz/APUB9AA/Fla3XZ1xHO5uAhZh&#10;1DrGcRDmVi2Mg4i3BzoKnXjlnaCyjFYyjVI2TJZKbJky569S46B+0A+XkbvToi0VykSlpr7C529v&#10;LvKtU3cuxQslhY19uR1PP4eEOviSfx8Kisnl2ummZFvlVMqhimUTwYPqAAAAAAAAAAAAAAAAAAAA&#10;AAAAAAAAAAAAAAAAAAAAAAAAAAAAAAAAAEdncq7YXF3ul6Ge6U5F1jwSsYm/e6r29XmzBLZenbQ8&#10;w0ypN06Xdt1ymj5M0egnKxTjB2Eq2TKVUhVU266AZNXdK7QfLTtP7Z/MvetcNY9XWWSeIak5CVOP&#10;fH1nsxij566LQjpXC2apem7BHKr+vPlffW3hMoiZ00yk7VCK8AAAAAAAAAAAAAAAAAAAAAAAHUfD&#10;/hjyS54brrugeLusZzZmw59RNVwmwT92r9Sg8LpIPrderK58ERUanFZWLld68UTJkxipJYUXUSSO&#10;GrB2T+wpx/7SlHLdJRWJ3HzJuUCWO2PvRdk4LG1iOfJM1pLXGm46RKRavUlF83/yiRURRmJ4+MKO&#10;/JQK2YNAn1AAAAAAAAAAABXB9WB8Erkb9IHHf676QAyRQAAAAAAAAGj36Ib7LPOH6f8AXf1dOAF3&#10;0AAAAAAAAAAAAAAAED3qEu1Qy7ovBufiKRCtV+UfH8s1tDjlJlQR+cZuTTYJGueoMuVFEMJxu2Ie&#10;MRbpYMomklOMoxwqbykFCnDHwdtHTB05Yvmzhk9ZOFmjxm7RUbOmjpsoZFw2ct1ikWQcILEyQ5D4&#10;wYpsZxnGM4Af5wAAAAAAAAABt89p34WXbT+4Bw3/AHddcgO/wAAAAAAAAAAAAAAAAAAAQDc9+0ty&#10;IeXK6cr+0Ty2t3BTldaJJa3bF1mnIGk+JfJG3nwnh3aNh6omIi30es7SlU0U/eLASAkm0monn35k&#10;Zw6cSWAq6cjfUK+o/wC2vaca05pcdtGMJoykhGwt02hoSw/mjeFEkzI4lKXf9ObPputrb7vhuZwX&#10;EaophLJ84cI4xjyyhxRZPWFd4GcjzM4xzxgpzjPmdJat6SeupAvmIqJF8KdvvNqi/wASofCperbP&#10;U5MYN4ieIhgju3p6gPvGchkXrK8889zV+KemXKaK04rWtBNk2a/mFzG5c6TgKFKvWJUFMpZw6cOD&#10;qkx+NOobqbIRI2a02e6zkhZrjY5622SWWy4lbDZpeQnpyScZxjGV5CWlXDp+8WzjH+MooY3/AOoD&#10;8EAAAABKNwu7MHcs58qRchx44sbAe0KUUT8O37+0T1hqJNobCR1XzO9Xg8NG2dNqkuQ6iEJiUe+E&#10;2MlQN1xgBb14S+im17A/NFr7gXJyUv0kn5Dh7p7jU0Wq9PI4S8JztJXbt2i1LZY4t14skUTY16uu&#10;SYL1I6zk3yAtRceO3X2y+2pSn1001x5498eIehQb+Ssm87c3h1blCV9snlzKydv39s99K3VtBtyF&#10;yqrl7NFZNy9ehSEx0wFfrmz6rCGntntOJXZy0HPc3ORNskl6xX9jva5Z19XkmuhyKqUOiRGI287Q&#10;RjSJKrOJFytX4Noil71hw9aYUMUPy9K+no5tdwyw1vkL39OZ2ztkLmdEscNwq1TbmkTQ6Qqvkx/m&#10;efmql5Gu6qt7ub3Z81pMaVysngpsWA58ZAWkOL/CTiRwsqidM4rcedV6Ohfc0mL5ej1Vgysk+ij5&#10;WSHtt0ckd3K5POqBMmcSz944PkhcmPnOMAOLud3Yy7aPcLYTTzdXHWs1TaEsi48rfGl2zDV+4Gki&#10;v08MtJT0HH5hr26QxjomnZ4+bbEwbPhTLnpnAV1tjaG7/np/EDXnituWY7oPb6qvnOZnT+y4Sbtd&#10;/wBWVNA+V1k81hCXk9g1aHhmBlMpydOlXUGioVV7JQjdHGCZCYvtg+ou4Ad0JrF6mm37fjryQsjP&#10;MO/48bolIdzD3t1IJrN3kRqm/LoR9b2i3dtz+D5tcNoucXKZTpGHQIZbIelcyvTm9pbmijJyNl4y&#10;wOjdgyCLgpNn8YMs9KWJB06yuovJvavAxzjVNnll3S/mqO5muyLpQ5MYyp4cmwYKjnNr0YXLbWHz&#10;vauD27aPybq6PnuWmtdjFa6d3Ckl8rLeMjJd49f6ttzhMhfxjt1I1nBzGxgjb8ICqJyS4ecp+Hts&#10;zSOUOgNraMsR1lUWKOxKdMQMZO+SQqijir2Fdvmu2xiQp8f5TGO3bfr1x4+uM9A5uAAAAAe26U5L&#10;ciuNk5+cvHrfG4dGz5lk11pbUmybhr147OngpcFfK1SYisv0TEL4Dpr+Ymon1KYuS5zgBMlqH1P/&#10;AHq9RtmsbjlvjZsK0Lgqcbt7VOprs5UzhAjfB3VsPTY+/PDeFMps+bLHxk+MmzjxHUyYOyIL1lfd&#10;qiF2KshTuG1oTaI+U4azundht0JQ/uxkPeHxqzuquuU1vNNhbo2Ubp+aXGPD5fVPISocP+W/qrO7&#10;60hXmtpPXHBvjlP+7t5zki50XDUqNkK+4ULh9I6zZ7NS2DsS+yh2fm4aOa4VnHYdJYSWlWJs+aUL&#10;bXAjt1ax4K1mfkU73szkTyP2Y3jD745a79s8ned2bdfRZ3K8fGuZqafSalT13XXD5YsNW2CuGLBI&#10;3jVM6eHXeLhIOAAAAAAAAAAAAAAAAAAAAAAAAAAAAAAAAAAAAAAAAAAAAAAAAAAAAAAPK916P1Dy&#10;O1la9M731zU9ratu8eaMtFIukS3mYOUb+LCiKuUFy+Y0kGLgpVmrtuZJ0zcEIsgomqQp8Bn291z0&#10;fWzddOLPuntfzLra9AIV9MyHFu9zbdHa1YQKdd2u01Xd5VRpE7JiWbXOSt42WWZz+E0SppuZd0tg&#10;oCk9sDXd/wBT3Ge13tKkW7W9+qr48ZZqTe65L1K2V+RTwUx2M1Xp5mwlox0UpsZ8CyRDeHOM9Omc&#10;APjgAAAAAAAAAAAAAAAAAB/RJJVdVJBBJRZdZQiSKKRDKKqqqGwRNJJMmMnUUUPnGClxjOc5z0wA&#10;tR9q70qfNHmu6ruz+Vree4ZcbXRmUl4rZCF/p+2HDqlK58ik60lfJVpbWQb48BZezEb4Qwsm4bR0&#10;mljJMhpD8IeAXFHt2aga6V4n6ohdc1g5mjy0TeMZlL3sWdaoqIlsuxbo9webtk10XUwj56mGzFJT&#10;KDNFu3wVEodlAAAAAAAAAAAAAK4PqwPglcjfpA47/XfSAGSKAAAAAAAAA0e/RDfZZ5w/T/rv6unA&#10;C76AAAAAAAAAAAAAAAAAzC/Vp9pv/dV5Mt+e2l6v7joHllZHWNoMopt4YvXvJh0g9mLAuoRJMpWU&#10;XulgzcTyOTGUyacQl+uUkjtUgFPsAAAAAAAAAAbfPad+Fl20/uAcN/3ddcgO/wAAAAAAAAAAAAAA&#10;AAAAAAAB8jetf0PaNVmKLsyk1HYtIsLVRjP069VuGt1VnGSpckVZzFesDKQiJJqoQ2cGTWROTOM9&#10;M4AV/eTvpXuzxyReSE1EaTt3GmzSRjqOZrjRenNKjsK5NkxPdNf22OvurIhEmc9PLYQbQuS+z8OM&#10;ZwEKO3fQ81hws+e6F7gk9EN8GXNG1rbuho+xLHJn2tUn14pux6uRMyeceFRROvGwfxeLBC+HwmDh&#10;W2+ib7hTNYxaJyl4Z2NvhwUpFbbL7upSxmuUPEdYyEPp2/kI4K5+RhLChi5J8vzMZ+QA8yc+i+7r&#10;aEwzjEtscGnjJyjhVawtttboLDx5+rjHu7xB3x0a2A62PJLnq3Yrp/jSfK9h/AHrtD9Evz1kXJSb&#10;O5Y8Q6gzy4yU69DU3NsZyVr1a9FitLBrPViRnGcHW6pZWwXHlk/GfjDeUEoOg/RI8Wqysye8luZm&#10;7dvGSMi4cQuo6NTdHxKyhepzx7l7Znu7JZ4x8ecEMqgdguqTGTF8kxseALCXE/sadqnhgtGS+l+G&#10;+rXN0iypHbbG2o0fbovyEgnhLxS8VP7Se2rNUklso4zk0KlGpkwYxSEIQ5i5CWUBGh3Ne6/xJ7VW&#10;n8bK5GWxR5b7E3fpap0jUjtH+0dqzDMmPGjBRKy6SMRW2CxyYkZyQOhGsSmKTxqulW7VcM9Szb47&#10;ufqq+VhtLUo5ta8aanLM7BMUCEk5qP438fqiu9XJDW7bc0gg2fba2c4RaKpxmXSCj987I5zFMY1j&#10;h57uGgD2tuzxxC7UWsE6vo2qo2fbk9Etme1ORdvjWKuz9iOsZQcO2STsnvGKZRSv25VGlfjlcM0v&#10;LTO4O7dlO7UCVkAAAABUL74/ph9V8x2ds5S8CYSs6P5etSvrRZNcRWGlU1VyFlESmfOVMINyt4rW&#10;+3pVdPxITCGG8VLPj5zKlTWcKyqIQm9qX1NHKbt6bGU4Sd2GB2dsHWlAsS2vpG73KOlF+TXHGRjX&#10;BI9eLuTWVLia2xSYRZPOVGzwxrEybKGOzdPkEWkZkNF7UO4NW791tUNw6VvtX2dq+/Q7eep94p0s&#10;2mq/ORjjxF81q8anNhNw2XIdFy3VwRw0cpqIrETVTOQofuXihUbZtYlaRsml1PYNMnW5mk5UbxXI&#10;e2ViZanxnB20rATzN/FSLc2M5xkiyRy5xn8ACA3lF6W/s78mFX0rHaDnONdrf+flaycY7k7181KZ&#10;U2VEsNtdTzO56gjU2ypzZLhnXWxjFN4DGMUieCBBXuj0PbNR4+f8d+fzpqwMtjEbVN0aPSfvEG+T&#10;Z8Rn2wKPfI1F2sQvTphOsolNn/CX8ADgaxeio7mjFd2as8heDlgYINzqtsyV73tXpd6sQhz+6kjy&#10;cepqNQUVMXBSGUf4JkxvlZJjGcgPm4f0XPdYk2RXT3cHBSvL5UUJmOmNsbwXelKTOMFWMeA42zkf&#10;5av4S4wvk+P/ABFwA99pHojOYj86ONkcz+NNUTMVDLg9Iq+0dgnSOZuoZyVFOeh9ZlXKi6wQieTG&#10;TyombJ84JkuEzBJHpX0R3E2uOGy/ILmjv3bRUFirKM9V0Wg6MZPCpn8ZGzr85XO935WquMYIr5Lh&#10;FYxM58tRI2cGKE/nEzsS9qXhc7iJ7TnD3XEle4bwLNNl7bJJbovaEkVIqJpqJldmPrKyqUoomXJc&#10;ng20WmXBj4IQuDnwYJcwAAAAAAAAAAAAAAAAAAAAAAAAAAAAAAAAAAAAAAAAAAAAAAAAAAAAAAAA&#10;AAAcI83e2fwg7idTSq3LbQFN2Y5j2pmtcvZEXFZ2nT08nMsVOqbLrS8Xcolj70bCqjDDs8a6OXHv&#10;DdYuPCApV84fRV7LgFpm29vjkjC7AhCFdvGenOSJSVS7pJJYVVRjIPa9Ph1qfZ5J11IkkWShq22T&#10;zjxKu89euAqd8re193BuELmQxyg4k7o1dCRrg7Ve+uKo4s+qllyZV6pMNt0s9j1nJKZIjk/gQlVD&#10;+X0NnGC5xkBwaAAAAAAAAAAAAA6R468O+VfLmfLWeMfHfcW9JUr5GOem1pQbHaImFcrlIdPNlsMe&#10;wUr9Wa4TUKc7iRdNUEyGwY5ylz1AWjeEvo1OcG4HEVZOaGz6DxIpShmzl7TK8vHbr3Q6QwfKjiPU&#10;a1mYa6wrRnbfGCJvPzgllWxz5MowP4MpnC6j2+uxF22u2/8AMti0to5jdtyRBUFScgd2GYbH20jI&#10;ookRNJ1qQexrOt66dK9DeI1ajIgxyKGKoY+MgJiQAAAAAAAAAAAAAAAVwfVgfBK5G/SBx3+u+kAM&#10;kUAAAAAAAABo9+iG+yzzh+n/AF39XTgBd9AAAAAAAAAAAAAAAAAcq82+IOqeeXFncvFHczArmk7e&#10;qLyC+dU2qTqUp1lQMSRp1/rxFjpplsVGtDRpJs8GNhJVZthJXBkVFCGDFA5ecWtqcKeS25OLO6Yv&#10;5r2Lpi6SFTmDJEULHzbEpUpCtW+DMtgqq1butYfM5eNUPgp1GL1IxilNnJcBzgAAAAAAAAA2+e07&#10;8LLtp/cA4b/u665Ad/gAAAAAAAAAAAAAAAAAAAAAAAAAAAAAAAhW70veh0n2idFJzcmnC7J5ObFY&#10;u0dFaENLqM3U0chzs3Owrydgm4fwWsay7xnzlfxK8u6TyxZqFU89w0DNn4vcaO4L6jTuA2CTtN6m&#10;rfZ5h0yse999W9F2619oHVziVemjoyFhEF2zCOYo5O6aVOoRhm2Hjgqnhyg2Sfvm4avPBTgdxs7d&#10;HH2s8ceMVGb1KnQ3hkrFNuj/ADhctkXRw0atpvYGwLCrjDqdtE2ZqTxZ/FtGTciTRki2ZIN26Qdk&#10;AAAAAAAArU9/rsC6/wC6Vr97vHRzKv6/526/r/k1uyLe7xFe31XohubLLWOznuCkRbzDdEnk1+wL&#10;dTR5slaOzGYGIdkFGLtH94DlX2OOT1q0/tavXyX0CnsCTqHJ3ipZFl2U1SbbDSPzBY7truLl3CUf&#10;U9uVhSP8p0l4kGNiatis3py5IxfMA1heOXI3S3LXS1B5Cce79C7K1LsqFSm6raoRU2U1U8mOg+i5&#10;RiuRKQg7FByCSrORjniSL2PeoqILppqpmLgPbgAAAAAAAAAAAAAAAAAAAAAAAAAAAAAAAAAAAAAA&#10;AAAAAAAAAAAAAAAAAAAAAAAAAAAAAAAAAfzWRScJKoLpJroLpnRWRWIVRJZJQuSKJKpnwYiiahDZ&#10;wYucZxnGemQEX3IrspdqblU4kJHc/BfQslPSxlVZS20asr6cusm6WP5h3spc9OP6HZ5V948f+c5d&#10;LH6fJznJeuAEKO5vRi9su8rOpDUu1+U2jXqy3jQiWlypexaczRz4PEilG3GjnuCpseHPhOpPn6eL&#10;PXBvZ0CMjY3odr40MqtqTuHVGfIc2TIRuxuPEzUTNidemElZqs7Xu2HpsFx18zEe3x1z08Hs65Dj&#10;K2eiw7nkQVy4q29eElvbopt8otD7A3XXpt2qqqmkuRJo+0G4hU02pT5UyZSRJk6ZDdC+PwkMHjM5&#10;6PbvBRJ2xWDPjFZ8LlUMqpB7udNyM8kyTBSOcWWk145jLYNnJfJKrjGC58WS+zqH+GK9ID3ipB+g&#10;zdwHHCDbreb5krK7ybrMGvloqKk89OErMxJm885MJl8psp0OfGTeEniMUPWqx6L/ALqcy4xie2zw&#10;mp7NN00TXUktpbflXqrRU+fenMa0gNCSTZys0SLnOEnDlphQ+SlwfGMmMUOs9feh+5ASR0MbV58a&#10;dphDF6uTa+0zddmHSP1cfJQJY7hqXDgvQqXtMZLPU5/Z8jGVAkl0/wCii4HVlVs73Zyh5P7acNlM&#10;qHYU5PW2o6+/x4seBCQaOatsqwe7+X1wb3aUbKZN0zg5cYyUwTKcePTydnTjUdg+p/CLWV5sDE2F&#10;jWTe61g309dPC5LlN+aG2tL2mnxzpHyy5T9wjGaaZy+MpcKZMcwTE1qsVqmQUbV6fXoOqVmFb+6Q&#10;9drUSwgoKJa+M6vu0bERbdrHsW/mKGN4EkyF8Rs56dc5AfuAAAAAAAAAAAAAAAAAADyXd2htMclN&#10;dy2o9/6wpO4dYTzqKezND2FAMLPVpN5BSLaXh3L2Hk0V2bhaMlGaThExi5ymqmU2PbgBw1/cpdo/&#10;/ty8QP1H0n+SwD+5S7R//bl4gfqPpP8AJYB/cpdo/wD7cvED9R9J/ksA/uUu0f8A9uXiB+o+k/yW&#10;Af3KXaP/AO3LxA/UfSf5LAP7lLtH/wDbl4gfqPpP8lgH9yl2j/8Aty8QP1H0n+SwHWfHTiHxe4iQ&#10;tjrnF/Qeq9CQNvlGk3aYjVlOh6dHz8uxaZYs5KVbQ7Zsm8eNmZspEOfGTFJnpj2AOjAAAAAAAAAA&#10;AAAAAAAABxdv7ty8DOVN6R2dyQ4h8ft27DQgY+rp3TZGsaxabLivRTl+7jIc0tJsFnijFg4k3Bki&#10;GNnBPNzjHTHTGA8R/uUu0f8A9uXiB+o+k/yWAf3KXaP/AO3LxA/UfSf5LAP7lLtH/wDbl4gfqPpP&#10;8lgH9yl2j/8Aty8QP1H0n+SwD+5S7R//AG5eIH6j6T/JYB/cpdo//ty8QP1H0n+SwD+5S7R//bl4&#10;gfqPpP8AJYCRekUmo61pdQ1zr+uQ9OodAq8BSaTUa8xQjICrVGqxLSCrdcg41sUjaPh4OGYItWyC&#10;ZcESRSKQuMYxgB9QAAAAAAAAAAAAAAAAAAAAAAAAAAAAAAACpH3zPTJqdy7cMly3478gH1B5FT7W&#10;qV+3UfdkvY7NpqarldZsoRopTJJg1mrNqt1FxqSjk0c1ayEPIOzHMRBgsu4cqhOr2zO2/obtecW6&#10;hxt0jHpvnbZNGd2rs99HNWds3Dsp01STnbrZDoZVOg3ycnu0VH+csnExaSLYqipiKLKhIOAAAAAA&#10;AAAAKuvfr9OhWO6hPUvkHx2sFD0ny0jJCtVLY1mtjeUa0bbWrEXJWJ31vTrMVKSSmyNexq3jiZEr&#10;c6klHoYinamEU49ePCTHtD9qLWfaN43v9E6/2nsrbsvcbEheNjWy6ybhhWn10+a28S7da91k2fvq&#10;9riFctmqeFE0lXsm88tL31+6wg2KgErI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I&#10;iO7T3m+LHaL1lB2LcWZTYe4L+m9zqjj/AEh9HN7rcEWBsovLLNyD/KjOk6/jnmSoLyzlJc6i2cpM&#10;2rxVNVNMKVt99bJ3DJGzP3esOLnDKn01Q3WLgb7Dbv2PZmZPMUzgr+217cuq4qSN5WSY6pwrXHiL&#10;nPTobBSh3ZwR9agztF5gKP3D+OFX17V5142YvN68cnNseQlNVXMm3w/smm7c/t9of1tJRTKzp1F2&#10;B5INUE84RjnqhsFwF7mm3Gq7DqNYvtFsUPbqVda/D2uo2qvP28rA2StWCPbysHOw0m0UVayEXKxr&#10;pNdBZMxiKJHwbGc4yA+kAAAAAAAAAAAAAAAAAAAAAAAAAAAAAAAAAAAAAAAAAAAAAAAAAAAAAAAA&#10;AAAAAAAAAAAAAAAAAAAAAAAAAAAAAAAAAAAAAAAAAAAAAAAAAAAAAAAAAAAAAAAAAAAAAAAAAAAA&#10;AAAAAAAAAAAAAAAAAAAAAAAAAAAAAAAAAAAAAAAAAAAAAAAAAAAAAAAAAAABjD9+/kXfOSnd1502&#10;K8yb54nq/f2w+OlKjHLpRZjXKHx9tUvqyDjIVtk2UI1jJOa45l10ksFKpIyblc+MqrKGMEP4AA1D&#10;/Rs8k7rt7tu7K0rc5N5MN+MW+5ar6+dO1FFcxmuNhVyIvTCsEVVUUUUTiLo5nlksewqTZ4kiTGCJ&#10;FAW6QAAAAAAAAAAAAAAAAAAAAAAAAAAAAAAAAAAAAAAAAAAAAAAAAAAAAAAAAAAAAAAAAAAAAAAA&#10;AAAAAAAAAAAAAAAAAAAAAAAAAAAAAAAAAAAAAAAAAAAAAAAAAAAAAAAAAAAAAAAAAAAAAAAAAAAA&#10;AAAAAAAAAAAAAAAAAAAAAAAAAAAAAAAAAAAAAAAAAAAAY9PqQeFOwOHndc5NS9ghZQuuuUexLdyf&#10;1Pclmzj5ntLPbk45t9/imL82DtsylH2PNSMc6aeZ56DcrVwYhEXbfJwgdAAGrh6S3hNeOKHbKPsr&#10;Z8O+r115e7Kd7vioCSTVayEVqZvXYWp6vPIsVUymburM1i38+gbBjeZFzLPxYIoU5cBaIAAAAAAA&#10;AAAAAAAAAAAAAAAAAAAAAAAAAAAAAAAAAAAAAAAAAAAAAAAAAAAAAAAAAAAAAAAAAAAAAAAAAAAA&#10;AAAAAAAAAAAAAAAEaneSnJqtdqbuE2CuS8pAT0PxM3TIRE3CSDuKl4qQa0yTVbPo2SYqoPGLxuoX&#10;BiKpHKchsdcZxkBjY/72HKb9pXf/AOuTYv8ArGAf72HKb9pXf/65Ni/6xgJZuxPyP5D2vu88B65a&#10;d87nstel98RDSWgp/aN4mYaTamhZwxm0hFyM45YvW5jExnJFCGLnOMewBsJgAAAAAAAAAAAAAAAA&#10;AAAAAAAAAAAAAAAAAAAAAAAAAAAAAAAAAAAAAAAAAAAAAAAAAAAAAAAAAAAAAAAAAAAAAAA4z5y8&#10;AuK3cZ0s70Tyw1mzv9QK8PM1mVbPHUFddfWn3JwxbW6h2uOOnJQE41RcmwYvVVk8T/EvG7luY6Jg&#10;qKbM9DtqSVsK7nTfcO2LQ6oZZwZtC7M48VnbVhSbmyn7okvZ6ttjSsa4WQLg+FFCxCRVcmxkpE/D&#10;nBg794FekX7fnE67we0t9W66c071WJBpK16E2FBxNG0sxk2DgrplJv8AVUNIWB3a3CCxMdWs1OSU&#10;OqXHRVipnpnAWuCEImQqaZSkIQpSEIQuCkIQuMFKUpS4xgpS4x0xjHsxgB/0AAAAAAAAAAAAAAAA&#10;AAAAAAAAAAAAAAAAAAAAAAAAAAAAAAAAAAAAAAAAAAAAAAAAAAAAAAAAAAAAAAAAAAAAAAAAAAAA&#10;AAAAAAIwO9b8I/uNfdA3h+hMoAxRgABL92CPjJdvb7wEP+Q54Bs9AAAAAAAAAAAAAAAAAAAAAAAA&#10;AAAAAAAAAAAAAAAAAAAAAACJTlL31e0/w8kpSu7l5oasVukOodrI0LVyszuu5R8knnODRE1D6mir&#10;j+a8oXp1MlLKMMkLkuT5Lgxc5CIu2+s97UtekXUfBau5s3xJJFQ7aarup9RxsI7WKoumkj//ADjv&#10;ysT6BVPKKfJzR/yU1S+zJ8GIUP8ADV/WjdrCaXj2k9p3m/TlHDdE0hISWr9MSsHHuskT94RIvX+Q&#10;clOvW6apjYIqWNIZQhfFlMmc+EBKZxm9Qn2geVb6MgqFzO17S7dKGSQRqG9Gk/ouTw/XJg6MU3l9&#10;nxVcpszJLGzhNNKNlHvnLZwmnkx84LkJm27hu8boO2i6Lpq6RScNnLdUi7dw3XIVVFdBZIxk1kVk&#10;zYMUxc5KYucZxnoA/sAAADmPlJzN4t8KKhXr9ys3ZS9HU612TFQrtguzl41j5ezGjH80WGaHZs3q&#10;hnmYuLcL9MlxjwJG9v8AgAcOf3/HZt/7hOgP87zv8ggH9/x2bf8AuE6A/wA7zv8AIIDuPi3zN4t8&#10;16hYb9xT3ZS9406qWTNQsVgpLl46j4izFjGE0aGdneM2ShXmIuUbr9MFzjwKl9v+AB0ZLS0VAxkh&#10;NzknHwsNEs3EjKy8s9bR0ZGR7RIy7t9IP3iiLVkzaokydRVQ5SELjOc5xjACCLkz6mLs58Y5OTrk&#10;jyka7rt0Ssqg6rnHGrTm3Wx1EsZ8ZWuwItBlqN2bCmPBkqdiMYp/ZnGMYznARzvfWrdr9F+1QZcf&#10;+d71h7w6TkH5tc6BaqJIJoq5aOYxkfkopl/706KQpiLqMsppGyf5Ri+VkOi9I+rr7O225VlE2y37&#10;847HfqeQk/3dphdeKRcncHbN0XshpSx7mRj03OcFP7wt5bVFNTBl1UsFU8AWFtGciND8nKIz2dx3&#10;3Drfdmv3ynu6Vt1lcIO4wyL3CKS6sY/dQj15iLmGySxMrM3OEXSGTdFEy59gD2QAAcdcrO4Jwx4O&#10;uKO15a8hqDodbZSNiXoZb0vJtCWlKpHhU7LmJVZxr1Jc0IexsPeC5NgyeHaWc46HwA5F/v8Ajs2/&#10;9wnQH+d53+QQD+/47Nv/AHCdAf53nf5BAdNcXO5fwM5rXKf17xU5Rat3hd6vWVLnP1ilSjxxMRtV&#10;RlY2EXnlmj5gxOeNQl5lo3UUJ4sJquUsG6eMvUO5QAAAc08ouYvGDhVSIPY/KvdVJ0dSLLam1IgL&#10;Fd3rhoylrU7iJieQhWZWjV45VdGiIF2vnPl+ApEc+I2MmLgwcLf3/HZt/wC4ToD/ADvO/wAggH9/&#10;x2bf+4ToD/O87/IID2rj73bO29ys2nBaS46cu9Vbe2tZms0+hKRT3M29mHzKuw72em3mMKwzdq3a&#10;x0THqqnUVUTJ8nBMZyc5CmCRUBHZyE7tfbe4o7Sm9J8i+X2pNSbWrjOFkJyjWyQlW83Gs7FFNZyE&#10;cOUmsS6RKnJRL5FdPofPVNTHXpn2APE/7/js2/8AcJ0B/ned/kEA/v8Ajs2/9wnQH+d53+QQEifH&#10;vkdo7ldq2F3Zx02VW9t6psbyZj4O81NZw4hJJ7XZV1Bzbdsq6bNVjKRssxVQU6kx0Onnp1x7QHtg&#10;Dyvdu7tT8cNW27dm8r1B601TQmbOQuN5siqyEJX2chKsINk4fqt0HKxE3MtKN0C+Ehvxipf8HtAR&#10;qf3/AB2bf+4ToD/O87/IIB/f8dm3/uE6A/zvO/yCA6b4t9yzghzXt9hoPFPk7rTeNxqlbNb7FXqS&#10;+kXUhEVksmwhTTLsjyNZJlZ4lJRuh1wbOfGqX2f4QHV2xtla80/SbHsra96qOtdeU+NXmLVeL3Yo&#10;mqVOuxbfHVZ/NT847ZRcc1J1xjxqqlxk2cYx1znGAFbvfvq6Oz9pOyOq1VbNvzkmoweLMH0zoLUr&#10;JatouWx8pr5azW5blptrNsyqlyUjqO98ar4x40VFE8lPkPH9e+s17U1uk2EXbtdcyNVkc9MPbDaN&#10;V62nqxGmMr4OqilA3NbbY6TInnxmylD5N0xnGC5z06hbCr07HWiAg7NDncKRNih4ydi1HbJ3HOjx&#10;0uyQkGR3MfIItn7BwZs4Lk6K6aayRupTlKbGcYD9gAAfmzEzD16LfzlglY2DhIpqq+lJiYfNYyLj&#10;WTcuTrvH8g9VQaM2qJMdTqKHKQuPbnOAEJnI71HnZw4zSj2uWfmPUdk2tiY5FK/oGBtW8EjHSNlN&#10;wjm6a/hpfWjZ02V+SdBecRXwbrjwZ8JvCEZdk9ab2uYsz9vX9H847Q5bpp5YOk9baQh4SQVUSSUM&#10;TLuS5DFmmaaJjmTOY0cbPjJnwlMTJT5D6Cr+s67T9gk02EtrTm3R2p/B4pu0ai1G7jEvEqRM3mJU&#10;rkBb5nPlkPk5vC0N8kuenU3QuQlm4u99/tL8v5JjXtP81NVs7jIqINWdH2wac0ba38k5yUqURBR+&#10;34iloW2UNk3sSh1pDJumfDnPhN0CXEhyKEKomYpyHKU5DkNgxDkNjBimKYuc4MU2M9cZx7M4Af8A&#10;QAAAACID+/47Nv8A3CdAf53nf5BAP7/js2/9wnQH+d53+QQHpGoe812uN+bLpunNOc19MbB2fsGY&#10;Sr9LpcBJzC0zYplZJZdKOj014ZuidwdFA5sYMcuOhc+0BJuA4K5gd0Lt/wDAlHBOWPKfVup506Kb&#10;lCiLyT23bRdNVm+XSD5rqmhsLRsZaNXS8Phd4i/dcmOTHmYycuMhBTfPWXdpmpS7iMrtJ5k7RapG&#10;WIjYaTqDXMZBuvLIkZNQieyd1UCxJormUyXGTxxTl8BsmLjHh8Qfg071oPavsDqOY2XUnNehncpo&#10;fOErLaw1DNV6MXOoimsXDir75mLG9boYUMfxkisHOmnnon48lIYJtOG3eP7anPd8yr/Gblhrm13x&#10;+Xo31ZaTy+sdquVk0yHdIRWv9kRtWslmKy8zGFV4lB+0xn24VNjpnISagAAA+P2Ff6bqigXjaWxr&#10;DH1HXutafZr/AHu1yx1E4qsU2mwr2xWiwyaiSaqpI+FhI5dytkpTGwmlnOMZz7AEWH9/x2bf+4To&#10;D/O87/IIB/f8dm3/ALhOgP8AO87/ACCA6A4191Dt5cwtj51Dxl5Zao3LsvFflLV+ZtQkpFeZNX4V&#10;VkjKyhEXsYyTUbsVJFHzMFNk2MH69OmM5wHf4CKbmD3uu13wYlpSqb/5b69Z7DhzKISOrteEmNt7&#10;FjX6SxkDxU/WtaxtmWp8lgxM5ylNnjehceLOcYyXqENNv9aL2tIJxIs6zp3mzeFmxTYj5KP1np2E&#10;r0mpg+Sl/wApsO+2FhZomLjxeI8Vk2MZxjwdevQPs9d+sj7R11mE4yy17l9qFkdZFI1i2JpqlScO&#10;iRXOcHcKIam27tCwZRb9Op8EYnUz1+QU3t6BP1xI7gHC7ndXHNn4j8j9Y7vaRzVF9Nw1XmjM7xWW&#10;blTCTVzb9b2FvC7Bp6LpXPgSNKRjTCpsZwXrnGcYDsIAAcY8tO4jwg4KQ6Uxy05N6p0qd01UfRla&#10;sU/847BnWSWM+c8rWsa0hObFs7VHOMFOpHxbkhDmKU2cGOXGQgV2L6x/tGUmVPH1qD5dbgaFWUSL&#10;O660zUIyKUIQyhSuCI7a2xq6bwitgmDFwZmVTGD48RS58WCh8BWfWl9riWWYNbDpLnDU1XJlyvH7&#10;jWuk5iDjsE886J1HETyEWnHJVyJkL+KjTZIqp0zjwFyoAl24id+ntR82ZqMp+muW9Ji9iyxkEGOt&#10;dusZ7TNxfyLhMypIeBS2PGV+DuUtgiZs5Qg30mbHhz/9AEwIAAAAAAAPx7BYYCpwkpZbVOQ9ZrkI&#10;zWkZmfsEmyhoSIj25fG4fSkrIrtmLBmgX2nVVUIQuPw5wAg45G+pW7NnG59IQcpy4g9vWiPUMmeA&#10;471qy7lbOMpnKRTLS+VeOPqlby8m/B+cGDG6Z8OM9MgI4Z31qHa7j11m8LornPYMovG6WHpdb6Li&#10;41yyMsnh28aHe8i8yeVEW5jGSSWaIeaoXBDGTLnx4D7mi+sp7SdukyMLBUuY2rmplkkjTV605QJC&#10;MTIpg+TuDpaz3NsWZyihkuMGwVoZTOTY8JTY69Amd4l94Ltoc4nzGC41cw9R3W4ySiSEfrmekZLW&#10;W0JJwociWUYjWu0oymXec8tdQqZlGLFyj4zFxg+cHJkwSTgAAAAOEOUHc74B8LL/ABGreVHKXWGk&#10;NhT9Pj7/AA9Uur6SayshTZWasFdj7C3TZxj1LMe7m6rItiZybBvMaKY6dMYzkOb/AO/47Nv/AHCd&#10;Af53nf5BAP7/AI7Nv/cJ0B/ned/kEBJvqDb+s9+6zpu49OXKH2DrDYMOnP0u6QCiq0NYoZZVZBKQ&#10;j1V0UFjtzrIHLjJiFz1Ln2AG19x6k0PSpPZO7tn6/wBQa9hvDiVu+zLhX6NVGBzpqqpIup+yyEbG&#10;JOFyIHymnlXzFPDnBcZzgBXz376sjs4aQk30NXdqbW5FycYs4bPSaC1LKyUZh02wt4kmNn2jJaqq&#10;U4iqdIpU3Me/ds1MqFyVXJfEYoclE9az2wsvl01OPPPMkaVu3M1dk11x7UfLOjHWw6RXjjcmU27Z&#10;uimVPKapXSplMmNjKaeC4ycO6+OvqlOzbyElY2vuuQlg0FYZZwRqyjuRWvpyhRRVFHJWxDSV+hs2&#10;3WEC3z48HytITjVIifUxjF8JugT/AFUtlVvdbhbjR7NX7lULJHt5au2qqTMdYq3PxTsnmNZOFnIh&#10;y8jJSPck9qayCqiZ8e3GcgPoAABGpu3vFdsXjhtK3aT3lzP05rTa1CeM4+40aySUujN197IRTCcZ&#10;N36TeHcokUcRMo3XL4Tm+QqX/D7AEVHdc71Par3V21OcupNVc39KXjZOxuMm26hR6fCScyrL2WzT&#10;lTkGUTDRqa0Kikd4+dqlTJgxy4ybPtzgBlEgACTbszbe1poPujcKNx7juUPr7WGvt0Rdgul0n1Fk&#10;YauwyMRMIKyMgogi4WI3IsuQuclIbPU2PYA1Q/7/AI7Nv/cJ0B/ned/kEB7xxy7rfbq5dbMa6c41&#10;cttUbi2e9h5afaUuoSEo4mV4aCSTXl5AiTuKaI5bsEVSmUz4+uMZ9mMgJBwAAAAAAAAAAAAAAAAA&#10;AAAAAAAAAAAAAAAAAAAAAAAHAncX7lHF3tgaFe735M25SPQeqPonXGua+mjJbG25cGjEz0lVo0Eo&#10;u3IqoQnl5eSLtRtFRiaqZ3bhLzEsKBl290b1EPPjuWzU9VTXWS448ZHC0g0h+Pen7BKRDKag3Kih&#10;UybguzQ0dYNryS7PyyOG7nDWv4UTwo2i26hlDqBAoAAAAAmY7Y3fW559r2ywzHWOw320eP6b5A9n&#10;4zbUlZKc1rIRufCk8zSXCqjiX1TYstuuUX0IdJudwRIz5o/RT93MGp/2xu6Rxi7quhEd0ce5xZjP&#10;QJo6J27p6yLNU9hahtz1oZyWIsLNA/gkoGTygsaIm2uMsJVFFTwZTcoO2rYJIQABTC9bR9gXij97&#10;9v8AUxtEBmiAAC8r6XjuP8eO3V25+45uHkrbnUHTqJunUsrVKqxdIPLPs2+XfXlsYxVA1pWXDpuW&#10;TuU4WgYyupkyTZsyR96eLIM2iyyQV/u6l3xOafdVukolsq3vtZ8d2skZej8ZKDMvmuvIdo3X8ca/&#10;uq6RWLraFySKQpzyUqTKSC2T5YNWKR8ogIawAAAdd8K+dfKLt9bnht6cV9pTmurdHuGJZ6JRXWd0&#10;nYcEzc+8K0/ZNROsSKuFXe4OcpkXBfObHP57RVu6IkumGux2ce61qzu1cTonddVbMajt6lrR1N5E&#10;akRcmVV1/sQzD3nD2HK4XXfO9e3VFBV7APFTHMdEizVU+XbJ2UgSygKu/q3OH2eSHaum9xQMWZ9e&#10;+HWwq9uVko2TKeQX11PKF19tOLTycuSkjWkdYGNgeZxkhsJ13GcZz0yQ4ZR4AAns9M9ydzxi7xvF&#10;dy+kDMarvmSneMVsTKYhMyWNyx+IrX8fkx84L4TblYVlXOPbk2EclL8rOAGwYAAADOh9bZydzP73&#10;4dcPoiQN7nrPWtv37dWbc5DtnU7tSfLSKUhIfKPlKSrsJrSVWSTxgmcN53xm8WDp+EKMoAAvjeia&#10;4fYl75y053WGLKozp0LC8ZNXSCyZlUs2G0Hi9jbbXb+MuEW0lCwMbVkCKk8SuW004J1IQ5sKhoZA&#10;MkT1X/xteR38wOO/1HUcBXCAAGt16T/4JXHL6QORH133cBY+AQgepD+CVz3/AJga9+vHVwDHGAAF&#10;n/0ofJzU3EPnbyk3pvSzI0/VFL7eW6pi32RyfqlGNITcXHewoEbsS58+YmpleIxGRjFDBnT2RfIN&#10;0SmUVKUwcId4HvPck+7RuqSnLhLzVA42VaadZ0lxyjJdb816pFo5WbMLRckmh0mVy2lJslDHeyrg&#10;imGuV1GzHDdp+LMEN4AA3uNTf/FetPo/pv6ORoD0ABBd3kO/Bxi7SNOSr0qm13VyrtkSaQoHHau2&#10;BrHvmMerkqba6bYmkUJRbX1JUMY2WeVGqr+aVSOmyRMmk6dNQzCO4N3duePcxtr+Z5M7qmnVFM+y&#10;6ruiKMu/p+jKeiRzh0yQiaC0frt5p8wUKXy5WcWlpo2Clwd4YpSYKEZ4AAAACcTtieoC5+9sucgI&#10;KsX+S3txyZLN0JfjXuGwS01UEIYmPLVb6zsTnMjP6hkkkjHO3zFeKJy5zhV3GvcY8GQ1Ee2Z3T+K&#10;vdT0iTbnHSzqNbDBe5sNq6ZtS0e02fqawuUfMIyskM1dOCvq/JmIpmKm2mVI2TImoUhyOUHTZuEk&#10;YAAAMAcAASUdm20np3di7cMwRV0j5/NLjpW1VGjrLNQre57QrdOdecvgxP8AITN542HJM58KrfJy&#10;Z64NnAC1z35PVP21K03Xh52vroWvRdcfSNV2vzBgVWbyYm5hg7WYy9b47SKajxhH11tlIyKtxLgz&#10;t6rkxofLZFJCSdhQ2sFhn7bOS1ntU5MWayz8g6lp2w2CTezM5NSr5Yzh7Jy0tIruX8lIPFzmOqss&#10;odRQ+c5NnOc9QH44AA/0NHbpg6bPmLlwyesnCLtm8aLKNnTR02UKs3ctnCJiLIOEFiYOQ5M4MU2M&#10;ZxnGcANAX02PqOr/AH6/0jt59wTYDq5S9ydMqtxk5F250Zza5G1uTZQitO7csj13hSxurGpgjatT&#10;LgqkktJKFYO1XOXLU6AX6wABwB3YvhZdyz7gHMj93XYwDEGAAFhH0wO9de8ee7frK/bXutT15rlL&#10;SnJbFyuVzkCRULAwNd0tbdgyMgpIrLot2qjdvSjHz5mFPMSKchCZVMn0DrbvUep/5F82bVbdEcKL&#10;VbuOXECNfP4X86qy9kqpurfzJMx2i01bLCyWazVEoMqjg3ulbYHbuHDVU2ZdZxlUrFkFTgAAAHpe&#10;n9zbY4/bGrG3dIbFuGqtm0yQTk6xd6LOv67YYl0nnHjwi/j1kVFWbtPqk5bK+Nu6QMZJYh0zmJkN&#10;Vn08HfWZd1fVU1p/epoGuc2NKQLSSurWHQRioXdNBKu0ik9wVeFQRRZwkk1lHiDOxxTbq1aPXKDl&#10;qVJq8I0ZhGN6gX1Pcrx7td84O9ueci1dwVxw5q27+TyaTKcjtYzKXntp3XeoGblNxESexIlbBUJS&#10;dckctIVbzmjVE8iTLqPDPCvl/vW07jYth7Nudq2HfrdJLTFqu13sErarZZJZxgpVpKdsM47fS0s+&#10;VKQuMqrqnPnBcY69MYAfIgAAAuEen99SXtzipsXXvEXnLsSU2RxDtcgwp9S2jeZJ9MXXjW/e5bR9&#10;fcK2R2Z3Iz2l26pSNnsc7Mc8E2Ph0xVTbtlWLkNOxFZJwkkugqmugumRZFZE5VElklC4OmqkoTJi&#10;KJqENjJTYznGcZ64Af0AAABA93me/Vxp7SVSLUnDZHdnLe2QpJKgcfoOXTYFho19h0kxvm3bAmk7&#10;NTKThZofDZBNJeWmFi4TbIkb+8P2gZhHcA7svOruXXF3YOUO7J6ZqBJJZ9VtJ1NZzU9JUdLLhRZm&#10;3r+vo9zmPfPo9M+Eiy0seSnFkyFwu9V8OOgRvgAAA/okqqgqkugqoiuioRVFZI5k1UlUzYOmqkoT&#10;ODpqJnxjJTYzjOM464AWke0R6ofl1wSnKpqblTNWzlpxKI4aRTphaZfMvvHVEQos3bmlNa32dWO+&#10;tEXBsS5ylWZ10dkomkRuyeRRcmUMGnrxy5G6W5a6WoPITj3foXZWpdlQqU3VbVCKmymqnkx0H0XK&#10;MVyJSEHYoOQSVZyMc8SRex71FRBdNNVMxcB7cAAMwT1q3xTdB/cA1Z+8VyqAVAgABon8P+/HovtZ&#10;+ne4HulkIPafLS5VPede1Fx9bz+cqItKryZ3PVSbJ2q6Y+KSqWu2aMWRRFLwpvZp1n3NjnCabt8x&#10;CkDze7g/LjuJbVdbc5YbhsWx5oizv816wZc8XrrXUY7Mn4oPXVDZKEr9TjfLQTKqZBLLt8ZPCzxd&#10;w4ydUwcXAAAAmI7TPeq5adp7Z8e/1xY5LYXHecmmrna3Gi1TT49DtDBZwhiXm6cRbLtHXOyjMUvC&#10;hNsEPxx00iP0HzZPCADXw4scnNP8y+Pmq+TmhbH+dOqdv1dvZ6vIqpEayLT8e4j5mvT7BNdyWLtF&#10;UnmLqMlGnmKe6yDRZLxmwXxZDoABji+pC+Nrz3+kDX31IavAQggAAAAACz76Q74yVK+gDe35CjAG&#10;r2AAAAAAAAAAAAAAAAAAAAAAAAAAAAAAAAAAAAAAADnnlfyg1Hwv46bb5Q70nDQGr9N1F7a7G4bl&#10;bqykmqRRFjBVeutXTlmhIWq42F61iopsdZIrmQeIp5OTBsmwGMh3Lu43vnuf8pLlyS3fJuGrZ64c&#10;Q2rNYtJN0+qendatnSh4GjVhNcqCJ1Ekc4XlH5UEFZeUUWdqEJlQqSYR+AAAAAAAAkD7ZXcS3T2w&#10;+WdB5OadfOHTaMcI13a2vVHijWD23qaTkGK9uoM5jGDopqPEWSbmMeGTVzGS7Zq7KQ+UcpnDaN46&#10;b/1hyp0Vqjkbpid/OPV25qPBX6mSp0itnmYmdZkc/N8uxKqsaLsEK68xlIszmyqyft1kFPlpmwA9&#10;oAUwvW0fYF4o/e/b/UxtEBmiAAD+mFVcJHQwqphBRRJVRHBzYSUVRKqRFU6eM+AyiRF1MFNnHUuD&#10;mxj8OQH8wAAAAABYL9M3zvmOE/dO0tByEyZnqLlhJR3GbakautkscZ3fZNu11RZj4VUKyZvqvtM0&#10;YU75TGct4d7Ip4MQq5zANe0B5zuHVlQ3lqXZ+ldgx5ZWibd17c9ZXSMMVM2H9VvddkavPtMYWIql&#10;4l4qUVLjJimxjOcZ6AMLLkXpC38Z9+7p48X9EyV00htK9arspst1GqTqVotlka45kmaSplM5jZU0&#10;f7y1Uwc5FWypDkOchimyHjQD6qi3Ow64u1O2HUXxoy10O1V651iSJ1yePsNXl2k5Cvi4KYhsmaST&#10;FJTHTOM9S/hwA3ZuOG6q7yR4+aO5CVIyZqzvDUeutswRUz5P7vG7BqUTamrNTxYwoRwxTlMIqkPg&#10;qiahDFPjBsZxgPaAABi8997k3/vad2rm3tNnIJyVZh9wSen6Q4aredGrU/RbNlqKIkok2DqF+b7J&#10;mnKS2M4zjCij86nQuT5xgIjQABs39hDh9nhL2peJmqpWLNF324UVPee00l0ypSJL9uo+L26ipcqZ&#10;Sp/OVNr0pHV8/h648MQXHiPnqcwTEgMkT1X/AMbXkd/MDjv9R1HAVwgABrdek/8AglccvpA5EfXf&#10;dwFj4BCB6kP4JXPf+YGvfrx1cAxxgAB/oRdumybtFu5cIIv25Wj5JFZRJN61I6bPiNnZCGKVy3I9&#10;ZIrYIfBi4VSIfp4ilzgP84AAAN7jU3/xXrT6P6b+jkaAjK71HdNpXae4ZWbdzlKJse67s6V17xy1&#10;xIrnwS27Jfs1Fzzcu2b9XmaTr6LweVl1MeURXy27DC6Lh+2NkMcvdW6No8its7B3luq5zGwtq7St&#10;EncbzcZ1UikhNTsstlVdTCSCaDKPj2ieCN2bJqkizYM0kmzZJJBJNMoeYAAAAAAAA7L4Ec6999ub&#10;kzQ+UPHmwfNduqLgzGwV18ZVSqbIosis3/OjXV2jkzYLI1uxtW5cZzjo4ZO0kHrU6Lxs3WTDZw4H&#10;81NPdwjitqblhpB8ZSn7NgSuZCvPHLZewUC5Rx8sLjry1ptTZI3sVRnUVWyucYwk7Rwk7Qyds4QU&#10;OHXoAAwBwAB/RJVVBVJdBVRFdFQiqKyRzJqpKpmwdNVJQmcHTUTPjGSmxnGcZx1wA/mAAAAAAP8A&#10;dGSclCSUfMw0g+iJiIfNJOKlYx24YSUZJMHCbpjIR75qok6ZPmTpIqiSqZiqJqFwYucZxjIDaz7O&#10;XNxbuFduDjDycmnKa+wbHR/zQ2/giSDbOdv62fu6LsGSwxbfiI5nap2CPNMm5c58lhJIFznrjICT&#10;cBwB3YvhZdyz7gHMj93XYwDEGAAH/RTmJnOSGMTOSnJnJc5LnJVC5Icuc4zjPhOQ2cZx+DOM9AH/&#10;ACAAAAAAPaeP/Ird3FfZbDcfHrZNm1Ps+LgbhWo26VJ77hNsIi91WXpllQauMkUwis6gZxwVFbBf&#10;OaOPLcoGTcIoqkDxg5zKGMc5jHOc2TnOfOTGOY2c5MYxs5zkxjZz1znPtzkB/wAgAAAAADWi9K5z&#10;2leZ/bHrNAvkwpLbY4c2BLj5YHbxXzZOY11HwrKW0xYnWfNVOdNOnrmr+FVM4WcL1xZU+M5P4zhZ&#10;WAAEPXe17rFO7TfDWf3BhKFse+thLPqBxr1zLLZM2smw1mPnObTPsGy6Ei5oOtmC5JKY8kyPvJ8t&#10;Y/DhstIILEDHV3FuHZvIDaN63Tua6z2xNo7KsT+03W52V8pITE5MyB8ZUWWWUz4UGrZEhEGrZIpG&#10;zNqkmggRNFMhCh5sAAAAAAACyb6bbvF2DtucsYbTO1bUoThjyYtETWtoMJd0oaG1PfZHyYepbwiC&#10;n8RIpNg4y3j7NlPJE3UCbz1SrLRrIpA1qSHIoQqiZinIcpTkOQ2DEOQ2MGKYpi5zgxTYz1xnHszg&#10;B/0AzBPWrfFN0H9wDVn7xXKoBUCAAH9lXDhYjdNZdZVNoiZu0TVVOoRq3M4XdmQblMbJUUTOnSqu&#10;Sl6FyooY3TqbOch/EAAAAAAXxPRZc8JeM2ByD7ddzmvNrFor7nkfpJs/enx8122vuIOr7Xq0Oksd&#10;TCv50V59FzCbZLCZEPmN+v0MZdQ2A0NAGOL6kL42vPf6QNffUhq8BCCAAAAAALPvpDvjJUr6AN7f&#10;kKMAavYAAAAAAAAAAAAAAAAAAAAAAAAAAAAAAAAAAAAAAAM7v1n3cLkrBsrTXbZoM75dYoEXFb95&#10;AIx73PWTvlkbP2Wp6VMpImTUSTqlOWczyrZXzEXRrBHL+EqjRMwCiWAAJ9uxF2Ob93fNu2KXtU/O&#10;as4j6dkIxDcG0IZk3VslknnyZH7LVGrzyjZ1DZukhFZw5fP3CLtpAMVUXC7dwo4ZtXQaavGXs69s&#10;fiNV4mt6Z4WaFbO4trhue83qhQe0toSqp0DoPHUrsjYrSy3BYz/zlDKIJO0WSfmGIigkl4Uyh9bv&#10;ftUdtrkvW39X3Rwh412ppIN8tTzMfqusUq8MUclwTOILY9DZVjYNbUyQuMeOPk2p+hce32Y6BnFe&#10;oR9PrIdrCVheRHHSUs1+4XbDsSNYyWyqfO130Ve5BB28YVS3yzJi0bTdJsSTNXEHNHIksVcmY99j&#10;Lj3V1IhV8AAGi/6K/nBJXXTnI3gFc55R460rKMd76Uj3a+VV2uu9gSikPtSCjEuhStIOs7GPHSfh&#10;9uTvrY4N16dMALzICmF62j7AvFH737f6mNogM0QAAdF8TeKm7ebPIPWvGTjzVFLhtXaU4WHg2J1D&#10;NImKZt0FX87abPKYRXLC1OqwrVd/JOzEP5DRA+SkUU8CZg0/+3R6V/tx8PafW5rkPQIPmtyAK3bP&#10;bRbdwxeZPUMbKmKQ7qHpOk3izinu623OQpMLWRCbfuTFOp42yavuiQTQOO3D28nccpEOuBvDFzEr&#10;NfcVYtxxd0gtHKsvLwl7moyUoxmx2vlY8Pl5Lknh9nToArr94H0rvEPf2l79tjt/6wh+OXKapQ8h&#10;aYHX1IcPWOnt0fNDJy7ca/Uo7h0vBa/tE4klhGHfwxI9gV94E3yB0ljOmwZgKqSqCqqC6SiK6Kh0&#10;lkVSGTVSVTNkiiSqZ8YOmomfGcGLnGM4zjpkB/MB+xXp+Zqk/B2muSDiIsNamIyfgpZoYpXUZMwz&#10;1CRi5BsYxTlK4ZPmxFCZzjOMGLj2AN5TS2xmW4tOam25GkTTj9p6zoexmBEevlEZXerRVmakS6qL&#10;Z8sqEmXBepzez/Dn8ID0wBlnesI4fY0L3LoLkZAxZWVL5l6tirg6cJJmRan21qhGM11sRm3RwX3f&#10;Bj1dOrSbg5M4Ms8lljnL4zZOoFTgAAaynpM+UGeQXaI17QZWRK9tfFXZWwtCynnrkNIq1zL9vs+g&#10;Olm+MEylGsapsRGFaHwXBFCQp8dTKEUyAsyAOQef/JBvxA4R8q+TSiyKT3S+idj3auJuDEKk/usf&#10;W3yVDh8mUKdMppu6OGDMuTFNjxL464z+ABhmu3bp+6cvnzlw9evXCzt48drKOXTt05UMs4cuXCxj&#10;rLuF1j5Oc585MY2c5znOcgP84CQ3tQcQ1OdncU4mcYF2BpGsbB21CPtkIY80pcaloqbm/wC1uq6W&#10;P8mWX19WJFFuc2Sly6VSL16mxjIbc6KKTdJJBBJNBBBMiKKKJCppIpJlwRNJJMmCkTTTIXGClxjG&#10;MYx0wA/oAyRPVf8AxteR38wOO/1HUcBXCAAGt16T/wCCVxy+kDkR9d93AWPgEIHqQ/glc9/5ga9+&#10;vHVwDHGAAAB3Pwm7a3N7uI2pzV+InHy6bWSinibKzXRJNjWtY05Y6aLkyNs2Za3kLSYWQwxWw4TY&#10;He5knSWM5bN1jdC5CxHR/RY9yueg0JO5754c0GTclKpiuZt+2rRJMS5ycp0pV5EagThE3RclxnGG&#10;jp6lkpsZ8zBupcB/a2eiq7lUWyK6qPIThXbF001zuY57cd01l6oYuUMNkY06uj5WPcqLeJTJ8uF2&#10;ZE/AXoY/iz4Q04m7duzboNGiCLVq1RSbtmzdIiDdu3QIVJFBBFIpU0UUUy4KUpcYKUuMYxjoAyJP&#10;Uz9wV/zp7nG0K7X5oz7SXEt1K8ddUs26/mRjuWq0odLbt1SKmdRqu6texmzluk7Sz0dQ0VG9evgA&#10;V6AABbL9Pt6cR53JohPlny2f2qg8Oo+aeRVGrFbVNCXjkNNQTzLScPGTjhusas6thZJBRi8lGxDv&#10;ZB6k4aMztzt1XSQaHeju1125+N9aZVXTHCbjTT49kxJHZklNS1GzW+TaJ+TnBbFfrfGz96tKxjNk&#10;zGVkpF2qcxMGMbOcdQHlXKTsr9rnmBW5KC2/wv0e0ln7dZNDYmr6VDag2jGODkV92eNr/rdpW59/&#10;7g4Vysk1kFXscZXOfNbqFMcpgzLu+R2PdqdoPbsM+jJiW2pxK2xJPWul9xP2zRKcYzDNrmQf6v2i&#10;2jEG0dGX6LZFOu1coJIsJ+PSO6akRVRfMmIQPgAC516N3uCymoeXF+4A3OZWNrXlNAy161excrmM&#10;1gN9azgHExJpMEjnTbMkdhaqin5XymcmUWeV6LRTL1OfIDS+AAGAOAAAC7R2FvS4xHLLXFH5o9w7&#10;86IXRt4Zo2PTnHOCkZKo2fbFReJFPE3/AGLaY1ZnZKlr+xt1MrxDKKWZy8q1yk+w8bM1ECvAvIa4&#10;7UnbL1LXW1XofATiHFRbZNNMyz/QGs7NOv8ACOVcoqTVqtVdmrRPuEvONgqr544UKU2cYNjHsAeI&#10;cnexP2neV9VmK5fuE2j6VLSjM6DbYei6TAaM2RDvStyNmEu1s+tI6vGmHkUVJPyUJdGTjzFTKms2&#10;VR6p5DLW7yfa0vPaW5iTXHyasK181raYFDZWidkLtE2b2260lpSUimzWxtWxcMWV2qstEuI+USR8&#10;KSp0k3iSaSDtFMoRPgADSH9EbuZ7YuJ/NPQTl8o4bap33QtoR7RU2FMx7fd1CeVxZJucxjKJM3Dz&#10;RyiuEsYKkVYyqhceNVTOQu4gOAO7F8LLuWfcA5kfu67GAYgwAA/0NGjp+6bMWLZw9evXCLRmzaIq&#10;OXTt05UKi3bNm6JTrLuF1j4IQhMZMY2cYxjOcgNG3sz+kx0hT9Z1Lf8A3Rqk+2dua1MWlghuL6k/&#10;JQuudTR7vDd7GNdmq1h7HTF82MkmQuXsf78SvsMqqtFm0icuHBAtVwPbV7dVXimkHXuBXDOIiWKe&#10;E2zFlxj0qiiTH4TqH6UrJ1nCx+plFT5MoqfOTHMY2c5yEVvcZ9M522+aus7ZjUOktf8AEPkMWLfu&#10;Ne7U0ZXG9CqKVjwgdRkx2Fqmqkj6HZ6vKPyJ4frIxzebTJ4jtniZsqEVDJ027qu76M2rsrS2zIZS&#10;vbE1JfLbra9QSpyqmibbSZ19XLCwwsT8W4TbSscqUihepFC4wYuclzjIDzwAATSdk7s27T7vvIeV&#10;prCafa0486oaxk9vvcqMaWRcQrOVXXTr9DpTRzjDCS2NdcsXOWmHGcM49i0cvV8K5SQZvA04+LvY&#10;m7UHEqpRVaoHCvSt4lmDFFs/2LvemwO89kTr3DUrZ9LvLJsmOnk4V1L9DHXbQreKjC5UMVFqilnC&#10;eA9i2z2ke2Du6rO6fsbgLxPkYl03dtiu4DSVFoVpjU3yRUXZoC80CHrF1rThchCZytHyDVXxJkNg&#10;3iITJQzX/UX9kSG7Te6KDftDP7JPcRuQik8nRkbQ7NMWLU2wYDyX09q2ZnyoJfPcGvEP0n1cfuuk&#10;i5aJO2znz1o9R+8CtsAALq3oltzvK9zS5d6AO+MhD7U40w20cNFV0E272w6V2XA1uNSRTVXIsvJE&#10;hd2SSpSJEPnLdJY5slwnjqGlEAAMgj1KfcFk+eHc523HwdgcSWjuLMhJ8ddNxiayvzQZamyJ2m1r&#10;o2QKoZk6eXfZbV9lOQTIU7uDYRaZsmK3TzgK/wAAALmHp7fTRw3OSjwHNnncS0QvGmWkHBtN6Ph3&#10;busWDfUfGOlWT67W2zx7xtYajqvMi1WaMUGHukvOmTO6Sds2JG6kkF/jVXbk4BaPrjWp6o4XcX6T&#10;Ctm6DYxIrSGuzyUjhsTwJOJ2ee191PWOQ8P+M6fuXLk+faZTOQHLHLvsS9q/mdUpuB2JxD1PQrTJ&#10;s3qcftnRFUgtL7QgZV0RXCE8nP0WNimVneMF1cqptrA0mI45/wDzWyhc5wAy3u8H2ntw9o/lAtpa&#10;+SJbxrC8MZC46C2+0aZZM9iUNvJGYrN5ZiUyqUHfqmuok2m43CihUFFkHCRjtHbZVQInwABsG+mz&#10;5xyHOXtT6Rm7dK/O20+Pjh/xi2Y8VOUzyQfaujoY1FnHfU2XLl5N6om4FV46U65dSeHZ+uTeLoE9&#10;YDME9at8U3Qf3ANWfvFcqgFQIAASudontK727uPI1XUGsXiNG1rRmLCz703ZMRrmRr+tam9emaMW&#10;rRkidsSw361qoLpQkPhw3M7y3cLqKotGjpdINOPhx6eDtOcNqrDxcNxWoO97uxRQPLbY5OQMHuy4&#10;zcqkUn/3ZCKtkW4oNQWIYmPKTgoaMInjGM58amTKGDtO3dsTtv3yCeVq2cCOHMvDvi5wq3U426ga&#10;rpKeA6ZXLGQY1FrIxj5IihsEcNlUl0/Fnwnx1AUi/Ua+m10lxT0daOe/AaImqZQKNLRau++PbiVl&#10;rRAVqtWWXbwyOx9XSMwvJ2WOjYewyjZOWhnTl20bMXOXTVRo2ZKNzhRhAAEv3YK3K80X3jO37bmj&#10;tRqWy8gK7pp4UpHCqbtnv9lJaQUaOEW/tUTUU2AQxcnxlNFUhFTdMJ9cBs9APG7Jx04+XKbkLNb9&#10;E6btdkllE1pSwWTWFJnZuSVRQSapKyEtKQbp+8USbIETKZRQ2SpkKXHsxjACLjvJcaeOVa7U3cIs&#10;Fc0BpOvz0NxM3TIxE3CaqosVLxUg1pkmq2fRskwgUHjF43ULgyaqRynIbHXGcZAY2QAAlm7FFegL&#10;Z3eeA9ctMHD2WvS++IhpLQNgjGUzDSjU0LOGM2kYuRQcsXrcxiYzkihDFznGPYA2Ev8AdN4sfs0c&#10;f/1Na6/1cAfUVDQujNezJLHQdMano9hSbrtE56oa6p9amU2rouCumxJSFh2T4jdyUuMKEwfwnxj2&#10;4yA9YAAAAAAAAAAAAAAAAAAAAAAAAAAAAAAAAAAAAAAABhydyfky+5j8+eXPJd1Jml2G19632YqL&#10;oyqa/k63jJhat6tiyLpZym4Rg9bwsUyTUL7Dkb4N/hAcRAADbX7R/COC7e3b2418Z2ESjG22v0GL&#10;te4XJUyYdzW7L22Rs+z375xjqq8Kxsr9WNZGUMY6MUwaoYz4ES4wEkIAA4L7ovHCC5bdu/mRx+nI&#10;tvKnvnH/AGKarJOSnMmx2NVoFzcdXzmMJYMqZSv7Fr8W+KUuOp8t/D7cGzgBh9gACwr6W/ez7SPe&#10;f4zsCOlG0BvGI2hom2ES8eTO2NrocxY6u1yUucYMnnZdOglD+L2FInk34cYAa8YCmF62j7AvFH73&#10;7f6mNogM0QAAXaPRHQkM65fczp9zFR7ichuOdRj4mXWaIKyUYxm9ktFZhoweHJlw0byikO1y4IQx&#10;cK5bp+Lr4MdA0kAAAAYiPdqokDrPug9waj1ZqmwrcDzE5CJwcagn5TeKi3uz7JJsodqTxHzhnEIP&#10;cNkeucmykkXOc9eoCPUAAbdfaOsCVn7V/bgl03Lp4c/BriuweunuVDOnEpC6SpULMKrKKmOqsY8r&#10;HrZ8w2c5Ux0N/hASGgKsfq6+H5+RHa3c7ugIwz278ONlV/ayajZtlzIr6zuCiOudmxiGC+1Fi1NN&#10;xE88U/ARtXzGz7MZAZUYAAu3eif5O4p/KfldxKl5AqMbu3UNd29U27k58pmuOlLCrCSkdGEwbJSP&#10;puo7OXdr/J/GIQeOpsZTLgwaRQCpD6yHk/8A0R9sym8eot75Vg5Zb0q8HKMfH5eXOs9OlLtCzuiZ&#10;KphRRRpsBjUEsk8GUzJuT5MbGSlKcMuUAAXsvRO8Psz20+V3OqxRZjR2vqzDcbtYPl0yKtVrVdl4&#10;++bRdtMmLkzeWrVZg682wfGeuWthWJ+A2QGiMAAMkT1X/wAbXkd/MDjv9R1HAVwgABrdek/+CVxy&#10;+kDkR9d93AWPgEIHqQ/glc9/5ga9+vHVwDHGAAHefbC4Vu+4hz042cOW9j/NFluS6SKFmspCpKPI&#10;ah0apWLZexXsQkv/AJOvYE6HTJH5uTV/FKP8olP0LnIDaV44cb9J8SNL0Tj7x51/B6z1NrmHRh6z&#10;V4JDJSFKX8Y9lpd+sZWQnrJOPDHdSMk8VXeyDxVRddU6hzGyHuAAA5H588hv90zhLyv5KIrN0pTS&#10;vH/ad/rRXRfE3eXODp8qvSIpQvTOM/PFvyyaY6/J6rY6+zqAwyXz57JvXklJPHUhIyDpw+fv3zhV&#10;29fPXap13Tx46XOou5dOV1DHUUOYxznNnOc5zkB/lAe98WNA2flVyV0LxrphvJs29duUDVcU9Mnl&#10;RGKUutmjoJeceFx16R8C0eKPHJvwEQQObPswA3MdMahoPH/UmtNH6rgm9a1xqSj1nXtJgmxUykjq&#10;3U4hrDRSSp0k0SuXh2rQp3C+S4O4XMdQ/U5zZyHpgAAj27qfCWu9wvgRyO4uTEaxeWK50GUl9UyL&#10;xJLKla3PUm6lh1dPtXJzoqMip2xi3bPDJqpZXjHTpuY3lLKYyGIw7aOmDpyxfNnDJ6ycLNHjN2io&#10;2dNHTZQyLhs5brFIsg4QWJkhyHxgxTYzjOMZwA/zgOieIu/5zipyl48ck66o6JK6N3NrrZ5EWZsF&#10;VkWVPtMZMy0KfGTFIq1nolquyXTNnwKoLnIb5JsgN2GMk2E1Gx8xFO0X8XLMWknGvm5vG3esH7dN&#10;0zdoH9njRcN1SnLn/CXOAH+4BgDgAD7XWrJpJbFoMdINkXjCQutVZPWjghVW7po6nWCDlsumbGSq&#10;IroqGKYufZkuc4Ab3LFiyjGTONjWbWPjo9q3YsGDFuk0ZMWTRIjdqzZtW5E0GzVsgmUiaZClIQhc&#10;YxjGMAP9QAAomeuDoNec6f4CbRMzRJa4TZO66Ck/TSKRw5r1oq9IsThm7XJkpnCLGSqCR25FMHwi&#10;ZwtlPweap4wzugABe29DtOkb7b7htZzIrJKS+uePE6SJKo4w3ekrtm2vHqSKqJf8lOtFmtJUkzH/&#10;ABhSvD4J7DKANEIBwB3YvhZdyz7gHMj93XYwDEGAAEmXZij4+V7s3bnZSbFnIs1OYmhlTtH7ZF42&#10;Oq02BCu2qp0HBFEjKNnaBFUzZx1IoQpsdM4xkBtjAAAAyCvVEUGHoXe45gkg00W7K4o6Svy7JBth&#10;uRrMWbQ+tlrCoY+FVPelpawIOZBRTwp/jHZi+HPh8Zgr+AADW89KHrGk0XsmcbbdV4NrF2HdN25C&#10;7D2RJolx7xZLZCb62JqOLk3anTxZMzoWsoZiQvXJSkadce02QFjwAAVc/V962jLv2eLHbHjdqo+0&#10;7yG0hfohwsbJHDdxMyM1qp0VpkrdbKplmGyFMHTMdEmSY8eTZMQpDBlJgAC0T6QSQes+8ZWmzVwo&#10;ghLcdN5x8imTOMFeMk2NelSN1uuM9UyyEYgrjp0+WkUBq3gOJu5JySPxA4DcveSrR0VpO6k0Dsex&#10;0xU+c4TU2KtXncRrVoqcucHSRf3+TjUDnL1MQqmTYwbOMFyGHIqqquqquuqosusodVZZU5lFVVVD&#10;ZOoqqofOTqKKHznJjZznOc565AfzAde8A+LknzX5qcY+KsYo6bE3duKnUyfkWOCmeQlJWkk5DYNj&#10;bENjJVFq1RmEi/KXPsNlt0/wgNxOkUqqa2pdQ11Q4GPq1HoNXgKVTKxEpZQiq5VKrEtIKuwMYhkx&#10;sox8REMEW6JOufCmnjHUB9QAAKqvrA+OFf212n3m8Foxua28U90a0usTPYKnh+zqu0LEw0vaoAip&#10;ymNmLnJq6wbtdMnQxnEU2N18KZsGDKxAAF8b0QW9HrTY/OvjO8emVjrBSdWb0r0cfCuSMHtPnZug&#10;XJ63yUvkFNLIXiCIt48+POGSXgx0wcBoZAMwT1q3xTdB/cA1Z+8VyqAVAgABp3+imjo9LthchpZN&#10;izTlHvPPYsc8kiNkSSDuPi+PfGZzGsXLwpMOF2cc4l3aiCRzZIid0sYmMZUPkwXCQABzDza1qx3L&#10;w15Y6kko8sqy2Xxt3fRVo/JmyZnObRrWywyJUF3hk2zV0Vd4UyKxzEwirgp/EXw9cBhSgADqHhBY&#10;D1PmlxCtSbczs9a5Q6BsBGpHGWZ3J4ba9TkStyuypL5amWy28OFMEPkmc+Lw56dAG6uAAIwO9b8I&#10;/uNfdA3h+hMoAxRgABL92CPjJdvb7wEP+Q54Bs9AAAAAAAAAAAAAAAAAAAAAAAAAAAAAAAAAAAAA&#10;AAAAOXecOw3GouFnL7a7R2Vg61hxd3/sNs+P48lZOKXqe22RF2bCSS6mSt1I3B8+EhzdMewuc+wB&#10;hUgAD6ikWlxRrpULs0jIebd060QFpaw1hbuXcBLuK/KtJZGMnGjJ5HPHUO/UaYScpouEFTonNgqh&#10;DZwbAW1f41bum/7A+AH6rORX/wCVQB/Grd03/YHwA/VZyK//ACqAP41bum/7A+AH6rORX/5VAPx7&#10;D6zvuh2WAnK4+0PwISY2CHk4R4q01fyGTdJNZVkuwcKNjrcpF0SOCIr5yTJyHLg2MdS5x7AFRoAA&#10;SE9pW1GpfdJ7c9j98Rj27Tm7xeayb1xjOUW0HMbnpsNPqKdPbguISQce3HXw/h6Z6dAG3eApheto&#10;+wLxR+9+3+pjaIDNEAAF3z0Q32p+cH3f9e/WKuA0fAAAAYoves+Lf3Gvvgbx/TiVARggADa57KXw&#10;j+3L90DR/wChMWAk/AeX7u1HT9/6a2xorYTP5wom5db3bV1xZYwXxuKzfa3JVeaIiY3/AJbj5vlF&#10;Mpnx0yRTGDYzjOMZAYWG+9NW/jrvDcOgtgIFbXjSmzrzqq2JpkUIhmwUKzSVXlF2nm4Kc7Fy7jDK&#10;IH/AoicpsZzjOMgPJgEonZW5Nk4hd0/hJvB6/LG1yO3dX6HeHyzjDdmy1/uJB7qK7yb/ACf8Uq1g&#10;6zd3L/wn9nmNSmxkpilMUNrQBl+esu5Pf0rdyDW3HCMkfeYLijouFby8dhz5pY3Zm71m+w7GfLcu&#10;fA1Ufa4Qpxs4zjzDlIU2c+HwdAqFAADZZ9Pvw9/3Ku07xT11KxXzVf8AYtP/AN4PaRFmnuUlm67s&#10;8m5N42ab5xg5Jin0l1DV9bBvlYzEYxn8ACZ8AAZInqv/AI2vI7+YHHf6jqOArhAADW69J/8ABK45&#10;fSByI+u+7gLHwCED1IfwSue/8wNe/Xjq4BjjAACf70uPx1+DP9pn9zzkEA1+gAAAV7fVL3xzR+yN&#10;y2bsVk2z69SmiaGiuZw3SUK2lt9a3k5pFu3cN18P1H1ehXbcyZPAomksdYp8ZS9oZDIAAsM+ll1k&#10;12R3seLDuRZJyEZrSE3bs123W8vyyuoTTN3ha49z4nTdXzIu3WKPdJ+VhU3mol8RPL8wxQ13wAAA&#10;AGId3ZNZtNPdzrn9rmNaKR8PXuXe/TV9io1VZ5Z1qZ2TYZ+tNU0lcYMduhAyrcqSuMYIungqpMYI&#10;fGAEfAAA3E+2JfVNo9t7gLsJy5K7kLdw140zMysXKucfnA507T/zhRyZZNNRQzWcK4Sybp0Nkmc4&#10;64zjOQ7lAYA4AA+/1R/8pa1/n/Tv0ijgG9yAAACkF63n7LPB76f9ifV03AZwgAAu+eiG+1Pzg+7/&#10;AK9+sVcBo+AOAO7F8LLuWfcA5kfu67GAYgwAAk+7Kfxb+3L98DR36cRQDa6AAABkieq/+NryO/mB&#10;x3+o6jgK4QAA1+vS4/Ao4M/2mf3w+QQCf4AAVwfVgfBK5G/SBx3+u+kAMkUAAWffSHfGSpX0Ab2/&#10;IUYA1ewFav1aGxHFH7Le6oBs6K1ztna2hNdrY95RbquW7XZEVstZqhhRusq4MqXXPVRNI6J8olPk&#10;x8p4UTUDJbAAHZfAHnBtHty8qtc8v9LVTWdx2dq5ndmlXidtw9onaUQ19otj13NPHkdT7jRJ1V4j&#10;XLU8K3MnJJEIqfGTlULjJMhYy/jVu6b/ALA+AH6rORX/AOVQB/Grd03/AGB8AP1Wciv/AMqgD+NW&#10;7pv+wPgB+qzkV/8AlUA5A56+qA59dxLidtbh1uvUXECr6y3B+Y35yzuraDuiEvbH+j/ZNO2lDfMU&#10;nbN/3avtvebBSWiLr3iLdeNmoqQnlqGIqmFcEAAWt/RwW49b7uc3DEWWSLf+I25qiqRJu3WI4Iyt&#10;+qL5hFwotjKjREqlJKphRLoplRMpM/IOcBqggMwT1q3xTdB/cA1Z+8VyqAVAgABp9+ip+Flvz7/+&#10;0/3deKoC36AAPP8AbP8A8V7L+j+5fo5JAMEcAAe/8T/tTcavp/039YtcAbvIAAjA71vwj+4190De&#10;H6EygDFGAAEv3YI+Ml29vvAQ/wCQ54Bs9AAAAAAAAAAAAAAAAAAAAAAAAAAAAAAAAAAAAAAAAAOA&#10;O7F8LLuWfcA5kfu67GAYgwAAAAAAAAAAAOv+3t9vrg997/jT9c9KAbnICmF62j7AvFH737f6mNog&#10;M0QAAXfPRDfan5wfd/179Yq4DR8AAABii96z4t/ca++BvH9OJUBGCAANrnspfCP7cv3QNH/oTFgJ&#10;PwABlder64fZ4/dzpryAgoszOj8y9YwmwcuU0yIsMbV1wgw1xsmLZpELjHnGh2FdmXR/blV3OqGz&#10;7c5AVTAH/RDmTMU5DGIchsHIcmclMQxc4yUxTYzjJTFzjrjOPbjIDcP7anKBDmD2+uI/J97JpupT&#10;aOg6LPXx+qoiRBHY0PCp13ayRl8Gwl7vG7Dg5VHChvLzkiXiMUmepChjf9xjkutzG53cs+TeXazy&#10;L3BvXYNnqJ3GPx7bXic65idaRamcf4xobX8bGNOvs8XkdemOvQBxcAkN7UHENTnZ3FOJnGBdgaRr&#10;GwdtQj7ZCGPNKXGpaKm5v+1uq6WP8mWX19WJFFuc2Sly6VSL16mxjIbc6KKTdJJBBJNBBBMiKKKJ&#10;CppIpJlwRNJJMmCkTTTIXGClxjGMYx0wA/oAAMkT1X/xteR38wOO/wBR1HAVwgABrdek/wDglccv&#10;pA5EfXfdwFj4BCB6kP4JXPf+YGvfrx1cAxxgABP96XH46/Bn+0z+55yCAa/QAAAKwvq70VVOzXej&#10;ppKKEb780QsuchDGKgkawyCGFVjFxnCaeV1yEwY3THjOXH4c4AZQIAAtS+juShlO76Y8plvh8hxY&#10;3WrXMLLGTUNM5l9eor4aEwcuHDj83ln+ckzg2MJYObp1LjOA1UwAAAAGL/38HDd13j+4Uq2XRcJl&#10;5DWFuZRBUixCuGcXDNHaBjpmMXCzV0gdJQv+MRQhimxjOM4ARDgADa57KXwj+3L90DR/6ExYCT8B&#10;gDgAD7/VH/ylrX+f9O/SKOAb3IAAAKQXrefss8Hvp/2J9XTcBnCAAC756Ib7U/OD7v8Ar36xVwGj&#10;4A4A7sXwsu5Z9wDmR+7rsYBiDAACT7sp/Fv7cv3wNHfpxFANroAAAGSJ6r/42vI7+YHHf6jqOArh&#10;AADX69Lj8Cjgz/aZ/fD5BAJ/gABXB9WB8Erkb9IHHf676QAyRQABZ99Id8ZKlfQBvb8hRgDV7AVQ&#10;fWSfCQrX3wNN/oPuABligAAAAAAAAAAAs++kO+MlSvoA3t+QowBq9gMwT1q3xTdB/cA1Z+8VyqAV&#10;AgABp9+ip+Flvz7/APtP93XiqAt+gADz/bP/AMV7L+j+5fo5JAMEcAAe/wDE/wC1Nxq+n/Tf1i1w&#10;Bu8gACMDvW/CP7jX3QN4foTKAMUYAAS/dgj4yXb2+8BD/kOeAbPQAAAAAAAAAAAAAAAAAAAAAAAA&#10;AAAAAAAAAAAAAAAADkfn/Qne1eB/NjV7BBw6fbI4j8kKEybNPM96cO7hpy515ug28lu7W94WWkcF&#10;J4UlTeLOOhDZ9mQwvwAB6Lp+vU23bb1bU9jWJ1UNfWfYtIr17tjErMz2r02as0ZG2exMyyBisDOo&#10;WEcruU8L5wjk6WPHnw9QGht/BDcWf24d/wD6u9df+oAP4Ibiz+3Dv/8AV3rr/wBQAfwQ3Fn9uHf/&#10;AOrvXX/qAD+CG4s/tw7/AP1d66/9QAfwQ3Fn9uHf/wCrvXX/AKgA/ghuLP7cO/8A9Xeuv/UAPVNF&#10;+jZ406M3bp3dsTzM3nOymndqa92nGwchQqC2j5mQ19bYi2s4p84bL5cIM5FxEFRVOnjxlIfOS+3G&#10;AFykBTC9bR9gXij979v9TG0QGaIAALvnohvtT84Pu/69+sVcBo+AAAAxRe9Z8W/uNffA3j+nEqAj&#10;BAAG1z2UvhH9uX7oGj/0JiwEn4AAqw+rr4e/7xPa6cbxgYr3298NtkQO00V2zT3qTV1hc1W+u9oR&#10;TbOMeNCPQPMQ8++Pj2Fb13Js+zHsDKlAAF5TtEdzgmlPTLdzumvJ9NDYHGGQtOuNXoIOskkYaO5x&#10;M0qnrN+ybYMqsZ5E7albfMYyUuEjIsjmNjGElj5CjWAALznoouHv5z7r5Tc5bHFeZFaqp8Rx91i9&#10;dtPNbK3bYzhtbtiSUW5Njo3mKpTq7Fs1OmfFlpaDl/AbIDRcAAABkieq/wDja8jv5gcd/qOo4CuE&#10;AANbr0n/AMErjl9IHIj677uAsfAIQPUh/BK57/zA179eOrgGOMAAJ/vS4/HX4M/2mf3POQQDX6AA&#10;ABAP6n6gO7/2ReZiUcm6XkagjpW/t0G2DGIdpVd+6weWFR4RNq6WO1ZVU79x8ny8EURIc5yplP1D&#10;H/AAFhn0s21WOr+9Zxcayi7dpGbRhNz6qXduTkIVF9YNSW+YraCWTFzkziVttcYMU8YyXOTucY6/&#10;hxkNd8AAAABhwdynabLd/cO5y7cinSL2D2Fy15CWiuOW5klEVavJbVtKtXymsgmim5KWv+7F83Bc&#10;ZV6ePPtNkBxMAANxvtna+W1T25+Bmt3bUrOSpXDnjXXppAqXk/8A8wR2naejYFzpYWcYTWdTeHCq&#10;hcHPjBz56ZzgB26AwBwAB9/qj/5S1r/P+nfpFHAN7kAAAFIL1vP2WeD30/7E+rpuAzhAABd89EN9&#10;qfnB93/Xv1irgNHwBwB3YvhZdyz7gHMj93XYwDEGAAEn3ZT+Lf25fvgaO/TiKAbXQAAAMkT1X/xt&#10;eR38wOO/1HUcBXCAAGv16XH4FHBn+0z++HyCAT/AACuD6sD4JXI36QOO/wBd9IAZIoAAs++kO+Ml&#10;SvoA3t+QowBq9gKyPq5qC4uPZk2VYkG3np6p3hoW/O1fG6J7k3kbjnVxXPhbpnSV8bvZKSPhXyRL&#10;8d1xnzMJlMGTqAAJOuz5we1X3G+emq+Hm2do2jUMPtiD2KaAt1SioaXk82ql0WdvjGGO3nl0GCbe&#10;WjKy8Twb5Shl/LTIXOT+wLoP8ENxZ/bh3/8Aq711/wCoAP4Ibiz+3Dv/APV3rr/1AB/BDcWf24d/&#10;/q711/6gA/ghuLP7cO//ANXeuv8A1AB/BDcWf24d/wD6u9df+oAP4Ibiz+3Dv/8AV3rr/wBQAkX7&#10;Wvpm9G9rflhEcr6Fyb2vtOwxFHulITqdvqNQhoZZrdGTdk6fHewyp3xXDIrfBky4x4TZz7QFmYBm&#10;CetW+KboP7gGrP3iuVQCoEAANPv0VPwst+ff/wBp/u68VQFv0AAef7Z/+K9l/R/cv0ckgGCOAAPf&#10;+J/2puNX0/6b+sWuAN3kAARgd634R/ca+6BvD9CZQBijAACX7sEfGS7e33gIf8hzwDZ6AAAAAAAA&#10;AAAAAAAAAAAAAAAAAAAAAAAAAAAAAAAAAfzWRScJKoLpJroLpnRWRWIVRJZJQuSKJKpnwYiiahDZ&#10;wYucZxnGemQGGd3BeMsnw15u8puMEmxcMUtNbsvVTrpXWFcKv6JiZXk9czpfPxhYzex0GQjZBExv&#10;lGSclzn8IDjwAAbBvp3+6BWO5DwC123sFobveTfHKv13UPIWvvXuFbFIPYCP+a6XthRNdYz1/F7S&#10;rkYR2u88BEsTyUk2Ljo3KYwT1gAAA+ftlsrFDq9ju91sEPU6dUIOVs1qtFhkGsTA12uwbFeSmZuZ&#10;lHyqLOOi4uPbKLLrqnKmkkTJjZxjGQEfnbm7rXDzuj1jaNj4r3aQmXGob5LU24Ve0RC9ataEViVl&#10;WtJ2C2g32cPFKPsmHjDPotwcpF0/xjV2k3eN1kCBJGAAKYXraPsC8Ufvft/qY2iAzRAABd89EN9q&#10;fnB93/Xv1irgNHwAAAGKL3rPi39xr74G8f04lQEYIAA2ueyl8I/ty/dA0f8AoTFgJPwAB5LvvTVQ&#10;5F6O3DoHYCBnFI3XrG9aqtiaZEzrlgL7WZKsSi7TzcZIR81aSZlUD/hTWIU2M4zjGQGFhu3Udw0D&#10;uXbGi9hMvm696b2RdtXXFljBvA3s1CsklV5tNExv/Mb/ADjFqZTPjrg6ecGxnOM4yA8wAfdw2zLz&#10;Xtf3nV0LYpCOomypikzt5rzVYyTKySGu82U9OUk0y5xhwnCr216qkU3XGFVMG/CXAD4QAAbIfp3+&#10;H2OGHaV4s0qUiyxl923WVOSWzsZTOi7VtW7U2tnhWko3UKU7eWrOtfmCEcp59pVYvOM+0BNqAAAD&#10;JE9V/wDG15HfzA47/UdRwFcIAAa3XpP/AIJXHL6QORH133cBY+AQgepD+CVz3/mBr368dXAMcYAA&#10;T/elx+OvwZ/tM/uecggGv0AAADmfmfx/Z8reI/JjjU9y3TLvTRe0NXMnbrOSoxkzcadLwsBNZPgp&#10;/ApBzjpu8IbJTYKdDGclzjHTIYWMzDylel5WAnGDqKmoOSfQ8xFvkTN3sbKRjpVlIMHiB8YOi6Zu&#10;0DpqEzjqU5c4z+AB+aA9l46bvt/GffuluQ9AWMldNIbSou1K0XDhRqk6laLZY6xto14qkVTOY2VN&#10;H+7Ok8kORVsqchyHIYxchuP8ZOROs+WvH3UHJXTkynO613TQ4G+1Z5hRA7pq2mWhVHsFMJtlVk2N&#10;krEqReNlGmTZUZSLRdBTGDpmxgPdAABF53kueMD26O3hyG5DrzrOJ2Ienyeu9DMVnPkvpzeV9jX0&#10;LQU4xuXHnP8A82HR1Z98knkhvmuIdG8ZPD48BilAADqXhBxxmOXvMHjRxkhGrpy43durX2v5E7PO&#10;SqxtZmrExTuNgOcuSnTa1qpFeyC5y9TkQanyXGc4xjIbpbRo1YNWzFi2bsmLJui0Zs2iKbZq0atk&#10;yot2zZuiUiKDdBEmCEITGClLjGMYxjAD/QAwBwAB9/qj/wCUta/z/p36RRwDe5AAABSC9bz9lng9&#10;9P8AsT6um4DOEAAF3z0Q32p+cH3f9e/WKuA0fAHAHdi+Fl3LPuAcyP3ddjAMQYAASfdlP4t/bl++&#10;Bo79OIoBtdAAAAyRPVf/ABteR38wOO/1HUcBXCAAGv16XH4FHBn+0z++HyCAT/AACuD6sD4JXI36&#10;QOO/130gBkigACz76Q74yVK+gDe35CjAGr2A4E7p/GZ7zE7dPMjjfDslJKz7L0Pdm9Gj0kcOFH2x&#10;60xxc9atCpZ9pveL7XI4mcl+WXGepflYwAxBDkMmYxDlMQ5DZIch8ZKYhi5zgxTFzjGSmLnHTOM+&#10;3GQH/ID2/jRv288V+QmluSOtF00L3o/ZlO2bWSuDGwyeyNRm2cxiIkykxnK0PNoNjs3iXTOFWq6h&#10;M4zg2cANuHhTzA07zy4x6n5UaMmU5SibTrbaV9wUcIKzNOsjf/JLXQrSihnJWdopk8iuweE/xDnR&#10;81LJ0FElDh1QAAADlfmjzK0NwH46bB5PcjbWnV9dUGP8eGzfLVezXOyOyKlr9CosO6dsvzguloeJ&#10;ZRZtcKJkLjCi66iLVBddIP8AVw55f6K528dtdcneOttRtmtdixJHaGFPJQn6rPNykSsNGucSku4N&#10;BXKpyWTNX7XJzk8ZcKoqLNlUV1A6eAAGYJ61b4pug/uAas/eK5VAKgQAA0+/RU/Cy359/wD2n+7r&#10;xVAW/QAB5/tn/wCK9l/R/cv0ckgGCOAAPf8Aif8Aam41fT/pv6xa4A3eQABGB3rfhH9xr7oG8P0J&#10;lAGKMAAJfOwUchO8j29jHMUmM8goQmMmNguMnUhpxNMuM5zjHiOc2C4x+HOc4xgBs+AAAAAAAAAA&#10;AAAAAAAAAAAAAAAAAAAAAAAAAAAAAAAADPQ9Zj22n8TdNY9znWdeWXgrYxhNI8mlI5p4yRVohUcN&#10;NO7FlzokUV8mxQBDVl06WyRBupExCBeqjvGMhQ2AAHW/CTnDyQ7eu/qzyQ4vXxxSdgQCZoyUZrkV&#10;f1K/VB29YvpnX+w66Vw1Rs1Lnlo1AzhsY6aqK6CLpqq3eN27hINFfgp6wft97zrMPC8yoy2cONsp&#10;M0UZySNXrPtTSU5J+MyHn1iy0aHm7zBpvvBhc7aZhEG7DCmEsyLrwZXMEybbvk9oJ3DGnku4pxYI&#10;xI3ducoOdnRDKZymyMsVYpa48yhYTuD5QN5KOGuVXGMlykU+Dk8QcFcmfVcdn3QUPJ5ou4Llyguj&#10;MqqTam6M1zaTNl3fTJW+XF+2LH0SgfNp1P8AzF2MhIKpkxkxUVM+Ehgond3f1DfMHusEcayXbNeO&#10;/FNCSTftNB0Sdeyq9uXZOCOYuQ3De1GcM82C6jXCZVW7JJlGwqCxE1sMjukiOcBGnwE53b57cnJu&#10;h8oePc983WqqOPm+yVt6bJ6xsmgyDlopadc3Fl4VCuq/ZGrQpcqFLhwxdJovGp0nTdFUgbHXbj7h&#10;ehu5rxepfJvQ0p4WMumnC7CoT9yVa0al2WyYMnVn13aMe7s8rvIdV6Q7V6REjaUYKou0MeUsXGA7&#10;vAUwvW0fYF4o/e/b/UxtEBmiAAC756Ib7U/OD7v+vfrFXAaPgAAAMUXvWfFv7jX3wN4/pxKgIwQA&#10;Btc9lL4R/bl+6Bo/9CYsBJ+AAADKk9XXw9/3du6M53jAxXuVE5k63gdqIrtmnusYls6mpN9d7Qim&#10;2cY8C8g4LDw8++Pj2mcWLJs+3ICrEAAADvrtbcRnPOvuDcUOLXuTh7AbO25AY2CVrnJFm+qKjhxe&#10;NsvUlf8AERcNdcVuTMhk2cYyv4C/hNjGQ2+G7duzboNGiCLVq1RSbtmzdIiDdu3QIVJFBBFIpU0U&#10;UUy4KUpcYKUuMYxjoA/sAAADJE9V/wDG15HfzA47/UdRwFcIAAa3XpP/AIJXHL6QORH133cBY+AQ&#10;gepD+CVz3/mBr368dXAMcYAAT/elx+OvwZ/tM/uecggGv0AAAAAyavVPdu6X4Y9yK47srNeWZ6I5&#10;rOpndlMlkEyZjWG1XC7RTe9OVUTTRKjJJ3KULYCJ+DCeGFiQTIdQ6K3gCs4AALHvYw9QrtjtMPZD&#10;TOyqvMbz4Z3CwKWKW1/GyKLfYGqLI+wklL23TzyYdt4JZvMpJFUk66+UasZB0mRwi7j1zu1XYaAm&#10;jvUYdmvfFfaTUPzc1xrl+ozRcyVW3i0sWnLBCOVE01FYx2reYiKrkq8a5UwU54qQkWpjYz5ax8Yz&#10;kB5tyj9Th2feNNVlZSM5MMeRlybIrZhtb8c4SU2BKzrkhTYIQtzWbxGrYdrhbw4Oo8nUVMkNkyKS&#10;2S5KAzi+8N3k+Qfd63ZGXHYLBHWmkNcmlWekdCQcs4loamMpRVP5xslmmFW7D88NjT7dsgm9k8tW&#10;iBEEE0GrZBPCnmhD2AALxHo0e3O9vm7tm9ybYMIoSn6RZzGnNBLPWmMJzG2LnB4b7ItcWssn4vLo&#10;2uZf5pycnyFlbMqXBvG1UKA0cAABgDgAD7/VH/ylrX+f9O/SKOAb3IAAAKQXrefss8Hvp/2J9XTc&#10;BnCAAC756Ib7U/OD7v8Ar36xVwGj4A4A7sXwsu5Z9wDmR+7rsYBiDAACT7sp/Fv7cv3wNHfpxFAN&#10;roAAAGSJ6r/42vI7+YHHf6jqOArhAADX69Lj8Cjgz/aZ/fD5BAJ/gABXB9WB8Erkb9IHHf676QAy&#10;RQABZ99Id8ZKlfQBvb8hRgDV7AAGQ16lTttS3b+7jWwrLWq8sw48csZax720vJNmhEISNlp2TTkN&#10;s6zaeQRNo0WoF1mTKNmaZcYbwMpGf4TZ6BXsAAEvXaT7zvKXtF7Rk7DqQ7PY2lb08ZL7d47XCUfM&#10;qZdjMyFbI2GBlGqL5zQtiMmGPIbzTVu5IdPBE3rV8gkmiUNCrid6rftH8i65FH2VtWzcTdhuGuMy&#10;tE3hTrEtEt3qKWDPvmfZtEirRRX8ThXrhqrIOYh65J0zlmkfOUyh33Nd8ztAwEWpMPu4nxaXaJFK&#10;YyMLsyLsspnBy5PjCcHXPnWbWNjGPbgjc2cZ9mcYznGAEQnMz1hPbb0dBzUZxYi9jcx9kporIQp4&#10;euTmotQoyRMmSP8AnBd9kQsZcVGrZX5RDRNakkHmC9COEyGKsAoA9yfuucwu6dtRLYfJm8p5rNfc&#10;Pf6NNMU5N1Cam1fHvFFMnSrddUdu1pCccInwm6mZNZ7LuyFKmdx5CaKKQdWdi3vRbK7SHIgq0yac&#10;u3EXbcpHMuQWpma3numuEkjsY7bOumzpZNmw2JUU1S5VS6poz8YmZg5Mmphi8YBrxak21rbfGs6N&#10;uXT1zg9hav2VW4y3Ue6Vx173D2CvyyBXDN61OYia6CmMZyms3WIk5arkOismmqmchQ9EAZgnrVvi&#10;m6D+4Bqz94rlUAqBAADT79FT8LLfn3/9p/u68VQFv0AAef7Z/wDivZf0f3L9HJIBgjgAD3/if9qb&#10;jV9P+m/rFrgDd5AAEdHd8qkldu1d3FK5EY8cm74YcjXjJDBMqHeLwmqrPOFYIlxnH+USHzb5Cec5&#10;6YUUxnPs6gMR4AAew8et3XPjTvnTHIfXayKN60dtKibYqXvWDmYrz1As0bZ41lJokzj3qJkHEYVB&#10;2ibqRdsodM2MlNnGQ1VeOHqruz1u3XsJZNi70nONF9Wi2a9o1btfXGx5N9AyxiYTkGkXctf1C10u&#10;0RaTwpvdXCTpu7XbZIqszaqGOgmHW+pe/wA9pPfe6tX8eNK8t4vZe4NxWRtVKFU65qveBUpOXcpO&#10;VipvrLL60i6lBpkSaHNnL1+gbOMfJwbqAmLAAAAAAAAAAAAAAAAAAAAAAAAAAAAAAAAAAAAAAAB5&#10;LvjRmrOTGnNj6C3bUI2+ap2vVZKnXeqypTe7yUPJp4xlRu4SMR1Gy0a6Im7YPW503TB8gk5QUTWS&#10;IcoY8veR7Pu8u0jyKe0a1Npa5cer5JS0jx43phmXMZd6ygrhb82rMuzQRYQ20qm0XSSl4/wolVz4&#10;XjUmWa6RsBD2AAAAAAAAA0o/SNdqbkpxVpWxOcW+5m6awiOStDg63rDjq7UPHJ2KkISTexxO6tmV&#10;90lldjMOcZMhVED4QdoxT585VxlF+3wAuqgKYXraPsC8Ufvft/qY2iAzRAABd89EN9qfnB93/Xv1&#10;irgNHwAAAGKL3rPi39xr74G8f04lQEYIAA2ueyl8I/ty/dA0f+hMWAk/AAABVL9X3w+xyA7YrTkB&#10;BRZXl34abOhNgGcppnWf51VshdhrjZMYzSIXOfJLMv65Muj+zCTSDUNn2YyAyuwAAAXnPRRcPfzn&#10;3Xym5y2OK8yK1VT4jj7rF67aea2Vu2xnDa3bEkotybHRvMVSnV2LZqdM+LLS0HL+A2QGi4AAAAAy&#10;RPVf/G15HfzA47/UdRwFcIAAa3XpP/glccvpA5EfXfdwFj4BCB6kP4JXPf8AmBr368dXAMcYAAT/&#10;AHpcfjr8Gf7TP7nnIIBr9AAAAAI3O6x22dUd03iDd+M+x1G9fsZlCW/TWzMMCP5HVu14dm8Qr1nb&#10;o9U1ncO7RerR8uzIcmXkU7XTIZNbylUwxteWPFPeHCff+xuNPIenPKVtHWc44iJZmqm6NEzbDzDm&#10;hrfUpJy1Z/P9Ltcf4HsXIJplI6aKlN0KbxEKHOgAAAAAAAJHO152zN/d07k7W+P2lox1G1xqswm9&#10;zbceRqzuo6b12Z1lJ/Zp1XCjZF5NPyoqN4WJKsm5ln+MJlymgm5ctw2VOJ3FzT/CzjvqrjDoavfm&#10;3q/UVXbVuvtVjkcSkm4yqs/nbRYXqaSBZK0W2eeOZKSc4ImVd66UMUhC5KQodEAADAHAAH3+qP8A&#10;5S1r/P8Ap36RRwDe5AAABSC9bz9lng99P+xPq6bgM4QAAXfPRDfan5wfd/179Yq4DR8AcAd2L4WX&#10;cs+4BzI/d12MAxBgABJ92U/i39uX74Gjv04igG10AAADJE9V/wDG15HfzA47/UdRwFcIAAa/Xpcf&#10;gUcGf7TP74fIIBP8AAK4PqwPglcjfpA47/XfSAGSKAALPvpDvjJUr6AN7fkKMAavYAAjc7qnbT0/&#10;3UuJNu41bQWTrdgK4JbtO7TQjCScxqjaMY0dNoW0NGeXDI8nDvGzxZjLx/nolfxrlUhVElyoLohj&#10;k8w+HPITghvu6cb+TFCkKHsmlvDFyVQqziu22BWVVJD3aizxkEGtopdiRRyozeo4x7cHRWIi5SXQ&#10;SDmAAAAAAAAH0VSqNqv1ngKTRq1PXK5WuWYwNYqlXiX89Y7DNya5GsdEQkLFoOpGUknzlQqaSCKZ&#10;1FD5xguM5AbBPp7+2/uPtmdvyuai33sKasu0Nh2qS2/ZdcmmFJak6IcWqPjUiaxphlMmT96bpssP&#10;rAs28LFawO3WG+FUyYeOgnNAZgnrVvim6D+4Bqz94rlUAqBAADT79FT8LLfn3/8Aaf7uvFUBb9AA&#10;Hn+2f/ivZf0f3L9HJIBgjgAD3/if9qbjV9P+m/rFrgDd5AAH4dnrcNca1YajY2SclXrVBy1bno5b&#10;JsJSENOMHEZKMlclyU2E3TF0dM3TOM9DAMMznBxYuPCXlxyC4q3pu+Tm9J7OstOaPpBLCKtjqqDw&#10;zyj3FEpU0SGY3SmPGEq3NghMGQeFz4S/4uA5WAAABL92CPjJdvb7wEP+Q54Bs9AAAAAAAAAAAAAA&#10;AAAAAAAAAAAAAAAAAAAAAAAAAAAPC+SPGjRPL3Tlv0DyR1nW9s6kvLMrSwVGyoLGRMqibzGEvEST&#10;FdnM1uyQ7nouwlI5w1kGDgpVW6yamMGwGc/3RPSG8o9AS89s7t5vZDlTpVRw7fl1NLvIeK5DUJjk&#10;+DkYtk1jRFb27HtU85wVeN9xmD/JJiMWzgy5gqH7A1vsPU1rlKHtShXTWd4hFMIzVN2BVpymWuIV&#10;NjOSpSldsbGNl2CmcY9hVUSZAfFgAAA7R4gdu3mzz2tBKrxL44bK3CqV0VnJ2eHhyxGua0sYpjlL&#10;btoWVeF15VDHImbKZJCTbqLZLkqRTm+SA0DOz16TnTHEmcqvIfn3L1HktvqFM2marp2LYrSHHzWM&#10;0XCareQmU51o2d7jtUUcvVA79mzg2a5jGIydrJNnyYXGwABTC9bR9gXij979v9TG0QGaIAALvnoh&#10;vtT84Pu/69+sVcBo+AAAAxRe9Z8W/uNffA3j+nEqAjBAAG1z2UvhH9uX7oGj/wBCYsBJ+AAADyXf&#10;emqhyL0duHQOwEDOKRuvWN61VbE0yJnXLAX2syVYlF2nm4yQj5q0kzKoH/CmsQpsZxnGMgMLDduo&#10;7hoHcu2NF7CZfN1703si7auuLLGDeBvZqFZJKrzaaJjf+Y3+cYtTKZ8dcHTzg2M5xnGQHmAAA2L/&#10;AE5XD7PDTtIcYavLRZou+7rhXXJzZKaiZUHKlg3Uiwm6ug+bYLhVrJQeqGlci3SSucqkcMD4Ngmf&#10;xZAnJAAAAAZInqv/AI2vI7+YHHf6jqOArhAADW69J/8ABK45fSByI+u+7gLHwCED1IfwSue/8wNe&#10;/Xjq4BjjAACf70uPx1+DP9pn9zzkEA1+gAAAAABFd3T+0JxQ7smo0qNvWEWrOzaoxkC6g3/UWjMu&#10;xdYyD3JFztiGceW2tdJkXaJMyME+N7s5L4joKNHmEniQZlfcc9PD3H+3XKT89M6nluQWgo1Z0vH8&#10;gNEQsrcK42hUjZMm/wBiVFgk9uOrFkkDp4cqSbbMORwp5LeRd5x4shBYAAAD/UxYvZN6zjY1m6kJ&#10;GQdN2LBgxbqu3r567VIg1Zs2qBFF3LpyuoUiaZCmOc5sYxjOcgLMfbL9LXz/AOcMnXbzvmuSnDDj&#10;o6UZSD617YgXbTb1thTq4MqhrzTr3LGfQcPW2MZRkLD8zx/kKlct/fsYwioGl9wU4BcXu3HoqG4/&#10;cWNetabU2Rk39lsb/LaT2Dsy0ZRwk7uuy7aRmzdWizPC/JKbJEWbFvgjVi3as0kW6YdmgAAAwBwA&#10;B9/qj/5S1r/P+nfpFHAN7kAAAFIL1vP2WeD30/7E+rpuAzhAABd89EN9qfnB93/Xv1irgNHwBwB3&#10;YvhZdyz7gHMj93XYwDEGAAEn3ZT+Lf25fvgaO/TiKAbXQAAAMkT1X/xteR38wOO/1HUcBXCAAGv1&#10;6XH4FHBn+0z++HyCAT/AACuD6sD4JXI36QOO/wBd9IAZIoAAs++kO+MlSvoA3t+QowBq9gAAAjm7&#10;kvaz4j90zTmNVcmqSZaagSv3Or9w1PLOJ2zqWafppkdPqdZF2bwisTJ5QS+cYZ+i7h5HyUjrN8uG&#10;7VdAM13uPemE7jvBaXsVn1lRZTmTx8j/AHt8w2ho2vPJG7RMMifJin2DpNo7mbzAPGzQpl3TiKxO&#10;wzVAmVFX6fTJShXMfMXsY9eRskzdR8jHunDF+wfN1Wj1i9aKnQdM3jVcia7Z02XTMRRM5SnIcucZ&#10;xjOAH+UAAAEt3Afse9yLuLSUK80fx9slb1VJuGmHe/tvNXuttOMY1zk3jlYuwzbIslf02uCfjEKw&#10;ymnSeTk8aZCmwYBpD9nb09fFDtSso/ZjtVPkBy+dxazWY33aYZJgxpScmzVZy0BpaoqOJBOkxbpk&#10;5UauZJVZzNyKJ1SncINVssUwsBgADME9at8U3Qf3ANWfvFcqgFQIAAaffoqfhZb8+/8A7T/d14qg&#10;LfoAA8/2z/8AFey/o/uX6OSQDBHAAHv/ABP+1Nxq+n/Tf1i1wBu8gAAAqz+os7AiXc6qrTk1xmTi&#10;YHm1rCqpwBIJ+4joSt8h6JFrunrKlz8y692awmwoEztbFfmXapWiqR/m5+dNtlq7jgy7tyaU27x4&#10;2NZNRb01tdNS7NqLwzGxUi/V+RrVhjVcZN5Sx2EmggovHvU8ea1dJeY1doGKqioomYp8h5gAAJfu&#10;wR8ZLt7feAh/yHPANnoAAAAAAAAAAAAAAAAAAAAAAAAAAAAAAAAAAAAAAAAAAAHhu8uMfHHk5XiV&#10;TkboXTu9q4iVbDSI25reobCZxyixehnMSS0xEoaIfEz0Mm4a5SXSUxg5DlMXGcBERsf0yfZJ2W8W&#10;knvCqKqMouZLJneuNtbzobNMiZsmMkjWq/sprT0Sq9ehjFjsKdMew2AHlhPSg9kkpymNxvvymCmK&#10;bKZ+RG8sEPjGcZyQ2U7yQ+Cmx7M+E2M9PwZwA670z2BuzhoZ+2k6FwA0dIPmZvG1X2qhat95QWw5&#10;O7I4ST3tZtjpFdILn6pK+HzEsFKUhilKXGAlrgoCCq0PHV6swsTXa/DtU2MTBwUcziIeLZI46Is4&#10;6Mj0W7Jk1Sx/ippEKQv+DAD9YAAAHmO0tJ6Z3lDx9e3XqPWO4ICIksTMVB7SoVV2BDxkxhq4Y4lY&#10;+NtkTLsmUlhk7VR89MhVfKUOTxeE2cZDw3+714CfsO8P/wDho0v/AKlAH93rwE/Yd4f/APDRpf8A&#10;1KAeqar408ctFyErLaS0BpPTspOs0Y6cktV6qouvZCZj2y2XLdjKvKlAxDiRZoOM+YRJYxyFP8rG&#10;MZ9oD2wAAAHLto4PcK7xY5u4XXiDxdt9tssk7mbHabRoDU9gsc/MP1TLvpWbm5apO5OVkni58nVX&#10;XVUVUPnOTGzkB+D/AHevAT9h3h//AMNGl/8AUoA/u9eAn7DvD/8A4aNL/wCpQDqKr1WsUeuQlPpV&#10;cgahUq1GtIauVarw8fX65AQ7BIqDGKhISJbtIyKjWaBMESQQSTSTJjGClxgB+8AAAAA5htvCThjf&#10;rLM3O98ReMN1uFjfKydhtdt0Hqmx2Wekl+nnyEzOzFTeSko+W8OPEquqoobp7cgPnf7vXgJ+w7w/&#10;/wCGjS/+pQB/d68BP2HeH/8Aw0aX/wBSgHXDRo1YNWzFi2bsmLJui0Zs2iKbZq0atkyot2zZuiUi&#10;KDdBEmCEITGClLjGMYxjAD/QAAAAA512FxA4l7ctL287X4u8ddnXaSRZN5G4bC0nrS6WmQbxrRJh&#10;HIPbBZKzJSzpFgxQIiiVRYxUkiFIXGC4xgB8T/d68BP2HeH/APw0aX/1KAP7vXgJ+w7w/wD+GjS/&#10;+pQDorXutNcajqzKjaooFJ1jSY1Z64jqfr2qwVLq0e4knar+RXZV+tsI2JarP3y51ljJolMqqcxz&#10;ZybOcgPtgHyt2otI2ZVpejbHp1V2BSbAii3nqfdq9EWurTbdu7bv26EvX51m/iZJFB81SWIVZE5S&#10;qpkPjGDFxnAc0/3evAT9h3h//wANGl/9SgD+714CfsO8P/8Aho0v/qUA+woPDfiHqq2RN+1fxW43&#10;63vUD798x3Sg6O1jT7ZDfOka8hpP5psdeq8dMR3zjDyLhov5KxPObLqJH6kOYuQ6QAAAAAAAAAR8&#10;cie0/wBtjle+ezO/uE3Hi+WeSUMrJXcuu4eqbEkTGOopnEhsWkpVu8vU8KrHPgisgcmDnMbGMGNn&#10;OQjcmfSodkKUkF3zTizbIBFbwZxFw3IrkKaPQMUuCnMh887LmH5fNNjJslyuYhc56FwUvQuA/Sq3&#10;pYeyDWpEsi44kzVqOkZFRs1tPILkO7jkFUVPMwoZjGbQiW74qnTwnSdYcIGL7MkASpccu3pwY4iq&#10;pPeNHEvQOmZtJEzfNtpWsqvH3pw3On5RkH1+Vj3F0kUTJ9ceFd+oX5RvZ8o3UOxgAAAAABx//d68&#10;BP2HeH//AA0aX/1KAP7vXgJ+w7w//wCGjS/+pQD+zft+8DGbhB204ScRWrpqsk4bOW/G3TSDhu4Q&#10;OVVFdBZKmFURWRULgxTFzgxTYxnGeoDroAAAHle1NFaR3pHxUTu3Tmq9xRcE8WkYON2pr2pbCj4a&#10;Qco4bOH0UztsRLt454u3x5Z1USkOYnyc5zj2APE/7vXgJ+w7w/8A+GjS/wDqUAf3evAT9h3h/wD8&#10;NGl/9SgHqmq+NPHLRchKy2ktAaT07KTrNGOnJLVeqqLr2QmY9stly3YyrypQMQ4kWaDjPmESWMch&#10;T/KxjGfaA9sAfj2GvQFugJyqWuDh7PVrPDydestasMYymoCwwE0yXjZmDnIaSQcx0tDy0c5UbuWz&#10;hNRFdFQxDlMU2cZDlf8Au9eAn7DvD/8A4aNL/wCpQB/d68BP2HeH/wDw0aX/ANSgH71X4PcK6PY4&#10;S4UriDxdqFtrUk0ma5aavoDU9fscBMMFSrsZWEm4mpNJOKkma5MHSXQVTVTPjGSmxkB1EAAADnXY&#10;XEDiXty0vbztfi7x12ddpJFk3kbhsLSetLpaZBvGtEmEcg9sFkrMlLOkWDFAiKJVFjFSSIUhcYLj&#10;GAHxP93rwE/Yd4f/APDRpf8A1KAP7vXgJ+w7w/8A+GjS/wDqUA6QoOvKBqqpxNB1fR6freiwPv3z&#10;HS6DWYWn1OG+dJJ5MyfzTXK8yjoeO+cZiRcO1/JRJ5zldRU/U5zGyH2AAA+J2FrTXG3Ks9o216BS&#10;dnUmSWZOJGn7CqsFdKtIOI12k/jl3tfsjCSiXSzB8gRZEyiJjJKkKcucGxjIDnX+714CfsO8P/8A&#10;ho0v/qUAf3evAT9h3h//AMNGl/8AUoB95rjiRxT07ZkrrqLjJx71ZcUGbuORtuuNL64o9mRj35Cp&#10;v2KU9Wa3FyibN6mTBVksK4IpjGMGxkB0IAAAAAAOPeRPb54N8tVlX3JTiVx93POKopt8Wy9asqMt&#10;eW7dHwYTQYXzMYnco5HBUylyVu+SLkuMYzjOPYAittnpZeyDaX/zihxFlqmqcyp3KFT5Ach2LB0d&#10;Ty/Cb5vkdoyrJiVHBM4IRoRun8rPiKbPTOA/DjfSldkNi+bu3XF+5TKCJjGUjJLkZyCSYu8GTOTB&#10;HCkPseKkilIY2DY8pwlnxFx1zkvXGQkH0D2c+1xxhesZbS/BXjtXbBFre8RVsn6Gy2RdYpxhXzyr&#10;xd22ae42yNWKp/imQeJmLjGMYzjGMYASUgAAAAPB9ocWeMW759na908ctD7ftMfDt68wsu0NQ6+v&#10;8+xgGj2QkmsGzmbZXpaRbQ7aRlnThNsRQqJFnKp8FwZQ+ch5v/d68BP2HeH/APw0aX/1KAP7vXgJ&#10;+w7w/wD+GjS/+pQD3jV+m9Q6QgHlU0tqrW+oKtITDiwv61q+jVigQD6fdso+NdTjyGqcXExzmYcx&#10;0S1bqOTpmWOi2SJk2SpkxgPSAAB/Fw3bvG67R2gi6aukVW7ls4SIu3cN1yGSWQXRVKZNZFZM2SmK&#10;bGSmLnOM46AORf7vXgJ+w7w//wCGjS/+pQB/d68BP2HeH/8Aw0aX/wBSgH+yO4C8FIiQYy0Twr4l&#10;xcpFvG0jGyUdxy08ykI6QZLEcs3zF42pqTho8aOEiqJKpmKdM5cGLnGcYyA60AAAAAc88huJXGDl&#10;pWkajyb4/wCod7wDMrjEWz2jQa5cF4JR15fvDmtyUxHuZStPlfKL1cMFmy/ycfLAQ4270svZDtco&#10;pLJcSJapqrmUUdNKjvzkFGxa6qhsG8xOMe7NkmUcVPGPCVJoRuhjH/g6+0B/nrPpXeyDXZJOSc8T&#10;J605QMiq3Y2bkJyHcRqThBwk4Isozitnw5Hxc5S8B0XWV2yiZjFOmbqAlJ439uPgXxCXQkONXEPj&#10;/p+wN08okudU1pWibCUQyTCfu7rY0gxfXp63wXr0TWkVCYyY2cY6nNnIdpg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D8ewWGAqcNI2O0zkPWq9EN8u5aesEmyhoaLa&#10;lMUpnMjKSK7ZiyblMfGMnUOUuM5x7QEcV870Hab1s5dMrT3EeI2XrJbDZ4zrO7KVe3bRzhdZso1c&#10;taLJ2NdB02XQMVdMxcHQzj8ZgvXHUPqNbd23tfbdfMorX/cD4hTc1JFYZjYBffut4GxSKkkmdRq2&#10;YV6x2CJm3j7GE84WbpoGXbnzgqpCGMXGQkDYvmUmyZyUa8ayEdINW75g/YuEnbJ8ydpEcNXjN03O&#10;og5auUFCnTUIYxDkNjOM5xkB/qAAAAAAAAAAHku4N+6K49V5G3b93VqXR9UcLHbt7PuDY9O1pXl3&#10;CWEzKoIzV0mYWNVWTKqXJilVybGDY649uAHAiPfH7Qa84evE7inFYr9NEi5nC20YVvB5IfCWcFJZ&#10;3B0q2otjzsdUyu8qF6G6lx4TdAkL1TubT296ohfNH7X1ruWjOlst21z1TeqvsOqOHBUUXBkELFUZ&#10;SYiFlioOEz5KVbJsEOXPTobGch6UAAAD/HISMfEMXcpKvmcZGx7dV2/kZByiyYsmqBMqLuXbtydN&#10;u2boplyY5zmKUuMdc56AODL93XO2Pq+SUhb53BOHFem0HCrV3BrcjNUPJxg4RycqqclDRtpeScb4&#10;DpmL1cJJ48Zcl6+LGcAPH4Dvp9n6yqrIx3cR4wNjoeT48z+w2VUSN55jEJ5K9pShkHPhyTPj8sxv&#10;Lx0yfw4zjOQ7n09ym4xchkzq6A5G6H3kkkmoqopp7b2vtmJppIm8Kqpz0uwzZSJpGz0MbPsLn8ID&#10;3gAAAAAAAAAAcv7w5t8NuM6x2nIjlbxz0fIlT8wkPtXdGu6LOuceQdyVNhA2Swx8zIuFUEzHIkgg&#10;oooXGclLkByEl30Oz+tNLQBO4lxeK+QKYx11djMG8KbBUyK5wjZF00664N4VMYxhN0bOTdS4x4sZ&#10;xgO4dK8q+MHJJoZ9x55GaL3q1TbndLK6g2zQ9j+7IJKFQWUdkqE9LqM/d3B8Jq4VwQySmfAbGDew&#10;B74AAAAAAAAAAAAA/NmJmHr0W/nLBKxsHCRTVV9KTEw+axkXGsm5cnXeP5B6qg0ZtUSY6nUUOUhc&#10;e3OcAI1L13qe0trmTWh7R3D+J3zk2ffNrprW9w1W8GZvsYNlVu9UpD2xJMzNjEyRbKpiFQVxlNTJ&#10;T/JAdJ6C5z8L+VDxaM428rePO85pqiu5eV3V23qJcrOxatjZKs6f1iEnHdgYNSdOuFVmxEzEzg2M&#10;5LnGch1UAAAD/O7dtWDVy+fOW7JiybrO3jx2sm2atGrZMyzhy5cLGIig3QRJk5znzgpS4znOcYwA&#10;4W2R3Su2tqF+eI2Tz54fVKcSWIgvXpLkVqk1kbGP71gqjuuNLS5m2jXxslSZWUblRKoXwZNg+cFy&#10;Hhsd31+z5KSbiIbdxDjIk6a+8eYrI35CIjDe7K4RU93m5ZuyhnfiObqn5Tg/ml+UTxFxnIDrvTXO&#10;fhVyKdM4/QnLnjPueVfeUVvCaw3lrO7z/nLN0XRWi8DXbNITLSQIg4IZRsqgRdLxYwchc+wB1QAA&#10;AAAAAAAAAD/k5yJkMooYpCEKY5znNgpCELjJjGMY2cYKUuMdc5z7MYAcIbQ7pPbZ0tJrQe0uefEa&#10;mWFubwuq1KcgdYGtDT2L5wd5WmdldTrRE2Wxy4UUblJlQvgxnxdMAPIan3wO0Pc18NofuLcUGamX&#10;BG2DWzbNdoSHmHJlQpsuryvXWpW+C49q2T+UU3sybGc4wAkZoGy9cbXrze3atv8ASdlVR2bJGtno&#10;FqgrjXnJ8YwbJW81XX8jGrGwU2M9Cq5z0yA+2AAAByvu7nNwt41OF2XIPlpxv0rKN/Bg8Js7dWuq&#10;XYTnUIoomi2r09YWU28cKJJHMVNFudQxSGzjGcFznAclJd9Ds/rTS0ATuJcXivkCmMddXYzBvCmw&#10;VMiucI2RdNOuuDeFTGMYTdGzk3UuMeLGcYDtXS3LvijyR6449cmuP+9FCt8ulG+odxa92O7boF8f&#10;mKOmdQsMu6aeSZMxVMKkIZMxTFNjGS5xgOiAAAAAAAAAAAAcj7p5+cGuOT55Eb75icY9PTrBTKLq&#10;tbE3lrWqWoi5TlIdBOrS9ka2Fdwlk3U6abYxyFxk2cYLjOcBy0y76HZ/kJZ7CodxLi8m8YFWMus9&#10;2MwjIlTCCySB8Mp6RTawUkYx1sZJhu5VyoTBjkwYhTGwHe+nuRvHrkNGLzWgd8aZ3lDNSlO5ltPb&#10;QpGzIxuU2SlKZd/S5ybaolMY2MYyY+MZznAD2YAAAHiO5eTHG/joxayfIPkDpHRMa+Lg7GQ3Ltai&#10;awYvC5UMlgzV3dp6DQcFyqQxepDZx4sZx+HADhB730Oz/HyzKFX7iXF5R4/KiZBZlsZhJxKeF1lU&#10;CYez0cm6go0xTo5yfDhyllMmSnPgpDFNkOndLdwbgjyNkWcJobmVxf27Yn6mEmtV1/vTWtmt6ip3&#10;RmSSRqjGWReyoqOXJfCkU7UuVsGKYniKYuch2AAAAAAAAAA/mssk3SVXXVTQQQTOsssscqaSKSZc&#10;nUVVUPkpE00yFzkxs5xjGMdcgOFtm90Ttt6ak1YPaHPTiFTLCgsmg5rUvyG1WW0NDK4c5Io9rTe0&#10;LzrNrnLNQuVlW5EcKF8GTYNkuMh4XDd9Xs+zzhy2Y9xHjEgo0LgyppnYDWuNz4yfKfRs7sKEW1em&#10;8WPwInUz4fldOntAdz6g5U8YOQhfHoPkfoXeBMFVPk+oNwa92WXBUcGysbxUuxTWPClgmcmz+AuM&#10;Z6/gAe9AAAAAAAAAAAAAAAAAAAAAAAAAAAAAAAAAAAAAAAAAAAAAAAAAAAAAAAAAMjT1POwr9B98&#10;nm9Fwt4t8PGNf92r3aOi7LNR7Bv5/ELQLhbyGjR6i3R85wsdQ3hLjxHNk2fbnOQECP8ASvtL/aVf&#10;/wD3jYv5RAP6V9pf7Sr/AP8AvGxfyiA03e4r6lvUvb44icZ6jqKNhd8829v8XdKbIJUJR4mWlaYY&#10;X3V1VskNat15rz7DlSamkJbDuPrDByg7dNejhdyyaLM1XgZ2nMnuHczuf13cXnllyAv22HOHy72E&#10;qsjKnjNb03z8mx7tR9bQuI+k1REiOcJmOzZJrr4Lgy6iqnU+Q4uAAEgXCHuk87+3fZWU5xW5D3ij&#10;QKUgk/mNWSUgpadN2vBVlVXLeyawnzPao5UekcrEy9boNpRDCxzt3SCucKYDS+7JHqItCd1hi001&#10;seMhdBc1oqJcv3+qMSLpelbYjoltlxMWnSc3KmM7cmZNkzOn1afLKzEc1wdVJWSat3L1ILHAAAAM&#10;T3ur7M2Qw7ofcjYsdg3dkyZc9+YTRmzaWuebNWjVtyG2Ii3bNm6L8iKDdBEmCEITGClLjGMYxjAD&#10;gj+lfaX+0q//APvGxfyiA+71bvvZtO2drm3L7UvbJGq3uoWNZ6rZbBIpNEoOwR8mo6VjzuHpH6bc&#10;jXJzI5RVwrjHhyQ3Xw5DTi9Ql6hmE7Y8Yfi/xizXbvzhuFdbysk9lEG85UeN1Un2iikNabbF5Odr&#10;N7Km2pyO4KvucZQTaGSk5JMzNVk1lAzCt98i97cpNjze3eRO2r5uXZFhcLLyVsv9ikLBI4IqqdUk&#10;dGEdqmaQcGz8fgax7FJuxZo4KkgimmUpcB4wA08fRTMmafa/5CSRGyJX7vnrsdk5eFTLhwuzj+PX&#10;GNdi2VV6eI6LVaTcGTLn2FMsfOP8bIC4OA/LnJyFrMLMWSyTEXXq7XouQnJ+fnJBpEwsHCxLRZ/K&#10;zExKv1m7GNi41i3UWcOFlCJIpEMc5sFxnOAo6d2H1gtO1lL2bR3bArdd2vaIxZxDzXKnYLF081bH&#10;vCEUQeZ0/RiLx77YCzNZT8ROSyrWG89vkyLCVZqpuDBRp5VdwPmvzfn3Vg5WcmtubpUcPPf0a/Z7&#10;S6b0CGdY6Z8VX1lBYiNc1FPxY8XlxcUzT8XU3h65zkBx4AAP0IqWlYKSZTEJJyENLxrhN3HSsU8c&#10;x0kwdJZ8STlk+aKIumrhI3tKchimLn8GQFg/gD6nHugcIH8HAWrabrlzpWPMk3eau5Gycjap5vGF&#10;8pMyVQ3KrlzsyuOmrNEqLJJ27l4ZmTHyY02MdAGjh2su83w37slDdyuirI6p+4atGpv9lcddguIx&#10;htGmoYWQZrz8a2aOlmV4oJ37lJNKbjDKIp5cIJvUmLpYrXAS0gAAAAONedvPTjZ25eP1j5HcnrqW&#10;rUuIWSiYGDjUkZK7bEt71JZWJo+vq4dy1VsFmkiN1FPB40mzRqks7drN2iCy6YZj3c39T13BOd89&#10;YKjp25TnDjjao4eM4fXmnrE9idkWeGP5aaS+0NwRvzdZ5R46SKphWPhjQ8N5K/kLt3hk8OThW8fP&#10;nsm9eSUk8dSEjIOnD5+/fOFXb189dqnXdPHjpc6i7l05XUMdRQ5jHOc2c5znOQH+UB+9WLTZ6TPx&#10;VrpljnqjaYJ0V9CWWsS8hAT8O9IUxCPIqZinDSRj3RSHzjCiKhD4xnOOvtAW9u0L6sbkpxus9W0z&#10;3E56ycm+Oj940iM7mkyqTXIfUjZbKaCc1IzfiK93RV2aucqv0JXK9k8s51Wz5xlFKOXDn/1VfMRj&#10;vTuZ1Cx6G3GpZNVxHEDQjGpWbXFydHq1jira7vW22Uy0XhHDZs5UdstlJdTKZUWKXBSHyXwYTTCt&#10;V/SvtL/aVf8A/wB42L+UQD+lfaX+0q//APvGxfyiA2/+364cPOBnCR27XWdOnXEXja4cuXCp13Dh&#10;wvpqmKrLrrKmMosssobJjGNnJjGznOc9QHXQDOm9a7cbdWeUXCZCt2qx19B1oPYCzlGEnJOJScKk&#10;2GiQiq6bB03IqoUnswY2M5xj2AKT/wDSvtL/AGlX/wD942L+UQD+lfaX+0q//wDvGxfyiA0ju0F3&#10;XdK9vf03OmuSXJS2yVukaVsLkJrTXtAbyGFNg7U2NJbk2BdYDXsK9lfNUVNlnYcvn0mt56ETEFOo&#10;bCmUUmxwo8dyTvBc3O6JsCTsPIPZ0pGaxJIZXpXHejSMrBaVozFBwdaOwhVCvTpWmyN8G6qzkxl7&#10;KKm+SVVJAqSCQRcgLPvpDvjJUr6AN7fkKMAavYD5+2Wyr0OsWC63exwdQp1Th5Cw2i1WaVYwddrs&#10;DEtVX0pMzczJLto+Li45midVddZQiSSZcmNnGMdQFFjum+sXhqbOWHTXa7pkDfHUas5ipXlTtiIk&#10;Vaco6Twoiutp/WJ1oqQsCLdQxcoTVgOgzOqkfBYl22Ok6OFJnlV3DucHN6XdS3KvlDuDc6Tl584J&#10;1iyWt2z13FO8HwphWuaur+IfW9X6KYwbBY2KalxnGPZ7MAONAAB/0Q5kzFOQxiHIbByHJnJTEMXO&#10;MlMU2M4yUxc464zj24yAmU4L9/LugcBZWFR1pyOtGztYxaiCbjRvIF/L7b1e6i0fDj5niEJ2ULbK&#10;Az6l8WPzZlYY2T9cnycpjlOGj52du/5xT7s8PijMkP6B+WUHFqyFn4822daSJ7ExYoGcSFp05ast&#10;otPYlbaN0zKPG/urSZi8EUM4ae64SeuAnmAAABi9d5/ZWxo3uydxKPjr/dWDBny63a3aMmVqnWrR&#10;q3Su0oRJBs2QfpooIplx0KUpcFxj8GAEZf8ASvtL/aVf/wD3jYv5RAfqQm7ttwE1ETrPY93VeQsp&#10;HyzVN3bbGs1UcxztJ4gRyjiUJlVudVHGDl8WPEXrjrgBrbd4bv8AnFvtV6/jYloVvvblLsGrsbLr&#10;DREBK4jUo+vzrdZWG2Jtudyg4XpVHVwjnLZuVBWYmFcYSbIJoe8vmgZnnPjvK9w3uPzkspyL5AWg&#10;muHzhU8doTXDx9QNGwrPK2VmrPNDhXpULa4YZNnCMjYlpmWKU2S+9eDPhwEXIAA9547co+RfEnYL&#10;DafGfdOxtI32PWaq4sGvLPJQB5JFmtlZOMsUe2WxE2qBVMYxV46TQdsHKZzEVROQxi5DSf8AT9ep&#10;JY9xSbi+IPMRrWaJzBShXDnX96gk20FRuRraCZGdTDRvA5UKhUttNIxurILxrPrGSbZFyuyTZ4Rw&#10;yAWFOeHPXjb24+Pdl5I8nbl+bVNhlCRdfgItNtI3nZFweIrLRFE15XVnbI0/aJUrdQ+C5VRas2qS&#10;rt2u3aILrphmGdzH1N3cN56zdiqesbzOcPeODpw5bRWrdK2R9D3ieh8mOml/SbuOMSiLlY3D1qod&#10;N3Hxx4iBXSP5arFfJfNMFcxw4cO3C7t2us6dOllXDly4VOs4cOFjmUWXXWUMZRVZVQ2TGMbOTGNn&#10;Oc56gP4gP0oeZl69KMJyAlZKDmop0i+i5iHfOoyUjXrc2DoPGEgyVQds3SJ8YyRRM5Tlz7cZwAts&#10;9oL1V/Kfitc6dp7nxbbNyg4tPVmUC52DYSmn+QenWhjlQQsbK2nyWZ23XWGVDHkI6dUezJ0MFMxf&#10;E8jDF0GmvrbZFC3DQKdtTVtugb7rnYNdirZSrnWJBCVgLLXJtom9i5aKftjGScNXbZXBsfgMXPUp&#10;sYNjOMB9sAAMu31hd5u1d7sldj6/cbTBMM8RtOuMsoawy0Y0y4Uuu2yqL5bMnaCOVlCplwY3h8Wc&#10;Fx1z7MAKrH9K+0v9pV//APeNi/lEA/pX2l/tKv8A/wC8bF/KIDU/4t93njF27+wb2/8AkZyZuakv&#10;Y57jpAUzWesazIp2DZm6bxr9J5VpGKgknTg+GycavEkPPy8golHw6iuE1lMulmrVwFHbuReo67jv&#10;cKmZ6vttnzHGPj48cOUYnReh56UqqT2HVKZArbZOxY40dd9lOHbbw+9tnK7aBOqXzEYxvkBAYc5l&#10;DGOcxjnObJznPnJjHMbOcmMY2c5yYxs565zn25yA/wCQH2uu9lbE1DcYTYmqL5ctZ36tOsPa7dqB&#10;Zpmn2yCeYxkvvMRYa+9j5aPWyXOcZMkqTOS5zjPsyAvgdh/1Ud2sd+pPD7ugW1jONrg+YVTU/Lt8&#10;1i4N9D2BwUjODqvID3EkdFPIWaXKm0bWxJAjpq9VTNMec3WcSjIL2e6d1an46asuu7d5X6t6v1Pr&#10;qHNO3S9W1+SOgoKO94bsUDLrZwdVw8kZF4g0ZtUCKunrxdJu3TUXVTTMGbT3X/Vs8oeSE7ZdS9vR&#10;3PcVtAJmew5trFSZJcjdlNMnMkaWaTZMvkdLxLgpSnaIwinz+l08xSUT8wzREKiNuuNvv9ilLffL&#10;VZLtbJxxl3NWi3TknZLFLuzYwUzqUm5l09kpBxkpcYydVU5umPwgPmwABYF7YHqOu4B26LJWq1YL&#10;9YOUXGNo4btZ3Qu4rM/mnUTCFMmQ/wDRJsiVSmrTrSQZIFP7q0IZ5XsmUOZaMUUyRVMNUPhNzU0B&#10;3AuOlF5PcbbZ+dGurs3UQXavUU2NopVqjyI4sVBvMKRdyaCuFZdLlTcoeYqgqmdJy1VcM3DdwqHW&#10;AAAAACnz3d/Vj6F4fzdl0JwTg6nym37CKPImy7Nk5Jw64563mkDeUpHoPq3Is5bb9gj1iHI6bxb2&#10;Oimp/CXMkssRdqmFAvmT3SuffPqbkJLlJyc2ZsGEePHDtprdrNKVPUUGVYxMEbwmrKpiHpDTyEEk&#10;0veDslHqxUymXXVU8RzBwCAAP0IqWlYKSZTEJJyENLxrhN3HSsU8cx0kwdJZ8STlk+aKIumrhI3t&#10;KchimLn8GQFiPt3ep57lnBqUg67sDYT7mRoloszbyWsuQU/KztxjodExCLI6/wB2OMSV8rT4jNMq&#10;DVKTNPwrRIvRONxn5WA0mu2T3WeJ/dX00ptHjlZ3DW0VlOLa7a0xbPdmOy9TTsmksds0sEagss2l&#10;a/KHaL5jJpgdeOkCInJg6bpFy1QCSsAAAAAAAAAAAAAAAAAAAAAAAAAAAAAAAAAAAAAAAAAAAAAA&#10;AAAAAAAAZAvqjvjr85v7M37nnH0BACAAP7LuHDo5VHK6zhQqLduVRdU6pyt2jdJo0QKZQxjYRatU&#10;SJJl/wAUiZClxjGMYwA/iAAAAA+21vsi+6ev9O2nq23T1C2Nr6xRVspVzrEgvFT9ascI7TfRcvFP&#10;2xiqt3TRykU2PwlNjqU2MlznGQ2PeyD3SK73WuEVT3Q7xGw+9KA6R1jyQprDykEInZkTGNHX51Qs&#10;fg+V29N2NFLpysd1LlNsqo5YYUWUYKqZCYUAAYg3di+Kb3LPv/8AMj94rYwDgAAAel7l3FsvkHtb&#10;YW79yW6Uvm09p2yZu17t0wZH36bsU68UePnPkNkm7GPZpmUwk2aNkkWjJsmmg3STRTTTKHmgAA0+&#10;/RU/Cy359/8A2n+7rxVAW/QGX/6lrv5WPmbsy18HeJl4eRXD3WU44g9lXGrSp0k+Tl7hl8JPzrSD&#10;LCR3em6lJpHQjGZFVGc47RzKLecniOw2CoOAAAAAAAD13Q++tw8YttUnemhNg2LWG1tdzTWeqdxr&#10;DzLV+weNlCmO2dInKqxl4WSRwZu+j3iS7GQaKKN3KKqKhyGDX47H/d6oHdw4rJXwzaLp/I7VHzLU&#10;uSGsGCyhmsRZnrNfMRfaqm4/ynOv9jkjXTqPIcyqse5QdMFFVzNcOVwmjAAHnO39s690NqvYm6ts&#10;WVjTtZ6qpthv16s8jk+WsJWKvGOZeXfGSRIo5drJtGpsJIIkUXcK5KkkQ6hylyGNL3f+6jt/uvcr&#10;7Jum5upav6irDqUrXHjT6sgstD601174X3dddmRY8etfrgm0Qe2GRTL4nTrBECGw0aNEkQinAAAA&#10;AAH9lXDhfCJV11lsN0St2+FVTqYQblOdQqCODmzhJEp1DGwUvQuMmznp7cgP4gADc47ev2BODv3P&#10;+NH1L0oB2AAzg/W8/an4P/d/2F9YqACkGAAPT7RuXZNy1pq3T1gtMg91pplS7utdU7x+XDV+V2RN&#10;t528ziLUnQik5ZXMcxSdOjdVFGsc0S6+BAmAHmAAAs++kO+MlSvoA3t+QowBq9gMuf1O/fCs/M/e&#10;Vv4N8cLu4Z8O9H2hSBvcnWpDJWHIvbVWfFLLS8k+bETzLaz1/YWx2sG0IorHST5oaYzlxjMaZoFR&#10;8AAAAAAAH3Wstm7B0xsKmbY1TcJ6gbJ15Yoy2Um6Vh+tGT1bsUM5I7jpSNeo5wZNZBZPHUucGTUJ&#10;nJDlMQxi5DY37HvdFhe61wdqW7JJOLh96UKQNq/kbUIzBW7OL2VDMWjtOzwjExsroVPYcE7byzHH&#10;TKTVdV0wKoqdiopkJhwABii96z4t/ca++BvH9OJUBGCAAPvdobS2Juu/WbaW2LjPX/YdxfEkbLbb&#10;K+UkJiWcotG8e0wsup0Kk1j41mi1at0ykQatUE0USESTIQofBAAAAAPrKHerhq+8U7ZWvbFKVC+6&#10;/tEDdaVa4RwZpM1q11eUazdfnop0XGct5CJlWSS6J+mfConjPTICQLug91Lkv3XN21/b/IGQZxMZ&#10;SaXB0zXurauu7SoNHSbxkfi4zcLGr5x4rBsO0NlZOTeLYUdGKZsywplmwZJIhGiAAAAAANAn0ZXc&#10;inZX+lrtkbOsZn0ZX4WU3xxjxKOz5WiWWZhBHc+tIozlcxFGK0jONLNHMW5CmSUPOuT5OU/4oL94&#10;AAyxPWSfFwrn3QNNfptt4BVCAAH3tz2jsPYkVr+Du1umrJC6ppqevtbxEi68cbS6YnOTVnzXq+xT&#10;Km2j2K9jsb9+t4C+Nd27VVUMc58mAfBAAAAAACV7mZ3kOZPODifxU4ebcuTjGreMtPbwMj83yUga&#10;R3dZoN5IR9IvW0lVlOszMUige4xDIihlsGcpO5FQ5nL3JUAihAAAAAAFpn0oPcem+IvcHg+L9un3&#10;BNDc3XkXrN5EulzHja9vhHDgmmbZHIGwplvIWWWcqVRyVDy8O8TLVVxk+GDfyw1XwAAAUAvVN9+q&#10;xRM/c+2Bw3uryBzFpqwXMLblVksISLp08bY9748VSYYm94jm7Nutgtxct1SLqqnzCmMQicoguFAQ&#10;AAAAAAAHU/C/mVvngPyL19ye45WxSr7GoEh5mW7jLpes3OtuzpFsFCvUO1dsvzgpdoZpeS8a5UTO&#10;XOCLoKIukUF0g2Zu27z71F3LuImsOWGoM/NzG3s1Ye+UZw/SkZnVu0oFJsld9czjlNBmdw4g3zgi&#10;rN0du2+c4l0zfkRTSdJlwHdYAAAAAAAAAAAAAAAAAAAAAAAAAAAAAAAAAAAAAAAAAAAAAAAAAAAA&#10;DIF9Ud8dfnN/Zm/c84+gIAQABIt21O13yp7qG8Daa411lmVhX27GX2jte2qPI3Wep60+dGatpS1z&#10;LVo9cLykooiqWMiWaTiTkjoKmSS8hu6XQC+fx29F929aFXWmeRm6uQ3IK8nappyjquy1d0zr4jjy&#10;i+arDVWKiLXb25sL5N0M5sjohiYL+LLnxZMHoe7/AEb3az2BV37PUNp5HaBuWEVzQdhitgx+x66i&#10;+Ogmi3/OSp32CfyE3EoqFMqZBjMQ7k6hunvRSYwQBQ17r/Z95RdpHcEdRN1Nmd11hd/fnWn9+VGP&#10;foUTYjJgfHvkYui7yutUr5DoqJnkYNysqqgRUiqCzpqdNwcIoQABZp9KRzmfcTu6JTdOzkt7nqjm&#10;rFl0Vamjhc6bFDZCHv03o2eI3Jjo6mD3TKlcbYNnBU0bQ4N7c4wA1jwABiDd2L4pvcs+/wD8yP3i&#10;tjAOAAAAAdy8fu2X3CeVESzsXHzhjyO2lU5FHz2F3r2qrWSgvkvJUXLlpfZOOYU5yZRJLOSFI+yY&#10;+c4wXGcmLjIdQynp/wDvLRDJB+77fG+FUHEepJpki2VZnHpWyeVcGTXjoWySEg2kM+TnwtFEiOj9&#10;S+FPPiL1C/8Aek64u7x4mdtjZmv+Q2oNpaR2PYuY20rw5pW2qXO0ae+aXOrNGVONmIqMsEdHOn9d&#10;kMVA+EXieFm6zhNcpFM+DJSh9N6oruRSXAvt2yev9bzziC39zGkJnS2vZGOc5ay9XoLWPaO92XyP&#10;VIZJdJxGVaVawbddBQjllI2Rq6Tz1QyAyVQAB7Lx7497l5V7loPH3j7QZrZ24NnTWIGl0uBw1I8k&#10;3hGriQeuXL2QcMoqGhYaKZLvZCQert2McxbrOXKySCSihQ0GuDfoveN1UpsFZef+6tgbZ2k6btnk&#10;xrXRk22oWoK8sqkUzmCcWqTrbzYl5Uaq+wsg2UrRM/Kx7qbGCqZCQW/ekW7NNvrzyGrevN5arlHC&#10;Kqbe2Ube9tlJxgqfBcJroNNmE2FWVTImL1wVaPULnrnrjPs6BTO70npuuQvayh3e+tbWp1yR4gKS&#10;yLCR2A0rx4fYOn15RwRCGaberTBWQjSwL50uRk2srBUse4feFNy2jVXLNBcK1gAAlc7LvcasfbF5&#10;9ag5AFlJJLUc1JIa05GV1l5q6Nj0pb37JvZXJ45Ipjv5aju0W1ijEyeBRSQikkcnwkssU4bSEdIx&#10;8vHsZaJfM5SLlGbaRjZKOcovY+Rj3qJHLN8xeNjqt3bN23VKokqmYxFCGwYuc4zjID/YAo+es77g&#10;cprbSelO3bQpYzKV5BmLuvefuzgyTvOpaJYvcdbVZwjjqVeJu2zod3Iqm+QdNaopExkxFlCgM4oA&#10;Aev6D0HuHlDt+i6E0HQpzZu29kzGIOm0uvJInkJV6Rs4fu1lF3SzZhGxcVGM13b166VRaMmaCq66&#10;iaSZz4DQI4Qei00JX6fCWbn/AL82BsTZL1m1eymseP8AIRtH1pWHahSGcQb272GuzlzvvkdOmXjR&#10;CtFwfOSlTUKUqpw7zvPo9u0DaoVWNrjXkxrSSy3QTRsNS3UjKyBF0Gh0MuVWewKhdIdX3tc2F1iY&#10;bExk5fCl5RM5KAqRd4X0xPJztsVKx8htM2tTlNxRr/jfWyzR1f8AmDa2oIk6xCkkdjUto8lGcxU2&#10;XnFTXsEQsZFLwHXeso5DobIVggAAAbnHb1+wJwd+5/xo+pelAOwAGcH63n7U/B/7v+wvrFQAUgwA&#10;AAe46N4ycjuTlhPU+OWhdw72saJksO4fUet7fsJ5HJrZ6FcyydViJTESxJjqZRw5ykgkmXJznKUu&#10;c4CRdr6fzvLvItaYR7fO9iNEDNCnRdNasxlDZelOdHKMG+srebcFJgmfOym3NhvnphXJM5xjIT+e&#10;l67Z/ObiX3V3N55T8P8AfGnKlH8aNwx0Lfrvr2xx9ERt0jNa1atYtK7Nm69SPMSUE/fFbtju8ncE&#10;TXykQxm6mUwuG983lrOcJu1XzB3rTpNxD7BS1231triUYrKt5SIu+47DD6th7HEOEclM3lKcW2Kz&#10;SJ8mxgp47r7c9C5DFuAAHV/B3h5tXnzyr01xK0wkzLetw2jEMjMSpXGYOpV6NYPJ643ewZakUc/M&#10;dOqkU8kXJEimXXI38pEp1lEyGDV64LenX7W/COiQURnjjr/kltJCPaYtW6eSVQr+05+dnSope+yV&#10;cqdqZzFI1zH+9YPho3iGSTlFtkqbh27VwddQO4dg9rvtubUrb6p3vgbxFm4V+ikioUnH3V0RKNPd&#10;22WbZeHsEHWY2wQL5qzzlFFwxdN3CSWckIcpc5xkM8D1JHYDqXbRd1fldxJSnlOIuyrUWlWagzUm&#10;8scnoTYb9o6ka/Hs7FKOndgntc3NnHuiMV5Azh3GPmnuzl2vl4zAVNAABbn9G5ynlNS9ym6caXco&#10;ZOnctNK2RolCZcGTTebP0i2fbKqcqVHKuEnC0Zr4lwR8OCGU8LvJsGKUh8GDURAAGKL3rPi39xr7&#10;4G8f04lQEYIAAl07TfZk5W93LZUvAaabxuv9O0R0yR2xyEvDKRUotMVeEI5RrkKzYlI9vOwnrDOV&#10;28M0URKRPJFHrpigqmuYL12jPRt9rrX1djG+5LfyM5BW9NRo4m5mRvkfrOrvVkMp5cNIaq0OFazE&#10;NDvsEzg6bibkXhMHN4HRfk+EPlOQvox+3JfqjII8e9r8iOP2w0o9RKBl5exwO3qCaQ8RzpurTTZ2&#10;Eg7RJp564T8MfY4vBS48XhObr1DPZ7gHA/e3bd5QXziryEjo1K51ArCWhrJXlnLyn7CpE8mo4rF8&#10;psg8asnLyBm0EVCZKqik4ZvW7ho4TTcN1kyhxcAAP1IODmrNNRFbrcRKWCxWCUj4OAgIOPdy01Nz&#10;Us7SYRcRERbBJw+kpSSfOE0W7dFM6qypykIXJs4xkL5HbX9Ginc6DWdr9yvb14ok1ZouOm2nG3Ri&#10;9ejbNUknaaL1GO2js+yQ1sjfnzKSnkv4iFjOjM5c4JLqHzkqQTMS/pCOzhJRBo1nU+Q1feGRcJYn&#10;4jekotLkOsfBk3BUZ6Em4HKzQuPCnjLLKecZ/GFPnpkBVG74npkLt2zdaSPKzjXs2xb74sQ0tFxl&#10;+irpDtG24dNpTrtGKhJ+xSFYYM6neaS7mFkmjmVbsoNdg7etkjMVUTKO0wqiAACU7sjb+dcZ+7Lw&#10;K2ki89wYH5EUrWtmdnOoVBtTd3OFtMXJ26IkRQ67ePrV9dOckwUxsmRx4ceLBQG1UAAMsT1knxcK&#10;590DTX6bbeAVQgAB2TwT4Gck+4zyBrnHDjDSjWm6TCKstPTciqtG0nXdQZKopS142DYyNnSVfrMY&#10;dwmn4/Aq5dulUmrRFw7XRQUC/wCcWPRd8HKLUItzy13fu7fezFmvinG2u5SG1Dqpg4XTzkzSGisQ&#10;llvkkaOUP4CvXE02I6wTCmWKHiylgOgdn+jr7Sl0g3zGjO+TGnZxRMxo2dq222NnSZuiolKj77Eb&#10;EqVsRkI/KxPGskRVsufBjFIul8nJQoi94/sz747Pu6K1Tb7ZI3a+mdptZiT0rvCAhntfZ2pCvrtE&#10;Z+s2utunUnioX6vYkWqzlik/kWirN4gug6UyZZJuEOYAAALgnZ89J/tvm7raocmeaGwrJxp0HfYu&#10;NsmtqBToyLe732bUJVsV5HXBVxY20hWtV1ebZLpOIlZ8wmZCSQzlYzBs2UauXIWdI/0hfZuZxJI5&#10;xTuQUs8KZkbM9Ib1mU5ZTDVF0kuQ6MXERsFgskdwRRbwsi5KdAmEcpEyqVQIL+7J6QNhobSl45E9&#10;uraGzNnJ61g5C23Tjrt782p27y9WiW68jYZbVt7q0NTmstKV6NQMunXn0So9kUE1MNn6rzCDN0FF&#10;cAAfUUi5WLXV0qGwahIqRFsotogLlV5ZHGMqxlirEq0m4SRSwb5OVGUkxSUL19nUoDeG0xsqM3Pp&#10;7VG4YVEzaG2vrWi7KiW5zZOdCMvVXi7QwRMcxEzHMk1lCFznJS5znH4MfgAelAInO9l3DW/bN7eG&#10;6+RMS8ZpbalGaGqePrB2Rq4K93Vf2z5lWJLLF4U7WTZ0SNaP7K8aqY8DplCqo9fEoXqGL9NzcxZZ&#10;qXsdilZCcsFglJCbnZuWdryErMTEq7VfycrJv3R1XL2QkHq51lllDGUUUPkxs5znOQH5YD7jWmtN&#10;gbk2BT9Vaqp9g2BsfYFgjarS6XVY1xL2GyWGXcEax8XFx7Uh1nDhwsfH+DBSFxk58lKUxsBoK9vz&#10;0Yen4yj1679x3cN2tmypZi2kpDR+h5yMq9EpajpJFX83bPsd5DzVhvUsyIbJHSsPiFZJOfERBd6i&#10;QrlYJRbh6SDswWaDcxMLqrdGvH6/XyrPT9+3t7OMuqKqePdm9/cXmtH8J1MKY86OV+WmXGepcmKY&#10;KhHen9MZuvtp0qd5M8f71JckuJkK6b/ni4k4ZvFbi0qyfvCsWMleo2IxmBuNNw6WQRWn4xNiZuuv&#10;j3mNbNye9HCrIAALe3o++4FKcf8AnRP8KbZLG/on5lwrs9baO3Bis67vrW0FLWKsybTKvjbsy3am&#10;NJSGdEJgij98SJLk+fdyEMGoEAAAAAAAAAAAAAAAAAAAAAAAAAAAAAAAAAAAAAAAAAAAAAAAAAAA&#10;AAyBfVHfHX5zf2Zv3POPoCAEAAa2HpP9Qa4192W+PGwqjVY2Hum+Ldvi8bXsaCeTylwsVT35s/U9&#10;bcyDtUx1cNYWiUGNZtmxMlbpZIqqUmFXC51AskAACNzu08BKh3JuB+9OMs7ER7y6SlXkLdoydee6&#10;IL07e1Tjnz/W041knRc4jGb6XNmKlTlMmZeDknqGTkwrk2AxNpCPfRL99FSbRwwkox45j5Bi7SOg&#10;6ZPmax2zto5QUwVRFw2cJmIchsYyUxc4z7QH+MB91q/Ylm1DsvXe2aU9NG3LV96qWxKlIkMoQ7Cz&#10;Uqfj7LAvSnSOmqUzWVjEj4yUxTYyX2ZxkBvCavv8LtjWeu9p1sxT13ZVFqN/gTkXSdEPC3KAj7FF&#10;mK5R/EuCmYyKecKE+SfHtx7MgPugGIN3Yvim9yz7/wDzI/eK2MA4AAAGjT6aL08+nq/pbW3cQ5v6&#10;6hdm7Q2tExl9466bvkM1mKXq2gvjEkabtOyVyRK5i7PsG7R+EJaGI7SWawcYu2cFJ85KeJgF4tFF&#10;JukkggkmgggmRFFFEhU0kUky4ImkkmTBSJppkLjBS4xjGMY6YAf0AAGUZ6uHlY9393YrNqFjI+80&#10;niLrOj6hiGzdXCkercrPFN9p7DmCY9piSmH9yZwjvHXBcZgCYxjrjJjBV6AAGlT6N3t4V3WHFi79&#10;xC7V9FbafI+esmt9Ryr1skotXdD6/nE4iwu4ZZQhXLJ1sDasG/Sfl9pVGldYGIboopjIXTwAB8re&#10;qPUNm0q3a42DXIm4UO/Vmdpl0qc80TfwlmqtmjHMNPwMuxWxlJ3Gy0U9VQWTN7DpqZwAxUO7ZwXd&#10;duPuCci+KSSkg8plLtiVg1NMyWFFHM1qG+RzS468WcPjkTJKSkPATCcVJOUylTUlo91gpS+HwlCO&#10;AAAbF/pxeVTvlp2gOJ1nnpI0nd9R12V443dVRcztyV9pKSVqdQVfO1M5cOpKV1WnXn7lRXHmmcOz&#10;5Nk//mHCckBjk+o45GPuSXeO5mTKj33mD1JfEOOdXaFWOsjEMdFxraiWNkhk5jeX71sSOm3ypMdM&#10;FcO1MYwAg9AAGmb6Pjts1nS3EmY7hd8riK+5+UjqwVbV8nIIJ5eU3j5T7GeFcJxRD589g62bf645&#10;evDnxj3mMi4o6XRM5zLBcrAAH5M/AwlqgpqsWaIjbBW7HEyMDYIGZZN5KHm4SYZrR8rESsc7TVaP&#10;42SYOFEV0VSGTVSOYpsZxnOAGFdzJotW1dy+5V6zo0WWEpWu+SO8qLT4Ujh28LEVao7PtFfr8WV2&#10;/XcvnRY+Jj0UsKLKKKnwTxHMY2c5yHNwAA3OO3r9gTg79z/jR9S9KAdgAM4P1vP2p+D/AN3/AGF9&#10;YqACkGAALHvp0+yc27ru+rTfd1rTEPxA46yFbcbNTiTuI6V27cpkziQgtOwU6iq3Wh49xGxyjyxP&#10;2hjPmMcdBBHLdxItnjcNWnTOkNP8dtdV7UmidZ0nUes6q1I0gaTQK7G1mvsC4TTTVc+4xjduR1JP&#10;cpYO6dreY6drdVFlFFDGNkPUgABHR3Su3TS+6TxPl+KF92NaNWV6XvFLvClsqEVEzMyi6pjxy8as&#10;SMpkxGJm70znJVDZz4i4x7AFZn+CG4s/tw7/AP1d66/9QAfwQ3Fn9uHf/wCrvXX/AKgBJT2p/TVa&#10;H7VfKY3Kij8i9m7fshNa2/XLKt3en1CHi49O4O4FZ3PNH0Kqo9TkmzSGO2LjGMFMi6UxkBZUAAEO&#10;HqCdZxW1uzVz9r8s1ZuSQOkHezGBnnyfdJXUdigNmxzpqqVs6USeFXqmCE8JS+Z48pmOQhzGwGMs&#10;AAJmPT0z8jW+9B2/ZGLUKm5cbmeQCpjeZ0zHWug3Kry6ePKUSN4lYmYXLjrnJeuceLBi9S5DZgAA&#10;GKL3rPi39xr74G8f04lQEYIAA2c+wRqXXmoe0DwRj9d1eNrKF60NTNtXE7FLo6suw9lxTez3C0TL&#10;s+TOZCSkZF55ZDqmN5DNBBsn4UEEkyBMKAAKE3rftGQStR4JclmcZ5FmZWPa2jLHMpND5+dIKUjI&#10;G/UqMkH2E8pp/MMhET6rNLJymP8AOLk2MGwTOShnwAAC3F6Ojilq7e3cS2LuvY8eWdleKGoU75q2&#10;EdIEVjGux7rPpU1jcnpVDmScOqlX1ZHLBI6RsJyDtF4Q6azNLJg1FgAB4Xyf0lA8lON++uPdnaM3&#10;sDuzT+xdXSKL4njbpp3ipyteSeYNjGVG7iOcPyOEVk8lVQWSKomYpylNgMHsAAfZ64tRqLsOh3ci&#10;jxE9NudXtRFo8qR5BI1enGMuVRiVdRFAzxPLPqlg5yEyfGOucY9oDfFAAGWJ6yT4uFc+6Bpr9Ntv&#10;AKoQAA1IvRx6Q1lTO2DY92wFYZtdo7q3xfI7YdxP4lZaZhNaGZwlHrxVjextB19KSfOEUCYxj3uR&#10;cqmznJ8YKFtYAAVlfVvaWgdm9mjauwZJuzNMcdNuaL2nW3ipOj1FzZ9iw+ipJozWKgofy3cXt9Q6&#10;qWTppn8gp85ydNMuQycQABMN2E+H2uecndX4r6I28km/1hmwWTZl3rq7bDprdIfUFQnNkp0WSRMd&#10;MuYO5SVbbx0l8op/m5wv4M4U8GQGzciik3SSQQSTQQQTIiiiiQqaSKSZcETSSTJgpE00yFxgpcYx&#10;jGMdMAP6AADEI7rOkITjh3Kec2laswaxNRo3J3bzalw7JBu2ZwtIl7fJWKmQrZBooo3TRh6vLtGx&#10;cF8GOiX/AJaefxZQj+AAG1/2WbNm29pLtxymXqL/AC14daHrPnoJkTInilUGGpxWRikITGVo3ED7&#10;uobp1MokY2c5znOchJyAzf8A1rnK57bOTXFzhpCyyh63p3Vclu+6sGqmMNFr/tqbfVuus5VPx+I8&#10;pWKVRMum+fBgqbeyG6GNlQxUwpDgAC/36L7t4QL1ruvuXbBhm7+bipyT47cd8P2niPAqEhYuX3Lf&#10;433ghi4eSrCwR9dZPEPAokgWabGyYrgxcBf9AAHztvqVZv8AU7RRLrBxtnpt1rs3UrbWplsm9h7D&#10;WbJGuYaeg5VmrjKTuNlop6q3XSNjJVElDFz7MgMPDuFcYFeF/OHlRxa8ThWN0ruy80+qu3hzKPJK&#10;hJS60hryXeGNjBvfJiiv450rjqbwqLZx4jdPFkOOAHtPG7dNg438hdGcg6qosnY9Ibd1ztiF8jJf&#10;GrIa+t0Ram7UxFDFSWReHi/KUTUz5aqZzEP1KbOAG7zATsRaIKFs0A+RlIGxRMdOwkm38fu8jES7&#10;NGQjXyHmFIp5Ltm4IoXxFxnwmx1xjID9YAAAAAAAAAAAAAAAAAAAAAAAAAAAAAAAAAAAAAAAAAAA&#10;AAAAAAAAGQL6o746/Ob+zN+55x9AQAgADX69Lj8Cjgz/AGmf3w+QQCf4AAAGKH3ptQtNGd2HuA66&#10;jmpmMU25PbMt0OwzgpU2ELs+ZPs+GYNilIToxZRdxRSb9epvIITxGMbqbIRhgADa57Kd4X2H2ku3&#10;VYnRnCjhvxI0xUlVXRCEXWPr2oR9AyufJF3Hm+f+bPjwqY3mLFNg5ylOYxcBJ+AxBu7F8U3uWff/&#10;AOZH7xWxgHAAAA3OO3r9gTg79z/jR9S9KAdgAAAAw5O5dsx3uTuI859nvHJnX56cteQcwwOZMyXk&#10;wam07QhXWJEzpIqlRjYFFs3T8wuFfAljx9T+LOQ4iAAG4l2x9PNNA9uvg/p9q0KzWo/FnSEdMplS&#10;Kh51qda+gpW4vzol9ia0pa5B65Ux7c4OrnrnOeuch3MAAADOF9btpljX+UHCHf7dsVF7tXRuytVS&#10;C6fuxSvM6PvMNaGqqqaZ/eTukkN8eWZVUuMGSImQhjeXnBApAgADSN9EZsd3K8Q+aWpFFFjMqNyN&#10;p+wmpD4N5Ka20daM6678k+VTY8Ry6jSycuCF6ezPU3i6FC7WAwXt87APtneW59pquPfFNl7X2LsB&#10;R34Vye9HuVvmLGdx4XSSDovnmkvF0UIRTHX5RcZ64AeUAADdk4a6SZ8a+I/GPj6xaJsktLaD1LrJ&#10;ZFMmU8nkKbRYOClXa+DYwc7x/Jsll1zn+WosoY5ups5yA6UAAABhjdwn7fXOH73/ACW+ue6gOQAA&#10;BucdvX7AnB37n/Gj6l6UA7AAZwfreftT8H/u/wCwvrFQAUgwABpd+iX+wLyu+9+4+pjVwC56AAAA&#10;AAOReV/PbhpwZriFo5acj9W6PZPmqr2HirdYUz3OytUFDJLrVHXsMnKX24FbqkyVT5rjXeSZx0N0&#10;AVpORHrRO3trt4+iOPejOQ/I58ycKJp2GSaVrSmvZZDGMeU5iZWyPrLsL5ZsZ8RHtVZGLjpnHizn&#10;OChF5dfXB74frrm11wD1HVmpk3WGyN13bcr8ukqchcMjruYOja2TcJt1MZyqUqSWVi5xgpks465D&#10;xv8AjZ+ff7KPD/8A/ht0f1pAOfuV3q3+anLfjVvPjFdeNvF2tVLfOsbbq2xz9Xb7YLY4eHuES4iH&#10;0hCGltiyMZiSbIOcmS89BZLx4x4iGx7AFUQAAS/dgj4yXb2+8BD/AJDngGz0AAMUXvWfFv7jX3wN&#10;4/pxKgIwQABtc9lL4R/bl+6Bo/8AQmLASfgACmF62j7AvFH737f6mNogM0QAAXfPRDfan5wfd/17&#10;9Yq4DR8AAABgDgAAA3+AABliesk+LhXPugaa/TbbwCqEAANXr0hvwbaX94De35ciwFn4AAQfepGI&#10;Q/ZJ57FOUp8YoWuj4wYuDYwdPeerVEzYxnGceIhy4NjP4cZxjOAGOQAALHvpQPja8cf5gciPqOvA&#10;DW7AAABjC9/f4yXcJ+8BMfkOBARAgADZ57A/wbe3t9AER+XZ4BL+AxvfUa7SV233ped89lz57Wtb&#10;IrWrWKRTmMizS1HrSk62eNkCmMfCXil6w5WVLjpjLhVQ3TGc5AQkgAC9F2mPVD8F+3J2/OPXD6wc&#10;a+TNntuq4m4LXS01FrqjEDY7beNh22/zUkwWmNgxku5apr2fDZEzpBNUrdumnguCEJjASM/xtHAX&#10;9lHl/wD/AMPpj+tEA/jaOAv7KPL/AP8A4fTH9aIB/G0cBf2UeX//APD6Y/rRAUZe7pzI1n3Au4hy&#10;M5f6fplu19r7c77W8lD1O9/NP51xz6r6d17Q7M4lsQUvOxODTFqqz16jhF0oXDdynjOCG6plCN4A&#10;Abgfauu62yO2Z2+bu7dGfSVh4XcZXc06ORwTK1hS03TmliN/lZ1HBy4nG7jGDmMfKmMYN4jYz4sh&#10;3qAAAAAAAAAAAAAAAAAAAAAAAAAAAAAAAAAAAAAAAAAAAAAAAAAAADIF9Ud8dfnN/Zm/c84+gIAQ&#10;ABr9elx+BRwZ/tM/vh8ggE/wAAAMev1N7SHZd8nnajBqorMjzWina50HeHhMTD/i9pF9YUjLYUV8&#10;CyFgcuSKJdceQoUyXQvg8OAgbAAGyD6cV26e9k7gMs8cuHaxNcXdoRVysouoRqw3NspixbFOqY5i&#10;t2TFsmiiTGfCmkmUhcYKXGMBNuAxBu7F8U3uWff/AOZH7xWxgHAAAA3OO3r9gTg79z/jR9S9KAdg&#10;AAAAwTtxO3T/AG7tN8+cuHr57se8O3jx2so5dO3TmzSizhy5cLGOsu4XWPk5znzkxjZznOc5yA84&#10;AAG+5WINKsVqvVtBdR0hXoOJg0XKxSkVcJRLBuwTXVIT5BVFiN8GNjHsxnPsAfuAAAAoeeuNbtza&#10;17c7syCJnSF55LN0XJkiZcIt3UBpZVygktkvmJouFGaRlC4zgpzJEznGclL0DPKAAF/z0Mf/AFRP&#10;7E3/ADcAL9E49exsLMSMbGqTUhHxcg9YQ6K2G6ss9atFl2sak4ykvhBR+umVIp8kP4cn6+HPToAw&#10;GwAB9vrNo1f7I18xfNm71k9u9UaPGbtFNy1dtXM8wRcNnLdYp0V266J8kOQ+MlMXOcZxnGQG+CAA&#10;AAAwxu4T9vrnD97/AJLfXPdQHIAAA3OO3r9gTg79z/jR9S9KAdgAM4P1vP2p+D/3f9hfWKgApBgA&#10;DS79Ev8AYF5Xfe/cfUxq4Bc9AAAAAUpO/wDep6W4o2q5cKO3lJ12f5BV5aRrW6+RDpuyslb0dPtj&#10;LMpGga7hXqDqBte2oZ0XJZV8+K6iK8smZkZq8kMuMRYZ0O0trbN3ffbJtLcV/uG0Nj3CQVlbReL5&#10;YZS0Widfq59q8jMzDl2+ceAuMETLk/gSTLghMFIXGMB8AAAAAAAACX7sEfGS7e33gIf8hzwDZ6AA&#10;GKL3rPi39xr74G8f04lQEYIAA2ueyl8I/ty/dA0f+hMWAk/AAFML1tH2BeKP3v2/1MbRAZogAAu+&#10;eiG+1Pzg+7/r36xVwGj4AAADAHAAABv8AADLE9ZJ8XCufdA01+m23gFUIAAavXpDfg20v7wG9vy5&#10;FgLPwAAhA9SH8Ernv/MDXv146uAY4wAAse+lA+Nrxx/mByI+o68ANbsAAAGML39/jJdwn7wEx+Q4&#10;EBECAANnnsD/AAbe3t9AER+XZ4BL+AxFu7pKP5jurdyh3Ir+8OEed/LOLTU8pFHwsIPet6hYtDwI&#10;JpEz7rGR6KXizjJz+DxHyY+TGyEeAAAAAAAAAAAANrnspfCP7cv3QNH/AKExYCT8AAAAAAAAAAAA&#10;AAAAAAAAAAAAAAAAAAAAAAAAAAAAAAAAAAAAAAAGQL6o746/Ob+zN+55x9AQAgADX69Lj8Cjgz/a&#10;Z/fD5BAJ/gAAAYwvf3vbLY3eS7hNgYHbqIR/ICYohzNs5ynh7q2DgdZSJDdVVv8AKE5CoKlW9uOi&#10;uDfJL/i4CIEAAbPfYJqmKb2bu3tEYZlY4ecfoW1+SVyd3g+b3Nzt4M8yqdZfJDSGbD7xlLxYwjlX&#10;KeCkwXBChL6AxBu7F8U3uWff/wCZH7xWxgHAAAA3OO3r9gTg79z/AI0fUvSgHYAAAAMJ7mjS19b8&#10;xeWWu3LJONc0LkvveluI5FqsySYL1baVqg1WSTNwkg4aJtVGOSFSOmQ6eC+ExcZxnADmgAAbxHGS&#10;+sNqcbePez4pb3mM2Po/U99jnHvCzv3hhcKFAWFmt724btHDrzW8iU3mKJJHP16mIXOc4wHuAAAA&#10;M9f1xmwmry9durVLd2oV7XKnyS2FMMSO3HlLNbpMaardbduWHkEaZUbK0KVIgt5iimMKql8KePaq&#10;FC8AAaGPocaguy1z3G78Yq3u1luvGWoImMq2y3yvR4Ld004KkgQ3viaxU9hJeM6mMJHLkmE85MVT&#10;oF8cBgX3erPqNdLdSZTzMSVOtE/VpHCzc7RX36vSruJd+a1UMdRsp7w0N4kzZzkmfZnOc4AfLgP2&#10;a5NuK1YYGxtEkV3VfmoubbIOPH7us4inyD9FJfyjpqeSoohjBvCYpvDnPTOMgN8OsWOIuFar1tr7&#10;tN/A2mDibHCPkTkUSexE2wbyca7SOkdRM6blm6IcuSmMXODezOce0B+4AAADDG7hP2+ucP3v+S31&#10;z3UByAAANzjt6/YE4O/c/wCNH1L0oB2AAzg/W8/an4P/AHf9hfWKgApBgADS79Ev9gXld979x9TG&#10;rgFz0AAAEJHqCu4lN9tntr7S2tr2TTit5bUlI3QeipDzDFdQN6v8fMOZO7ssJ5yoSQ1/Q4OYmGCh&#10;inb/ADs0ZprYyRXJTBjjO3bp+6cvnzlw9evXCzt48drKOXTt05UMs4cuXCxjrLuF1j5Oc585MY2c&#10;5znOcgP84DpPiNxI3xzj3/QeNHG+luLxtPYcgo2jWPnFYw8JFMkjO522WyaWKZrAVOtRqZ3L12r1&#10;8KZcETIquokkoGiFwm9Gnwe1ZWYeZ5ubE2Fym2asimtP1emz8tp7SUYqomkorFRSdaVa7XnzMV/G&#10;liTVnYsrxPwn+bmpupcBMJW/Tw9luqx5Y2M7f+oHTcvl9FLJLbHuMh+KRTbl8Utb7xOShuqaWMm6&#10;rZ8Z85ObqcxjZDhzuudlbtV6V7anOXbequEGlKPsnXPGTbdvo9whIyZSl61ZoOpyD2JmY1RaaWSI&#10;8Yu0iqEyYhsYNj24yAyiQABL92CPjJdvb7wEP+Q54Bs9AADFF71nxb+4198DeP6cSoCMEAAbXPZS&#10;+Ef25fugaP8A0JiwEn4AApheto+wLxR+9+3+pjaIDNEAAF3z0Q32p+cH3f8AXv1irgNHwAAAGAOA&#10;AADf4AAGWJ6yT4uFc+6Bpr9NtvAKoQAA1evSG/Btpf3gN7flyLAWfgABCB6kP4JXPf8AmBr368dX&#10;AMcYAAWH/SrzhYnvi8SGBmxl82evckIMiuFMJ4Zmb8aNt2XLk5ckNlYpiV7KPhxkucZVwbr8npkN&#10;dkAAAGML39/jJdwn7wEx+Q4EBECAANnnsD/Bt7e30ARH5dngEv4DFB709TNS+7b3HIc7ZRrl5zE3&#10;tbMJKuEnRjFvt9mLyRzhVE6hCpvCWLCxE858aJD4TNgpi5xgIxQABY94relx7kfMXjvqPk9pu1cW&#10;F9Zbpp7K6VH84drW+Ln28e7VXarR85GtdXSTZjMRj9os2cpJuFyJrJGwU5sYxnIdAfwbfdw/0j4g&#10;frlu39UIB/Bt93D/AEj4gfrlu39UIB/Bt93D/SPiB+uW7f1QgH8G33cP9I+IH65bt/VCAfwbfdw/&#10;0j4gfrlu39UIB/Bt93D/AEj4gfrlu39UIDRq7cugb1xW4HcRuN2zVoFfYWkNBa21pc1qvIOZWuq2&#10;Kp1tlFSh4WSdsIt0+jTOm5vKVUbIHOTpnJC/gAdogAAAAAAAAAAAAAAAAAAAAAAAAAAAAAAAAAAA&#10;AAAAAAAAAAAAAAAAyBfVHfHX5zf2Zv3POPoCAEAAa/XpcfgUcGf7TP74fIIBP8AAPKd67kpPHbSu&#10;2d97JkSxVA0zrm5bOuL7OceYjXaRX39ilCtiZ6mcPl2seZNuiXBlFlzkTIUxjYxkMKLcGzbDuvbe&#10;0tyW45VLXtrY132bZ1CGych7DfLNJ2qaOU5sFMcppKVVzjOcYznADzoB/oaNHT902YsWzh69euEW&#10;jNm0RUcunbpyoVFu2bN0SnWXcLrHwQhCYyYxs4xjGc5AbtnEnTn+7vxU4z6AymmkbR/H/TmolE0l&#10;veU8K6313XaetkrnzV8ufErD5zlXKh8qZz4smNnPXIdCAMQbuxfFN7ln3/8AmR+8VsYBwAAANzjt&#10;6/YE4O/c/wCNH1L0oB2AAAADHX9SRx8ccd+8rzIi04wzCA2zboXkHWHHlnIlMN90VuLuFsk0PHjH&#10;jKXZjqdaqGx1Lldsfp/9MBBeAANdj0vfMeH5X9pPRlWXmUXux+KRXnGm/wAWZfGXkfF0g3vGpXhW&#10;qhzOSxLzUkhENUls48lR5Hu008/iDlIFiAAAAGRN6ofmHD8uu7duJrUJgs1QuMddr/FytPUD4yzc&#10;TGu307MbOUQKmqqgqZntm2TkfhwX/wDcIMEjdfDgmMBXgAAGrV6Qrj4+032ioXYkuzUayHJ3fG1t&#10;xsveUjovC1iEUg9KwSR0lPCoVm5capeP2xslx5qD8qpcmTUIbIWjgGJ/3oNFPON/da586pcx5Ypq&#10;z5LbFvFdjiJmSTZ0jcEn/TBQEEim9vkkpF8j/Bn8Bi9M49mQEY4AA2KfTmc04bml2nuNMoaZbyGx&#10;+P8AV2XGLbEdhUykhG2DTsawgKlISRlTmXdOLdq7EFLqOc/JVdPVyYzk6SmMBOeAAADDG7hP2+uc&#10;P3v+S31z3UByAAANzjt6/YE4O/c/40fUvSgHYADOD9bz9qfg/wDd/wBhfWKgApBgADS79Ev9gXld&#10;979x9TGrgFz0AAAGe364Xacovde35pNBVwjCxdX3ttOURwRPDWSlJ6W13UoJU6nmnVM4g2lbkcFx&#10;hNMpSyBs5MpnOMJBQrAAGhb6IrjrVEte81+WT5ixe3eRutG491mRWbInka3WYGBxsa6NmDrKfnot&#10;blJ2eDM6Jg3hOaDQz0x4c9QvlgACMDvW/CP7jX3QN4foTKAMUYAAS/dgj4yXb2+8BD/kOeAbPQAA&#10;xRe9Z8W/uNffA3j+nEqAjBAAG1z2UvhH9uX7oGj/ANCYsBJ+AAKYXraPsC8Ufvft/qY2iAzRAABd&#10;89EN9qfnB93/AF79Yq4DR8AAABgDgAAA3+AABliesk+LhXPugaa/TbbwCqEAANXr0hvwbaX94De3&#10;5ciwFn4AAQgepD+CVz3/AJga9+vHVwDHGAAE/wB6XH46/Bn+0z+55yCAa/QAAAMYXv7/ABku4T94&#10;CY/IcCAiBAAGzz2B/g29vb6AIj8uzwCX8Bk7erc49P8ATPeE2HsP3QyNe5O6m1HuWEWTL1Z++w1Z&#10;T0xZmhVMZNjD7M3qs75dPOcHLiQIfpgqhOoVkAABpk+jf5/V7bfDi68BrXONUdp8WbNYbrruGcKl&#10;Td2DQuz7CtYnrqOIqqdeQWpG15yUSkDFwVNq1mosmMfKzkBcvAAAAAeXtt2agd7hk+PjbZtHX3lD&#10;UON2jKakTssUbYLLXUvMvK9H3Veq4c/O+K2vNsFGvvWEspEWyQp8l81Lxh6gAAAAAAAAAAAAAAAA&#10;AAAAAAAAAAAAAAAAAAAAAAAAAAAAAAAAAAAAAAMgX1R3x1+c39mb9zzj6AgBAAFsH043qB4ztpyE&#10;lxQ5Yrzklwz2BaF7NAXOLZSNineO15lyN281MN4Bim7lZzV9py3TXlo6PSVeMXpDv2TdZZw8Rchp&#10;m6J5H6B5P0lnsfjruXWu66O+RbrJ2TWlwg7dHtjOsK5SaSmYd45WhpIpm6hFGjsiDlFRI5FEynIY&#10;uA+8vWwKHq6qzF62ZdqjrqkV5qo+n7jerJDVGqwbJIuTqvJiw2B7HxEa1TIXOTKLLEJjGOucgM53&#10;1MHqHNb8vaY64BcFLa8sujjWBnIch96R6b2MhNuOq08SfQes9eYdFbPZPW8VYWychJyyiKac0+ZN&#10;SMcmjkzryIUlwABM16f/AIbvubXdb4ra8VjPnGi6zujLkTtgypDqMENfaTkI+2nYypUyHP8AN9wt&#10;6URXjdPD8uYL8omPllDZeAAGIN3Yvim9yz7/APzI/eK2MA4AAAG5x29fsCcHfuf8aPqXpQDsAAAA&#10;FGT1o/AuRvOpdA9w6kQiz6R0stnQW8XLJmo5cNdZXObczuq7JIOEW2cMoGq7Hk5OMUOqr4TPbY1K&#10;QuM5PkwZ0QAAmM7Kvd32V2iOUKmz4yLkr9ofZrGOqXIjULJ8RmvbKzHuXDmCtdWO7WSi2uxqA8fO&#10;FopVz0RXbO3rFRRBN6ZwiGsfwt7jnC7uC0OMvfFPflF2T71GoyEzRU5drE7VpKhyFy4jrzrOTWb2&#10;+tOma+TJZVWa5ZOckyo1XXQyRUwdoyEjHxDF3KSr5nGRse3Vdv5GQcosmLJqgTKi7l27cnTbtm6K&#10;ZcmOc5ilLjHXOegCoT3yvU78fOMesL7xw4B7Nr+7uWVri31Xc7a15IsLLqnj0i9LhpKz6VxZKOYG&#10;8bQZNVFE4uPjFXbOLkC5Xklina4jngZiLt26funL585cPXr1ws7ePHayjl07dOVDLOHLlwsY6y7h&#10;dY+TnOfOTGNnOc5znID/ADgPb+NXHzY/K7f+n+Nuoov542PuvYFb17VGp8K4Zt39hkEmisxLrIpq&#10;mY1+vsjKv5F1kuSNGDZZY/QiZsgNxvjVoamcXOPWkuOGvEzEpWjdW0fVlcVVSIi6fx1JrrCBJLyJ&#10;SHUweWmlGRnbxTJjmVdLqHMYxjZNkPbgGcD60zhQ/pPIvj7zzrUUt+aO7qaTRmzHyCXVow2prRN/&#10;MUt5IuM4xnD6664eqtWyeM5x5VUVN7M/4wUhQABNR2Q+8VsftDclnd1JFSWwOOW20Yas8h9TM3mG&#10;76Uhox6qrCbBpHvLhvGpbKoJX7vLAroxWkgzeO2Kx0MuEnrQNY/h1z64g8+deMdlcUN7UXbMOuxS&#10;eS8FEyqTO/UxU/klVjb7r2Sy0uNMkm6rghckkGaJVcHIoiZRJRNQ4dayEjHxDF3KSr5nGRse3Vdv&#10;5GQcosmLJqgTKi7l27cnTbtm6KZcmOc5ilLjHXOegCqX3pPU78YuG2t7hprhHsWk8j+YE+xkq/HW&#10;OjSEZdtO6GcKlMyd2m3WyOcOq3brtDKHPiPrrBV4RJ+gbMsZumkVq8DLdnp6btM5NWeyy8lYLHY5&#10;aRnrBPTL1xJTE3Ny7xaQlZeVkXiizt/JST9wosuuqcyiqpzGNnOc5yA/JAAG5x29fsCcHfuf8aPq&#10;XpQDsABnB+t5+1Pwf+7/ALC+sVABSDAAGl36Jf7AvK7737j6mNXALnoAAAM7H1wdMmGm6+AOw1Ej&#10;ZgLBq3d9MaLlJnJSTFPtlEnJBJVTBs4KZVleGuSFzjHiwQ+cZz0N4QoqgAC5d6Rfurae4jbY27wr&#10;5F2+N19RuTtiqVr09fLC9xHVGF3REs3FZkalZpN0sWNhC7KgVI9Ng+X8hAr+ITaqKZO7QwQNMoB+&#10;PYLDAVKDlrPapyHrNagI91LTthsEmyhoOFimKJnD2TlpaSXbMI2PZoEMdVZZQiaZMZybOMY6gM/X&#10;1JfqO9Q7n1Nde3rwBuaOw67eFswPJHkXAeFSjS9RZOUl3Wq9PzGFMKWtrY5BqUk3YECYiV4wmWjB&#10;V8k+WXbBQpAAEv3YI+Ml29vvAQ/5DngGz0AAMUXvWfFv7jX3wN4/pxKgIwQABtc9lL4R/bl+6Bo/&#10;9CYsBJ+AAKYXraPsC8Ufvft/qY2iAzRAABd89EN9qfnB93/Xv1irgNHwAAAGAOAAADf4AAGWJ6yT&#10;4uFc+6Bpr9NtvAKoQAA1evSG/Btpf3gN7flyLAWfgABCB6kP4JXPf+YGvfrx1cAxxgABP96XH46/&#10;Bn+0z+55yCAa/QAAAMYXv7/GS7hP3gJj8hwICIEAAbPPYH+Db29voAiPy7PAJfwFRv1fXb6f8mOC&#10;lW5ca/hTSOyeFE1LTtqRZoeY/ldAX35rj9hK+BEmVnZqJPxURN9Tm8pnFJSqvsybPUMusAAdH8Se&#10;WG8OEPIPXHJvjtbVKdtTWUxmShnp0cvYeYj3SCjCeqlpicqopzdTtMO4WZSDQxiZUbrGymdJUqap&#10;A1Me1/6mLgDz5qlcrO2L9VeInJrLVoysWrdv2VjXqPY5vycFXe6o2lOHjqxYY2Rc46Nox+uxniKG&#10;8rDVwUpXKoWMGjtq/atnzFy3esXrdF2zeNFk3LV21cplWbuWzhEx0V266J8HIcmclMXOM4znGQHx&#10;exdp6x0/W3dx21seh6uqDBNRZ9ati2+v0mtskkSeYsq7nLLIxkY2TSJ7TGOqXBce3ICp53T/AFbf&#10;EfjbWrNrHgE8ieWnIVVF3FtNhpNJInG7XL/HiSNKvLGc8S/2++bYMRRq1rpjQrnBsmUl0zJZbKhn&#10;1UPuQ8zNf82mvcMjt22qX5U/n1m9TuwJ564cp3Ey5kUJSmWmIYrxrJ5raYgkSw6sAhhtHIw5SNGy&#10;aCSSOEw1x+0h3VtHd2PjBEbq1qu1rWzauWMre/dMunyCth1dsBRjhVbCaHnqO5Kg2g6K7mvS+S4I&#10;/apqJKYSetXrZuEpoAAAAAAAAAAAAAAAAAAAAAAAAAAAAAAAAAAAAAAAAAAAAAAAAAAAADIF9Ud8&#10;dfnN/Zm/c84+gIAQAAAfuV6zWSoyaM3VLBOViZb+H3eXr0s/hZNDwqpLl8l/GuGzpLwrIkPjwnx0&#10;MQufw4wA/fu20tnbLVaL7H2Ne9gLsE/JYrXa32C1qsksGVPhJopOyD87ZPB1z58JM4x1ObP+HID4&#10;QAAAGqJ6UrtWzHCDh9M8od0VhaC5E8x2tfsDaGmWOWs/rrQUUmq+13WHiDjxuoqavLqQVsUoj+JP&#10;7urFt3KJHLA+MBa0AAGIN3Yvim9yz7//ADI/eK2MA4AAAG5x29fsCcHfuf8AGj6l6UA7AAAAB5Tv&#10;PSeteSOndl6F3HWmtv1ftumzlEvFddmOkWRgbAyVZO/dnSWSuI+SaeZhdo7RMRdo6STWSMVRMpsB&#10;jI92Htkbj7VvLO4cf9jMpaXoL90/sWh9tLRyjeE2zrFV1j5slmrtNFOPLaoFNwkysEelnxR8kXPT&#10;GWyzVZYIywAB/sYSD+KeN5GLfPI2QaKYWaP2DlZm8aq4xnGFW7pudNdFTGM5+UU2M+0B97bdzbgv&#10;8Y0hb3tbZN1h2BcEYxNtvVoskYzJjLY2CtGExKPGrcuDM0c9CExjqkT/APpL0DzYAAAGkD6TTstT&#10;Ghqq37m3Jipmi9qbUqKsfxWps2zySVoeprYw8Ext6QauksLRlm2rCr+6Q+C4IohV11lcmOSX8tAL&#10;u4AA4M7mPA7X/cn4W7n4lX5dvEKXyDJI6+uirTLxfXe1a0r876+vDdJMyTpVvFTyBEpBBFRFR/EO&#10;HbPzClcGyAxW+QWhdq8Xd2bN49bvqj6k7W1FbpWl3WuPym8TSUjFcYI8YOfCVGVgZpiok+jX6GTt&#10;ZGOcoukDnRVTOYPHgAB+hFS0rBSDWWhJOQh5Vip5zKTinjmPkGauSmJlVq9aKIuW6ngPnHiIbGem&#10;c4Afb3Pce3djoJNdh7U2PfGzfw+Q3ud4s9oQR8J/ML5SM5KPk0/CpnxY6Yx0z7fwgPOAAAAAG5x2&#10;9fsCcHfuf8aPqXpQDsABnB+t5+1Pwf8Au/7C+sVABSDAAGl36Jf7AvK7737j6mNXALnoAAAK5vqf&#10;+3vPc7u2fapvWkCpPbs4oWD/AHg6JFsUfNmLLUoaGkYvbtLjS48arhxIUh2eYbtUUzuX8nAM2qWP&#10;Et0yGRyAAACQzR3do7mPG6tMqXpXnLyWpNLi2JIyGpie0rJO1CAYJeT5TSu1ezu5uBrqKZW5Slwy&#10;bt/CXqXHsMbGQ8i5Ac7uanKxDLHknyu5Cbvh/eEnaNb2Vtq72qpM3KJyqJLR1Qk5lesRiiapMHxl&#10;u0S6Hx4vw+0BygAAACR7s93ZDXndV7dtqdu3DFi35kcfIiQeN3J2mW0badl16qyKzhZPODZjyMZp&#10;TLpP24WbeNPOM4NnGQ22gABii96z4t/ca++BvH9OJUBGCAANrnspfCP7cv3QNH/oTFgJPwABTC9b&#10;R9gXij979v8AUxtEBmiAAC756Ib7U/OD7v8Ar36xVwGj4AAADAHAAABv8AADLE9ZJ8XCufdA01+m&#10;23gFUIAAavXpDfg20v7wG9vy5FgLPwAAhA9SH8Ernv8AzA179eOrgGOMAAJ/vS4/HX4M/wBpn9zz&#10;kEA1+gAAAYwvf3+Ml3CfvATH5DgQEQIAA2eewP8ABt7e30ARH5dngEv4D8mfgYS1QU1WLNERtgrd&#10;jiZGBsEDMsm8lDzcJMM1o+ViJWOdpqtH8bJMHCiK6KpDJqpHMU2M4znADIa7+vZYv3am5IyNio0H&#10;MT3Crc1gkpTRF/IV7JtqQ8eqvZJzom9Si+FVWtwqTRE5oxdyob5+hUyOk1VHSEkgzCAIAAAHo9M3&#10;Ht3XCCrXXm1Nj0Ns48Xnt6ZeLPV0FvEfzDeajByjFNTxKY8WeuM9c+38ID5ex2y03GQNLW6yz9pl&#10;DeZ4pKxzMjOSBvOWUcreJ5JuXTjPmuFjqG+V8o58mz7c5yA/AAAFhP0ykXztke6VqY/CWQNFRTEq&#10;LrlS/sCcg51YTjV86sEru32DGs3jDExJOzqJEq7YipHX5ze5qkOkik5XSDXlAAAAAAAAAAAAAAAA&#10;AAAAAAAAAAAAAAAAAAAAAAAAAAAAAAAAAAAAAZAvqjvjr85v7M37nnH0BACAAJqJ7sjcnZvtbccu&#10;6boaLkt1at2LC7XU3nQ6zFOn2wNMPNab123rEtxQgmDddazatdVqhMXb98hk7uIeLODuUCsCe9Jh&#10;CuAAAD+iSSq6qSCCSiy6yhEkUUiGUVVVUNgiaSSZMZOooofOMFLjGc5znpgBek9Pb6ZG92y4UHnF&#10;3INfuKdritvGNt0vxYu8URO1bGmGpkHkHdd2VeUbqKVrX8c4/HNK2/STk5pykVR8ihGlKlKBooAA&#10;AAxBu7F8U3uWff8A+ZH7xWxgHAAAA3OO3r9gTg79z/jR9S9KAdgAAAAAOCO4t23uMnc74+y+geSd&#10;U9+bk98lNdbGhCNmmw9RXNZpls2t9Em1kVvdnGPCQr1iuVWOlECYRdoqkwTwBlVd1XsRc3O1daJe&#10;XvlTdbd41HksoVHk7riHfuqO4aOlzki2GxYopnsnqi3KJZIVRnJGPHrODGTj378pDKYCFMAAAAB9&#10;jr/Xd/2xcYHXeraRbtkX61PiRlZpNErkvbbZYJFTBjEYwtegWb+Wk3RilznwIpHN4cZz06YyAv7d&#10;jn0oryi2Gn8sO6RX4OQmYdRhZda8PcuWVhi42XbuEHsTYOQMixXdwM2oyMlhVOotTu2RzGJ86LqY&#10;w4jAF88hCJkKmmUpCEKUhCELgpCELjBSlKUuMYKUuMdMYx7MYAf9AAAArd9/PsE0PuuUdDcen3UD&#10;rXnBreu4iKjb5UyzOo7gqUeo6etdY7NWaIuFWKzRy7WPCTqaKqzBRUzdwRZooTLUMrzkZxq3xxI2&#10;1ZtGckdW27UG1KktgkvUbjGKMHZ2iqipGM3Duy5VjbFWZcqBlGMpHrOY98ljzEFlCfKAeHAAAAk0&#10;7Y3af5Y91Pc7HWugak6jaFEyTMu2N9WSMfp6t1NCHOgo7Xl5ZMiSM5blmK3jja8zVzJSJ+huiLUj&#10;h2gHG3JXVkfozkZv7SUTKvJ2L07uvamrI2ckEUW0hMx+vr1PVJnKvm7bOW6DyRbxBVlSJ58BTnzg&#10;vsxgB4oAANzjt6/YE4O/c/40fUvSgHYADOD9bz9qfg/93/YX1ioAKQYAA0u/RL/YF5Xfe/cfUxq4&#10;Bc9AAAAAZ3vqEPTHXqBuOwecnbeobq5Ua0Pntu3PxRpMR51pocy6wq8n7xpGvx/VxaabMPPE4eVh&#10;kieRiHSpzxyTiPP7tGBRRdtHTB05Yvmzhk9ZOFmjxm7RUbOmjpsoZFw2ct1ikWQcILEyQ5D4wYps&#10;ZxnGM4Af5wAAAWH+yp6e7kd3UbVF7MvbexaG4VRD4xrHuiUiVGs/svLQxyLVTRETKtfdrQ+UeJ+Q&#10;8nFC5hIjBVup3T1IseqECmyKBZ9T7Dvurbsw+a7nrW6WmgW6M8WT/N1nps4+rs+w8eSkyf3SVjlU&#10;+uS46+H8GAHxYD6SnWubodvqt5rTr3Kx0yyQdrgHvQ2fdJuuybWXinXQhiGz7u+Zpn9hsZ9n4cAN&#10;2DjFvyn8p+OmjuSNAWTVp+8tV0faEGmRcrhSPbXKvMJtSFenwUhk5SBdO1GTtI5SKIum6iZylOUx&#10;cB7oAxRe9Z8W/uNffA3j+nEqAjBAAG1z2UvhH9uX7oGj/wBCYsBJ+AAKYXraPsC8Ufvft/qY2iAz&#10;RAABd89EN9qfnB93/Xv1irgNHwAAAGAOAAADf4AAGWJ6yT4uFc+6Bpr9NtvAKoQAA1evSG/Btpf3&#10;gN7flyLAWfgABCB6kP4JXPf+YGvfrx1cAxxgABP96XH46/Bn+0z+55yCAa/QAAAMYXv7/GS7hP3g&#10;Jj8hwICIEAAbPPYH+Db29voAiPy7PAJfwAB4nyK456V5ZaZvfH3kLr+D2dqPZEOeFtdSnklfIcpe&#10;YRwykY580VbScFYIV+im7jpJks3fR7xFNduqmqmU+AzKO7v6Wbljwmm7LtzhzC3DltxWyo8lcMq3&#10;F/PW/NSxpTecdhdqPBt8Pb3BxyBs5xPQDVTBUUVFX7KPTIVRUKpyqSqCqqC6SiK6Kh0lkVSGTVSV&#10;TNkiiSqZ8YOmomfGcGLnGM4zjpkB/MAAAABOh2svT9c7u5/NV60wNOfaG4wPHTZaa5LbVgpBhXH8&#10;MZVPLo+pao4Ui5zcEsdv5uG5o8yEGVwllF3KMzZL1DUt7dHbX4u9sDQrLRHGaoqR6D1RjLbH2NYF&#10;EZLY23Lg0YlZHtV5nU0G5FVCE8zDOOaJtoqMTVUI0bpeYrlQO+wAAAAAAAAAAAAAAAAAAAAAAAAA&#10;AAAAAAAAAAAAAAAAAAAAAAAAAAAGQL6o746/Ob+zN+55x9AQAgADX69Lj8Cjgz/aZ/fD5BAP0+dv&#10;pte1hzxnpq/2XT0poPbs+o5dzG0ONMrHa2fz0k4ysspJ2akOoWwatnZR2+WMu8kDwZJZ8fOcrPDZ&#10;zjOAgbufob6I+mFl9edyG21evmMfKEZc+LkNfJhMmcl8sq05B751wyXMXHXxZLHJ4N1x0xjp7Q/c&#10;1x6HfT8XJpq7c7heybxDYWyZVhrjj5V9WSZ2/RLoknLWbaW4mqS2DYPnJ8sjlzgxfkfJzkwWHuBn&#10;YO7YvbvmIm76W0KjdNwQiybmK3fvKTLtHZUQ8RymZvI1hR+yYU2iyyBiZ8L2vw0U8zhQxTKmJnw4&#10;CZUAAAABXR3f6WvtP8g90be33sapbwc7C3ftC/7evbiJ3PMRcU4uWyrXLXOzrRkYlGqJR0erNzS5&#10;kUCmyVFPOCYznGAHl/8ACG9m3/QvkB+vac/ksA/hDezb/oXyA/XtOfyWAshas1xWdO6x1xqKlJPE&#10;Kdqyh1DXFSRkXZ38gjWaPX46swKT5+oUij14nFxaWFVjYxlQ+Mmzj2gPvAAAAAAB/jkY6Pl499Ey&#10;zFnKRcozcx0lGyLZF7HyMe9RO2eMXzNyRVu7Zu26pk1UlCmIoQ2SmxnGc4AQJcuPTMdoXly/lbG+&#10;49OuPl5mVl3D668XbDjU6p13HiOquSgrRll00R0dc+VTrfmz5yqmc5UObGc4yEJ+xfQ9aSk3a59S&#10;9wPadJYmULls32LoipbRdpJeYfJiLva1sXT6LhTKOSlwYqCWMGxk3hzjOC4DzRp6GVqR02O+7nzh&#10;yyI4RM8btOF6bJ0u1KoXLhFs8W5Wv0WjhVHGSkVOgsVM2cGymfGPDkO29E+i17etGeNJTem++Se+&#10;nDVRuc8FFvqdqGmSJSYQM4RkmMJBWa6eWuomfBctbA0ORNTw+Ix8YUAWSOIPbr4RcCoBSv8AEjjX&#10;rHTGXTFONl7RBwx5bY1kYImIokztm0bO4nNjWpqksTzCJSEo5STUzkxClybPUO0QAAAAAAAcn8tu&#10;DHEfnbQi625a6E1/uystvPNDK2iLOhaKo4c4Jhy+pF6hl4u7UiQclTKVVeJkGaqyePAoYxM5LkKv&#10;G/PRU8FrvIvZTj5yX5C6FM9MsqSAtbGn7tqcUc6mMpIRDdw313b8MUUupfC9m3y5je3K3/hAcgN/&#10;QyNyuEDO+6Ass1KskZyi34WkauFW+Dlyskg5U5YO026yifXBTmSVKQ2cZyQ2MdMhIlxc9G922dOT&#10;EVZt/X/eXK6VjVkV1KvYZmN1VqyQURyRQpn1a1+gS9rl84vXKRrVluoT5CiRy5z1C0JrbV2juLWp&#10;GdF1RRNf6P0zreDfPW1bpkDE0+nVqHjWqj6WlV2cY3atSqZRQO5evFfEu4U8ayyh1DGNkMMjkPss&#10;u6d/7y3GRIzcm2dw7M2WRA5MJnRLe7rN2kqRkylKUhk8SvTOMYxjGcdOgDx4AAbxnGmiuNXcctAa&#10;zdsk413rrSeqqK6jkcujJMHFRosDX12SWXpEnmU2qkfkhcrFKr0L8vGDdcAPbAETHcW7K/B3uk3T&#10;XN+5XwWyJew6sq8rUKmpR9hSFMaow0zLFmnpHzVm0cleuDPi4yVQ2cZKX2AI6P4Q3s2/6F8gP17T&#10;n8lgH8Ib2bf9C+QH69pz+SwEvfbu7ZvFzte6xu+o+KcVdImnbAvhtj2JG73B3cpBSzHr8NWTKtHz&#10;xu2O1Z/NcC3x5OMZx48GN1+UAkDAAAAAAERHOzsW9svuHyEvbd9cdoeG21MJqe9bw1A+X1btRy9U&#10;KcmJaela8QsBfZREh/CmrZY2a8BSELjHhIXGArr7Q9D5oWWfuVNLc+9u0CLMsUzRntDSlN28/Qb/&#10;ACfEk5kqpd9IN3S2emeihWiJcdcfIz09oeeV/wBDVXm0o2WtPcwmpmEKbGXcfX+IjGtSi5PEXOSt&#10;piR5K2xo1NkmM4xkzFbGM5xnp7OmQmQ4celO7T/FSXi7fcqFdOW15i1EnTR/ySnY2fo7J+mcxsqt&#10;tUVSFqtEl2ZyZwX3ewNp4hc48WM4N0zgLIkZGRsJGx8NDR7GIh4hi0jImJjGjdhGxkawbptGMfHs&#10;WiaTVkxZNUiJpJJkKmmmXBS4xjGMAIB+Tvplu1Vy139tPkltKgbUZ7I3HaHF0vGKRtSUqlbe2d+2&#10;bJTEw0gWrBZBm8nnqB3z02DZyu+cLLZ9qmcAPB/4Q3s2/wChfID9e05/JYB/CG9m3/QvkB+vac/k&#10;sBPFw34kag4KcbtbcVNCN7I01LqlO1pVBrbrC5tNgQSuN4s2wZdJ7Ou00nDxMtgtjvyC5LjCDby0&#10;i/JJgB04ArychvTBdqzk9vPbHIjalT3Y72Rui+WPY94cwm5JiGiF7NapFaVllY2KRjlEo9md24Nl&#10;NEps4IX2YyA8c/hDezb/AKF8gP17Tn8lgH8Ib2bf9C+QH69pz+SwFhrjzomgcYNGan476qbyjTW+&#10;l6HXNcUdtNySkzLoVmrRyMXEpSUqsRNWQeEaIFwosYuMnN7egD2QAAR+dxHtm8XO6FrGkaj5WRV0&#10;lqdr++F2PXUaRcHdNkE7MSvzNZKq7fM27k7pn81zzjHk5xjHjyU3X5ICIT+EN7Nv+hfID9e05/JY&#10;B/CG9m3/AEL5Afr2nP5LASL9unsr8He1tdNjX7ihBbIiLDtOrxVQtil42FIXNqtDQ0saaZEYtXjR&#10;sVk4K+NnJlC5zkxfYAlnAAABWB/hDezb/oXyA/XtOfyWAfwhvZt/0L5Afr2nP5LAP4Q3s2/6F8gP&#10;17Tn8lgLPwAAhc599hDt79ynebTkRyeru1JTZDKhwGuEHNN2bJVGIxWa1Iz0pFpGimjJwkZ4R3Y3&#10;OTreLqcuS46fJAcSfwhvZt/0L5Afr2nP5LAP4Q3s2/6F8gP17Tn8lgJt+CfBPQPbo0DH8auNUfaI&#10;zWEZaLLb2rW32VzbJnEzbHKLqXOeXdIoKnbnVQL5afh6Ex7MAOxwABzny14tan5rcdtm8Xd5NJx/&#10;qnbcXFRFxaVuaWrs2szh7HDWpkWPmW6ayzFQstAt8mMUufEngxfwGAQG/wAIb2bf9C+QH69pz+Sw&#10;D+EN7Nv+hfID9e05/JYDqDhn6cntpcDeSet+V3H6sbgjtu6q/PD80nlp2zK2aBR/PmhWnW8979CO&#10;WCKL3zKzcHpUvEbHlrGIpjrkmMAJ3gAAAV+eTvpmu1xy639tPkruOq7oe7P3FaHFvujqv7gl4KGX&#10;mXLZs1VPHRCEeqkwb5SaE6JlNnGM9c/4QHg/8Ib2bf8AQvkB+vac/ksA/hDezb/oXyA/XtOfyWAs&#10;DcYeOOtOIugdWcatONZhlrDTtXQqFLa2CWVnZlCGbuXLtMkjLrppLP3GFnZ+qhi4znHTH+AB7wAA&#10;AAAi65m9l7tm893UjPcjeKOvZjYEkZwu521RiSOq9rOX65T4LIzN5129rktcFmx1MnTSnTSjTB85&#10;zlHPXPUK+u2/RMcJrC9Xd6V5bcldXIuFlFsRt7h9b7cYMyqLInw1YHi4bVUmVqilhQhPeHLlb5RM&#10;mUPkhvMDlL+Bj/8A+on/APhN/wD7cAPbdW+iB44RDpufdfO/duwGZTIZdoat1NRNPulyFXWM5K3d&#10;2yw7xSamWbGTInkyC2E1CmPnB8GwQgTpcPvTr9pXhe+i7JSOMELtfYUSsm5abI5GSCu5rAg6QIUr&#10;Z8wr1hRT1nAyTRXxKpO4yAZOiKm8WFPkJ+AJuUUUm6SSCCSaCCCZEUUUSFTSRSTLgiaSSZMFImmm&#10;QuMFLjGMYxjpgB/QAAAAAAAAAAAAAAAAAAAAAAAAAAAAAAAAAAAAAAAAAAAAAAAAAAAAAAZAvqjv&#10;jr85v7M37nnH0BACAANfr0uPwKODP9pn98PkEAn+AAAAAAAAAAAAAAAAAAAAAAAAAAAAAAAAAAAA&#10;AVa/U396A/bt46p8Z9A2o0fzI5MVmSbxcxDPcoTOjNOvDuYSwbSI4arJvom5WJZNzF1RVPKaiDtJ&#10;3IkUKpHJJrhxF2GPVF6829VKZxI7luw4+hbzhk2VZ11yft7lGNom4mCfuzKGidtWBXJGNN2ekQ2S&#10;Hm3uUIibInhRyu3kDZ9+C7S0dtX7Vs+YuW71i9bou2bxosm5au2rlMqzdy2cImOiu3XRPg5Dkzkp&#10;i5xnGc4yA/0AACmX6o/vj6y0XoPZXbl41XuNtvJbdMS7oW/JipSiT1noXVMoXyLlUZuTYqqtUtnb&#10;IisqQ6kRnJnEbCPHbh1hsspH+eGZ2AAJIO0PxPkebHcn4fceUIxaTr9l3NV7Lsciaahk2+p9cuf6&#10;QdnqrrlSWRZmcUmsvWzdRXHlmeuEU89cnKXIbbAAAAAAAAAAAAAAAAAAAAAAAAAAAAAAAAAAAAAA&#10;AAAAAAAAAAAAAAAAAAAAAAAAAAAAAAAAAAAAAAAAAAAAAAAAAAAAAAAAAAAAAAAAAAAAAAAAAAAA&#10;AAAAAAAAAAAAAAAAAAAAAAAAAAAAAyBfVHfHX5zf2Zv3POPoCAEAAa/XpcfgUcGf7TP74fIIBP8A&#10;AAAAAAAAAAAAAAAAAAAAAAAAAAAAAAAAAAAA4m7iHOrUvbh4kbX5Y7hUM7haDElbVaotXSbSY2Ps&#10;Wa8bKka9glTpOMpPrJM5KVZxhJUsewTcPVSZRbKdAxceXnK3cfN3kdtblFvqwmsWzNt2ZeemFE/M&#10;TioSOSSSjq5UK20VUWPHVWm15m1jI1vk5zpM2qeDnUU8ZzBzcAk04dd4/uX8DI5lXOM/LbZVSocc&#10;U6TLV1nUh9oasYILK+c6RhdebNi7bVqwZ4p1yqvFNmLk2c5zhTBvaAl9j/WNd3ZmybtXMZxMll0E&#10;8EUkZDS9nTevDYznPnOCRW0IyPKpnr06JIJE9n+KA4o5S+pL7wHK+uy9Ks3KN5qiizrddpK1Xj3V&#10;4HUJ3jRzk5XDJW8QLZTaZo9w2Uygs2+fvdnCGckVIfBj+IIKVVVV1VV11VFl1lDqrLKnMoqqqobJ&#10;1FVVD5ydRRQ+c5MbOc5znPXID+YAA0tfSIdqCY46aSsXcU3fWlojafJuqtK5oWEmGWUJSq8eFnrS&#10;ccXQ6LgpV2rrdEwwZO2fUmM5gI1o5SOZKSOXAXQwAAAAAAAAAAAAAAAAAAAAAAAAAAAAAAAAAAAA&#10;AAAAAAAAAAAAAAAAAAAAAAAAAAAAAAAAAAAAAAAAAAAAAAAAAAAAAAAAAAAAAAAAAAAAAAAAAAAA&#10;AAAAAAAAAAAAAAAAAAAAAAAAAAAAABkC+qO+Ovzm/szfuecfQEAIAA1+vS4/Ao4M/wBpn98PkEAn&#10;+AAAAAAAAAAAAAAAAAAAAAAAAAAAAAAAAAAAB4TyY416Y5faM2Pxy5A0qNv2qNpV13XbPAyCZPOS&#10;KsXxx87BP/AZzBWquSJEn0VJNskdR79BJdExVEy5AZU3eO9Opyt7Y1ktGzddQ1o5E8LjPJCQg9y1&#10;yINK2jWMFg67lvE79gINmT82nEUzJhNSyINkq4/Ngh/GxXXKwTCusAAAAAAP9DRo6fumzFi2cPXr&#10;1wi0Zs2iKjl07dOVCot2zZuiU6y7hdY+CEITGTGNnGMYznIC8V2IfSyX/YdmpfLnub0h9QdVwb6L&#10;tGtOKFkQM1vGz3zRQr5hL7yhVk8L0rXqK5UjYrjjwTE0Yp036LJiXCciGjA3bt2bdBo0QRatWqKT&#10;ds2bpEQbt26BCpIoIIpFKmiiimXBSlLjBSlxjGMdAH9gAAAAAAAAAAAAAAAAAAAAAAAAAAAAAAAA&#10;AAAAAAAAAAAAAAAAAAAAAAAAAAAAAAAAAAAAAAAAAAAAAAAAAAAAAAAAAAAAAAAAAAAAAAAAAAAA&#10;AAAAAAAAAAAAAAAAAAAAAAAAAAAAAAAAABRD7zHpf+fXcS7k3I/mLpTbvECr6y3B/Q/+bUFtK/bo&#10;hL2x/o/0Lq7Vsz8+xlT0Bdq+295sFJdrNfd5R142aiRz+WoY6SYRgfwVPdN/2+cAP1p8iv8A8VQD&#10;+Cp7pv8At84AfrT5Ff8A4qgL3nZn4VbT7dvbZ44cOt1z+v7Rs3T/APTB+cs7q2Vsc3RH39IG+to7&#10;ShvmKTtlVpNgc+7V+7NEXXvEW18DxNUhPMTKRVQJPwAAAAAAAAAAAAAAAAAAAAAAAAAAAAAAAAAA&#10;AAH81kUnCSqC6Sa6C6Z0VkViFUSWSULkiiSqZ8GIomoQ2cGLnGcZxnpkBXj51emE7WHNh/L3KM1j&#10;LcVtryyy753euMziIpcNLySvmqZXseq5GImdZvCuXaxlna0fGxUm8Uzkyj3xZ6gKvfID0TvM2qPn&#10;rnjVyt497mr6ShTtWm0Ym9aRuKqKpylygixhYzb9XcuGnj+UorKsiKpkMcpSHyVHIR8SvpM+9ZHv&#10;12bTQ+sJxuj5XlysVyE1GiwdeYimqfyE5uyw8mXyDnymbzWyfU5M5L4ieExg+qpfpEu8taXGEJyg&#10;6G1ullY6WXl03xWnzcpCo4UK4yXXbO+u/JUPny8YwllTx465LgvQ2QlL45+iI2Y8eMH/AC25uUWu&#10;MEjEPKVTjnQ7BdXj8niS8xuw2BszFBRiDeHJ/CspWXuOuC9UvbnoFr3t+9jHtudttWPsehNGNbLt&#10;1gXPg37uh002VuJJXKaiBnEFNvIyPr1AWWbLGSW/NiLhCuU85wthQBLy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D/9lQSwME&#10;FAAGAAgAAAAhAC/JMHPgAAAACQEAAA8AAABkcnMvZG93bnJldi54bWxMj8Fqg0AQhu+FvsMygd6S&#10;1diKMa4hhLanUGhSKL1NdKISd1fcjZq37/TUnGaG+fjnm2wz6VYM1LvGGgXhIgBBprBlYyoFX8e3&#10;eQLCeTQlttaQghs52OSPDxmmpR3NJw0HXwkOMS5FBbX3XSqlK2rS6Ba2I8O7s+01eh77SpY9jhyu&#10;W7kMglhqbAxfqLGjXU3F5XDVCt5HHLdR+DrsL+fd7ef48vG9D0mpp9m0XYPwNPl/GP70WR1ydjrZ&#10;qymdaBXMVzGTXKOEGwZWcfIM4qQgXkYg80zef5D/AgAA//8DAFBLAwQUAAYACAAAACEAgjerXM8A&#10;AAApAgAAGQAAAGRycy9fcmVscy9lMm9Eb2MueG1sLnJlbHO8kcFqAjEQhu8F3yHM3c3uCiLFrBcp&#10;eC32AYZkNhvdTEKSlvr2DZRCBcWbx5nh//4PZrv79rP4opRdYAVd04Ig1sE4tgo+jm/LDYhckA3O&#10;gUnBhTLshsXL9p1mLDWUJxezqBTOCqZS4quUWU/kMTchEtfLGJLHUsdkZUR9Rkuyb9u1TP8ZMFwx&#10;xcEoSAezAnG8xNr8mB3G0WnaB/3picuNCul87a5ATJaKAk/G4e9y1ZyiBXnboX+OQ99EvuvQPceh&#10;+3OQVw8efgAAAP//AwBQSwECLQAUAAYACAAAACEABu377hUBAABGAgAAEwAAAAAAAAAAAAAAAAAA&#10;AAAAW0NvbnRlbnRfVHlwZXNdLnhtbFBLAQItABQABgAIAAAAIQA4/SH/1gAAAJQBAAALAAAAAAAA&#10;AAAAAAAAAEYBAABfcmVscy8ucmVsc1BLAQItABQABgAIAAAAIQCS6pXpHQMAAIIKAAAOAAAAAAAA&#10;AAAAAAAAAEUCAABkcnMvZTJvRG9jLnhtbFBLAQItAAoAAAAAAAAAIQDAajz/4QoAAOEKAAAUAAAA&#10;AAAAAAAAAAAAAI4FAABkcnMvbWVkaWEvaW1hZ2UxLnBuZ1BLAQItAAoAAAAAAAAAIQCUsE/BdgUA&#10;AHYFAAAUAAAAAAAAAAAAAAAAAKEQAABkcnMvbWVkaWEvaW1hZ2UyLnBuZ1BLAQItAAoAAAAAAAAA&#10;IQDzA5mKDI8CAAyPAgAUAAAAAAAAAAAAAAAAAEkWAABkcnMvbWVkaWEvaW1hZ2UzLmpwZ1BLAQIt&#10;ABQABgAIAAAAIQAvyTBz4AAAAAkBAAAPAAAAAAAAAAAAAAAAAIelAgBkcnMvZG93bnJldi54bWxQ&#10;SwECLQAUAAYACAAAACEAgjerXM8AAAApAgAAGQAAAAAAAAAAAAAAAACUpgIAZHJzL19yZWxzL2Uy&#10;b0RvYy54bWwucmVsc1BLBQYAAAAACAAIAAACAACapwI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2" o:spid="_x0000_s1027" type="#_x0000_t75" alt="A picture containing text&#10;&#10;Description automatically generated" style="position:absolute;left:7823;top:304;width:4311;height:441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Kkh7xAAAANoAAAAPAAAAZHJzL2Rvd25yZXYueG1sRI9PawIx&#10;FMTvQr9DeIXeNFsPRVejSKHUQ0H8r7fH5rlZ3LxsN9Fd++kbQfA4zMxvmPG0taW4Uu0LxwreewkI&#10;4szpgnMFm/VXdwDCB2SNpWNScCMP08lLZ4ypdg0v6boKuYgQ9ikqMCFUqZQ+M2TR91xFHL2Tqy2G&#10;KOtc6hqbCLel7CfJh7RYcFwwWNGnoey8ulgFze60SA7731tp/P44//nT2fZ7qNTbazsbgQjUhmf4&#10;0Z5rBX24X4k3QE7+AQAA//8DAFBLAQItABQABgAIAAAAIQDb4fbL7gAAAIUBAAATAAAAAAAAAAAA&#10;AAAAAAAAAABbQ29udGVudF9UeXBlc10ueG1sUEsBAi0AFAAGAAgAAAAhAFr0LFu/AAAAFQEAAAsA&#10;AAAAAAAAAAAAAAAAHwEAAF9yZWxzLy5yZWxzUEsBAi0AFAAGAAgAAAAhAMMqSHvEAAAA2gAAAA8A&#10;AAAAAAAAAAAAAAAABwIAAGRycy9kb3ducmV2LnhtbFBLBQYAAAAAAwADALcAAAD4AgAAAAA=&#10;">
                <v:imagedata r:id="rId4" o:title="A picture containing text&#10;&#10;Description automatically generated" croptop="-810f" cropbottom="32005f" cropleft="1822f" cropright="39476f"/>
              </v:shape>
              <v:shape id="Picture 1" o:spid="_x0000_s1028" type="#_x0000_t75" style="position:absolute;left:56692;top:1524;width:5411;height:259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OO8VwAAAANoAAAAPAAAAZHJzL2Rvd25yZXYueG1sRE9NawIx&#10;EL0X+h/CFLzVrD2IrEbRBdtie1FLz9PNdHdxM1mTrJv++0YQPA2P9zmLVTStuJDzjWUFk3EGgri0&#10;uuFKwddx+zwD4QOyxtYyKfgjD6vl48MCc20H3tPlECqRQtjnqKAOocul9GVNBv3YdsSJ+7XOYEjQ&#10;VVI7HFK4aeVLlk2lwYZTQ40dFTWVp0NvFPT4upudZfx827jvqf+IZvgpjFKjp7iegwgUw118c7/r&#10;NB+ur1yvXP4DAAD//wMAUEsBAi0AFAAGAAgAAAAhANvh9svuAAAAhQEAABMAAAAAAAAAAAAAAAAA&#10;AAAAAFtDb250ZW50X1R5cGVzXS54bWxQSwECLQAUAAYACAAAACEAWvQsW78AAAAVAQAACwAAAAAA&#10;AAAAAAAAAAAfAQAAX3JlbHMvLnJlbHNQSwECLQAUAAYACAAAACEAHjjvFcAAAADaAAAADwAAAAAA&#10;AAAAAAAAAAAHAgAAZHJzL2Rvd25yZXYueG1sUEsFBgAAAAADAAMAtwAAAPQCAAAAAA==&#10;">
                <v:imagedata r:id="rId5" o:title=""/>
              </v:shape>
              <v:shape id="Picture 8" o:spid="_x0000_s1029" type="#_x0000_t75" alt="Logo&#10;&#10;Description automatically generated" style="position:absolute;width:6413;height:641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fmkUwAAAANoAAAAPAAAAZHJzL2Rvd25yZXYueG1sRE9da8Iw&#10;FH0X/A/hCnsRTSdDZm0qOhiMwUQ78fnS3DVlzU1JMtv9++Vh4OPhfBe70XbiRj60jhU8LjMQxLXT&#10;LTcKLp+vi2cQISJr7ByTgl8KsCunkwJz7QY+062KjUghHHJUYGLscylDbchiWLqeOHFfzluMCfpG&#10;ao9DCredXGXZWlpsOTUY7OnFUP1d/VgFsd+cZPaBm2PtV8Px6d0M8+tBqYfZuN+CiDTGu/jf/aYV&#10;pK3pSroBsvwDAAD//wMAUEsBAi0AFAAGAAgAAAAhANvh9svuAAAAhQEAABMAAAAAAAAAAAAAAAAA&#10;AAAAAFtDb250ZW50X1R5cGVzXS54bWxQSwECLQAUAAYACAAAACEAWvQsW78AAAAVAQAACwAAAAAA&#10;AAAAAAAAAAAfAQAAX3JlbHMvLnJlbHNQSwECLQAUAAYACAAAACEA7X5pFMAAAADaAAAADwAAAAAA&#10;AAAAAAAAAAAHAgAAZHJzL2Rvd25yZXYueG1sUEsFBgAAAAADAAMAtwAAAPQCAAAAAA==&#10;">
                <v:imagedata r:id="rId6" o:title="Logo&#10;&#10;Description automatically generated"/>
              </v:shape>
            </v:group>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D3FAD3" w14:textId="0DBFF336" w:rsidR="00FB2B83" w:rsidRDefault="00D95614">
    <w:pPr>
      <w:pStyle w:val="Header"/>
      <w:pBdr>
        <w:bottom w:val="single" w:sz="4" w:space="1" w:color="auto"/>
      </w:pBdr>
      <w:rPr>
        <w:i/>
        <w:sz w:val="18"/>
        <w:szCs w:val="18"/>
      </w:rPr>
    </w:pPr>
    <w:r>
      <w:rPr>
        <w:rFonts w:eastAsia="Times New Roman" w:cs="Arial"/>
        <w:i/>
        <w:sz w:val="18"/>
        <w:szCs w:val="18"/>
        <w:lang w:val="en-GB"/>
      </w:rPr>
      <w:t>UNEP/CMS/COP1</w:t>
    </w:r>
    <w:r w:rsidR="000821F0">
      <w:rPr>
        <w:rFonts w:eastAsia="Times New Roman" w:cs="Arial"/>
        <w:i/>
        <w:sz w:val="18"/>
        <w:szCs w:val="18"/>
        <w:lang w:val="en-GB"/>
      </w:rPr>
      <w:t>5</w:t>
    </w:r>
    <w:r>
      <w:rPr>
        <w:rFonts w:eastAsia="Times New Roman" w:cs="Arial"/>
        <w:i/>
        <w:sz w:val="18"/>
        <w:szCs w:val="18"/>
        <w:lang w:val="en-GB"/>
      </w:rPr>
      <w:t>/Doc.</w:t>
    </w:r>
    <w:r w:rsidR="00297BC3">
      <w:rPr>
        <w:rFonts w:eastAsia="Times New Roman" w:cs="Arial"/>
        <w:i/>
        <w:sz w:val="18"/>
        <w:szCs w:val="18"/>
        <w:lang w:val="en-GB"/>
      </w:rPr>
      <w:t>28.</w:t>
    </w:r>
    <w:r w:rsidR="00680E23">
      <w:rPr>
        <w:rFonts w:eastAsia="Times New Roman" w:cs="Arial"/>
        <w:i/>
        <w:sz w:val="18"/>
        <w:szCs w:val="18"/>
        <w:lang w:val="en-GB"/>
      </w:rPr>
      <w:t>8</w:t>
    </w:r>
    <w:r>
      <w:rPr>
        <w:rFonts w:eastAsia="Times New Roman" w:cs="Arial"/>
        <w:i/>
        <w:sz w:val="18"/>
        <w:szCs w:val="18"/>
        <w:lang w:val="en-GB"/>
      </w:rPr>
      <w:t>/Annex 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D3FAD4" w14:textId="5550463D" w:rsidR="00FB2B83" w:rsidRDefault="00D95614">
    <w:pPr>
      <w:pStyle w:val="Header"/>
      <w:pBdr>
        <w:bottom w:val="single" w:sz="4" w:space="1" w:color="auto"/>
      </w:pBdr>
      <w:jc w:val="right"/>
      <w:rPr>
        <w:i/>
        <w:sz w:val="18"/>
        <w:szCs w:val="18"/>
      </w:rPr>
    </w:pPr>
    <w:r>
      <w:rPr>
        <w:rFonts w:eastAsia="Times New Roman" w:cs="Arial"/>
        <w:i/>
        <w:sz w:val="18"/>
        <w:szCs w:val="18"/>
        <w:lang w:val="en-GB"/>
      </w:rPr>
      <w:t>UNEP/CMS/COP1</w:t>
    </w:r>
    <w:r w:rsidR="000821F0">
      <w:rPr>
        <w:rFonts w:eastAsia="Times New Roman" w:cs="Arial"/>
        <w:i/>
        <w:sz w:val="18"/>
        <w:szCs w:val="18"/>
        <w:lang w:val="en-GB"/>
      </w:rPr>
      <w:t>5</w:t>
    </w:r>
    <w:r>
      <w:rPr>
        <w:rFonts w:eastAsia="Times New Roman" w:cs="Arial"/>
        <w:i/>
        <w:sz w:val="18"/>
        <w:szCs w:val="18"/>
        <w:lang w:val="en-GB"/>
      </w:rPr>
      <w:t>/Doc.</w:t>
    </w:r>
    <w:r w:rsidR="00297BC3">
      <w:rPr>
        <w:rFonts w:eastAsia="Times New Roman" w:cs="Arial"/>
        <w:i/>
        <w:sz w:val="18"/>
        <w:szCs w:val="18"/>
        <w:lang w:val="en-GB"/>
      </w:rPr>
      <w:t>28.</w:t>
    </w:r>
    <w:r w:rsidR="00680E23">
      <w:rPr>
        <w:rFonts w:eastAsia="Times New Roman" w:cs="Arial"/>
        <w:i/>
        <w:sz w:val="18"/>
        <w:szCs w:val="18"/>
        <w:lang w:val="en-GB"/>
      </w:rPr>
      <w:t>8</w:t>
    </w:r>
    <w:r>
      <w:rPr>
        <w:rFonts w:eastAsia="Times New Roman" w:cs="Arial"/>
        <w:i/>
        <w:sz w:val="18"/>
        <w:szCs w:val="18"/>
        <w:lang w:val="en-GB"/>
      </w:rPr>
      <w:t>/Annex 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05"/>
      <w:gridCol w:w="3005"/>
      <w:gridCol w:w="3005"/>
    </w:tblGrid>
    <w:tr w:rsidR="00FB2B83" w14:paraId="1DD3FAE2" w14:textId="77777777">
      <w:trPr>
        <w:trHeight w:val="300"/>
      </w:trPr>
      <w:tc>
        <w:tcPr>
          <w:tcW w:w="3005" w:type="dxa"/>
        </w:tcPr>
        <w:p w14:paraId="1DD3FADF" w14:textId="77777777" w:rsidR="00FB2B83" w:rsidRDefault="00FB2B83">
          <w:pPr>
            <w:pStyle w:val="Header"/>
            <w:ind w:left="-115"/>
          </w:pPr>
        </w:p>
      </w:tc>
      <w:tc>
        <w:tcPr>
          <w:tcW w:w="3005" w:type="dxa"/>
        </w:tcPr>
        <w:p w14:paraId="1DD3FAE0" w14:textId="77777777" w:rsidR="00FB2B83" w:rsidRDefault="00FB2B83">
          <w:pPr>
            <w:pStyle w:val="Header"/>
            <w:jc w:val="center"/>
          </w:pPr>
        </w:p>
      </w:tc>
      <w:tc>
        <w:tcPr>
          <w:tcW w:w="3005" w:type="dxa"/>
        </w:tcPr>
        <w:p w14:paraId="1DD3FAE1" w14:textId="77777777" w:rsidR="00FB2B83" w:rsidRDefault="00FB2B83">
          <w:pPr>
            <w:pStyle w:val="Header"/>
            <w:ind w:right="-115"/>
            <w:jc w:val="right"/>
          </w:pPr>
        </w:p>
      </w:tc>
    </w:tr>
  </w:tbl>
  <w:p w14:paraId="1DD3FAE3" w14:textId="77777777" w:rsidR="00FB2B83" w:rsidRDefault="00FB2B83">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D3FAE9" w14:textId="2E5F1A17" w:rsidR="00FB2B83" w:rsidRDefault="00D95614">
    <w:pPr>
      <w:pStyle w:val="Header"/>
      <w:pBdr>
        <w:bottom w:val="single" w:sz="4" w:space="1" w:color="auto"/>
      </w:pBdr>
      <w:rPr>
        <w:i/>
        <w:sz w:val="18"/>
        <w:szCs w:val="18"/>
      </w:rPr>
    </w:pPr>
    <w:r>
      <w:rPr>
        <w:rFonts w:eastAsia="Times New Roman" w:cs="Arial"/>
        <w:i/>
        <w:sz w:val="18"/>
        <w:szCs w:val="18"/>
        <w:lang w:val="en-GB"/>
      </w:rPr>
      <w:t>UNEP/CMS/COP1</w:t>
    </w:r>
    <w:r w:rsidR="000821F0">
      <w:rPr>
        <w:rFonts w:eastAsia="Times New Roman" w:cs="Arial"/>
        <w:i/>
        <w:sz w:val="18"/>
        <w:szCs w:val="18"/>
        <w:lang w:val="en-GB"/>
      </w:rPr>
      <w:t>5</w:t>
    </w:r>
    <w:r>
      <w:rPr>
        <w:rFonts w:eastAsia="Times New Roman" w:cs="Arial"/>
        <w:i/>
        <w:sz w:val="18"/>
        <w:szCs w:val="18"/>
        <w:lang w:val="en-GB"/>
      </w:rPr>
      <w:t>/Doc.</w:t>
    </w:r>
    <w:r w:rsidR="00297BC3">
      <w:rPr>
        <w:rFonts w:eastAsia="Times New Roman" w:cs="Arial"/>
        <w:i/>
        <w:sz w:val="18"/>
        <w:szCs w:val="18"/>
        <w:lang w:val="en-GB"/>
      </w:rPr>
      <w:t>28.</w:t>
    </w:r>
    <w:r w:rsidR="00680E23">
      <w:rPr>
        <w:rFonts w:eastAsia="Times New Roman" w:cs="Arial"/>
        <w:i/>
        <w:sz w:val="18"/>
        <w:szCs w:val="18"/>
        <w:lang w:val="en-GB"/>
      </w:rPr>
      <w:t>8</w:t>
    </w:r>
    <w:r>
      <w:rPr>
        <w:rFonts w:eastAsia="Times New Roman" w:cs="Arial"/>
        <w:i/>
        <w:sz w:val="18"/>
        <w:szCs w:val="18"/>
        <w:lang w:val="en-GB"/>
      </w:rPr>
      <w:t xml:space="preserve">/Annex </w:t>
    </w:r>
    <w:r w:rsidR="00E560A4">
      <w:rPr>
        <w:rFonts w:eastAsia="Times New Roman" w:cs="Arial"/>
        <w:i/>
        <w:sz w:val="18"/>
        <w:szCs w:val="18"/>
        <w:lang w:val="en-GB"/>
      </w:rPr>
      <w:t>2</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D3FAEA" w14:textId="5C204422" w:rsidR="00FB2B83" w:rsidRDefault="00D95614">
    <w:pPr>
      <w:pStyle w:val="Header"/>
      <w:pBdr>
        <w:bottom w:val="single" w:sz="4" w:space="1" w:color="auto"/>
      </w:pBdr>
      <w:jc w:val="right"/>
      <w:rPr>
        <w:i/>
        <w:sz w:val="18"/>
        <w:szCs w:val="18"/>
      </w:rPr>
    </w:pPr>
    <w:r>
      <w:rPr>
        <w:rFonts w:eastAsia="Times New Roman" w:cs="Arial"/>
        <w:i/>
        <w:sz w:val="18"/>
        <w:szCs w:val="18"/>
        <w:lang w:val="en-GB"/>
      </w:rPr>
      <w:t>UNEP/CMS/COP1</w:t>
    </w:r>
    <w:r w:rsidR="000821F0">
      <w:rPr>
        <w:rFonts w:eastAsia="Times New Roman" w:cs="Arial"/>
        <w:i/>
        <w:sz w:val="18"/>
        <w:szCs w:val="18"/>
        <w:lang w:val="en-GB"/>
      </w:rPr>
      <w:t>5</w:t>
    </w:r>
    <w:r>
      <w:rPr>
        <w:rFonts w:eastAsia="Times New Roman" w:cs="Arial"/>
        <w:i/>
        <w:sz w:val="18"/>
        <w:szCs w:val="18"/>
        <w:lang w:val="en-GB"/>
      </w:rPr>
      <w:t>/Doc.</w:t>
    </w:r>
    <w:r w:rsidR="00297BC3">
      <w:rPr>
        <w:rFonts w:eastAsia="Times New Roman" w:cs="Arial"/>
        <w:i/>
        <w:sz w:val="18"/>
        <w:szCs w:val="18"/>
        <w:lang w:val="en-GB"/>
      </w:rPr>
      <w:t>28.</w:t>
    </w:r>
    <w:r w:rsidR="00680E23">
      <w:rPr>
        <w:rFonts w:eastAsia="Times New Roman" w:cs="Arial"/>
        <w:i/>
        <w:sz w:val="18"/>
        <w:szCs w:val="18"/>
        <w:lang w:val="en-GB"/>
      </w:rPr>
      <w:t>8</w:t>
    </w:r>
    <w:r>
      <w:rPr>
        <w:rFonts w:eastAsia="Times New Roman" w:cs="Arial"/>
        <w:i/>
        <w:sz w:val="18"/>
        <w:szCs w:val="18"/>
        <w:lang w:val="en-GB"/>
      </w:rPr>
      <w:t xml:space="preserve">/Annex </w:t>
    </w:r>
    <w:r w:rsidR="00E560A4">
      <w:rPr>
        <w:rFonts w:eastAsia="Times New Roman" w:cs="Arial"/>
        <w:i/>
        <w:sz w:val="18"/>
        <w:szCs w:val="18"/>
        <w:lang w:val="en-GB"/>
      </w:rPr>
      <w:t>2</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05"/>
      <w:gridCol w:w="3005"/>
      <w:gridCol w:w="3005"/>
    </w:tblGrid>
    <w:tr w:rsidR="00FB2B83" w14:paraId="1DD3FAF8" w14:textId="77777777">
      <w:trPr>
        <w:trHeight w:val="300"/>
      </w:trPr>
      <w:tc>
        <w:tcPr>
          <w:tcW w:w="3005" w:type="dxa"/>
        </w:tcPr>
        <w:p w14:paraId="1DD3FAF5" w14:textId="77777777" w:rsidR="00FB2B83" w:rsidRDefault="00FB2B83">
          <w:pPr>
            <w:pStyle w:val="Header"/>
            <w:ind w:left="-115"/>
          </w:pPr>
        </w:p>
      </w:tc>
      <w:tc>
        <w:tcPr>
          <w:tcW w:w="3005" w:type="dxa"/>
        </w:tcPr>
        <w:p w14:paraId="1DD3FAF6" w14:textId="77777777" w:rsidR="00FB2B83" w:rsidRDefault="00FB2B83">
          <w:pPr>
            <w:pStyle w:val="Header"/>
            <w:jc w:val="center"/>
          </w:pPr>
        </w:p>
      </w:tc>
      <w:tc>
        <w:tcPr>
          <w:tcW w:w="3005" w:type="dxa"/>
        </w:tcPr>
        <w:p w14:paraId="1DD3FAF7" w14:textId="77777777" w:rsidR="00FB2B83" w:rsidRDefault="00FB2B83">
          <w:pPr>
            <w:pStyle w:val="Header"/>
            <w:ind w:right="-115"/>
            <w:jc w:val="right"/>
          </w:pPr>
        </w:p>
      </w:tc>
    </w:tr>
  </w:tbl>
  <w:p w14:paraId="1DD3FAF9" w14:textId="77777777" w:rsidR="00FB2B83" w:rsidRDefault="00FB2B8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A940F8"/>
    <w:multiLevelType w:val="hybridMultilevel"/>
    <w:tmpl w:val="51FC7FB0"/>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1" w15:restartNumberingAfterBreak="0">
    <w:nsid w:val="032138F1"/>
    <w:multiLevelType w:val="hybridMultilevel"/>
    <w:tmpl w:val="77AA13EC"/>
    <w:lvl w:ilvl="0" w:tplc="9BD85294">
      <w:start w:val="1"/>
      <w:numFmt w:val="lowerLetter"/>
      <w:lvlText w:val="%1)"/>
      <w:lvlJc w:val="left"/>
      <w:pPr>
        <w:ind w:left="927" w:hanging="360"/>
      </w:pPr>
      <w:rPr>
        <w:rFonts w:cs="Arial" w:hint="default"/>
      </w:rPr>
    </w:lvl>
    <w:lvl w:ilvl="1" w:tplc="20000019" w:tentative="1">
      <w:start w:val="1"/>
      <w:numFmt w:val="lowerLetter"/>
      <w:lvlText w:val="%2."/>
      <w:lvlJc w:val="left"/>
      <w:pPr>
        <w:ind w:left="1647" w:hanging="360"/>
      </w:pPr>
    </w:lvl>
    <w:lvl w:ilvl="2" w:tplc="2000001B" w:tentative="1">
      <w:start w:val="1"/>
      <w:numFmt w:val="lowerRoman"/>
      <w:lvlText w:val="%3."/>
      <w:lvlJc w:val="right"/>
      <w:pPr>
        <w:ind w:left="2367" w:hanging="180"/>
      </w:pPr>
    </w:lvl>
    <w:lvl w:ilvl="3" w:tplc="2000000F" w:tentative="1">
      <w:start w:val="1"/>
      <w:numFmt w:val="decimal"/>
      <w:lvlText w:val="%4."/>
      <w:lvlJc w:val="left"/>
      <w:pPr>
        <w:ind w:left="3087" w:hanging="360"/>
      </w:pPr>
    </w:lvl>
    <w:lvl w:ilvl="4" w:tplc="20000019" w:tentative="1">
      <w:start w:val="1"/>
      <w:numFmt w:val="lowerLetter"/>
      <w:lvlText w:val="%5."/>
      <w:lvlJc w:val="left"/>
      <w:pPr>
        <w:ind w:left="3807" w:hanging="360"/>
      </w:pPr>
    </w:lvl>
    <w:lvl w:ilvl="5" w:tplc="2000001B" w:tentative="1">
      <w:start w:val="1"/>
      <w:numFmt w:val="lowerRoman"/>
      <w:lvlText w:val="%6."/>
      <w:lvlJc w:val="right"/>
      <w:pPr>
        <w:ind w:left="4527" w:hanging="180"/>
      </w:pPr>
    </w:lvl>
    <w:lvl w:ilvl="6" w:tplc="2000000F" w:tentative="1">
      <w:start w:val="1"/>
      <w:numFmt w:val="decimal"/>
      <w:lvlText w:val="%7."/>
      <w:lvlJc w:val="left"/>
      <w:pPr>
        <w:ind w:left="5247" w:hanging="360"/>
      </w:pPr>
    </w:lvl>
    <w:lvl w:ilvl="7" w:tplc="20000019" w:tentative="1">
      <w:start w:val="1"/>
      <w:numFmt w:val="lowerLetter"/>
      <w:lvlText w:val="%8."/>
      <w:lvlJc w:val="left"/>
      <w:pPr>
        <w:ind w:left="5967" w:hanging="360"/>
      </w:pPr>
    </w:lvl>
    <w:lvl w:ilvl="8" w:tplc="2000001B" w:tentative="1">
      <w:start w:val="1"/>
      <w:numFmt w:val="lowerRoman"/>
      <w:lvlText w:val="%9."/>
      <w:lvlJc w:val="right"/>
      <w:pPr>
        <w:ind w:left="6687" w:hanging="180"/>
      </w:pPr>
    </w:lvl>
  </w:abstractNum>
  <w:abstractNum w:abstractNumId="2" w15:restartNumberingAfterBreak="0">
    <w:nsid w:val="045A1362"/>
    <w:multiLevelType w:val="hybridMultilevel"/>
    <w:tmpl w:val="D7EAE03E"/>
    <w:lvl w:ilvl="0" w:tplc="89BEC59E">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6BBDC72"/>
    <w:multiLevelType w:val="hybridMultilevel"/>
    <w:tmpl w:val="74A08EDE"/>
    <w:lvl w:ilvl="0" w:tplc="5C4C5986">
      <w:start w:val="1"/>
      <w:numFmt w:val="decimal"/>
      <w:lvlText w:val="%1."/>
      <w:lvlJc w:val="left"/>
      <w:pPr>
        <w:ind w:left="720" w:hanging="360"/>
      </w:pPr>
    </w:lvl>
    <w:lvl w:ilvl="1" w:tplc="C46C1112">
      <w:start w:val="1"/>
      <w:numFmt w:val="lowerLetter"/>
      <w:lvlText w:val="%2."/>
      <w:lvlJc w:val="left"/>
      <w:pPr>
        <w:ind w:left="1440" w:hanging="360"/>
      </w:pPr>
    </w:lvl>
    <w:lvl w:ilvl="2" w:tplc="58DE98D2">
      <w:start w:val="1"/>
      <w:numFmt w:val="lowerRoman"/>
      <w:lvlText w:val="%3."/>
      <w:lvlJc w:val="right"/>
      <w:pPr>
        <w:ind w:left="2160" w:hanging="180"/>
      </w:pPr>
    </w:lvl>
    <w:lvl w:ilvl="3" w:tplc="41D02768">
      <w:start w:val="1"/>
      <w:numFmt w:val="decimal"/>
      <w:lvlText w:val="%4."/>
      <w:lvlJc w:val="left"/>
      <w:pPr>
        <w:ind w:left="2880" w:hanging="360"/>
      </w:pPr>
    </w:lvl>
    <w:lvl w:ilvl="4" w:tplc="1B42FAA4">
      <w:start w:val="1"/>
      <w:numFmt w:val="lowerLetter"/>
      <w:lvlText w:val="%5."/>
      <w:lvlJc w:val="left"/>
      <w:pPr>
        <w:ind w:left="3600" w:hanging="360"/>
      </w:pPr>
    </w:lvl>
    <w:lvl w:ilvl="5" w:tplc="F0B63EF0">
      <w:start w:val="1"/>
      <w:numFmt w:val="lowerRoman"/>
      <w:lvlText w:val="%6."/>
      <w:lvlJc w:val="right"/>
      <w:pPr>
        <w:ind w:left="4320" w:hanging="180"/>
      </w:pPr>
    </w:lvl>
    <w:lvl w:ilvl="6" w:tplc="D6228A0C">
      <w:start w:val="1"/>
      <w:numFmt w:val="decimal"/>
      <w:lvlText w:val="%7."/>
      <w:lvlJc w:val="left"/>
      <w:pPr>
        <w:ind w:left="5040" w:hanging="360"/>
      </w:pPr>
    </w:lvl>
    <w:lvl w:ilvl="7" w:tplc="8BE69136">
      <w:start w:val="1"/>
      <w:numFmt w:val="lowerLetter"/>
      <w:lvlText w:val="%8."/>
      <w:lvlJc w:val="left"/>
      <w:pPr>
        <w:ind w:left="5760" w:hanging="360"/>
      </w:pPr>
    </w:lvl>
    <w:lvl w:ilvl="8" w:tplc="54B0613E">
      <w:start w:val="1"/>
      <w:numFmt w:val="lowerRoman"/>
      <w:lvlText w:val="%9."/>
      <w:lvlJc w:val="right"/>
      <w:pPr>
        <w:ind w:left="6480" w:hanging="180"/>
      </w:pPr>
    </w:lvl>
  </w:abstractNum>
  <w:abstractNum w:abstractNumId="4" w15:restartNumberingAfterBreak="0">
    <w:nsid w:val="0B2F333B"/>
    <w:multiLevelType w:val="hybridMultilevel"/>
    <w:tmpl w:val="D3981E76"/>
    <w:lvl w:ilvl="0" w:tplc="0D700346">
      <w:start w:val="1"/>
      <w:numFmt w:val="upperLetter"/>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5" w15:restartNumberingAfterBreak="0">
    <w:nsid w:val="0B545159"/>
    <w:multiLevelType w:val="hybridMultilevel"/>
    <w:tmpl w:val="13D29D32"/>
    <w:lvl w:ilvl="0" w:tplc="20000017">
      <w:start w:val="1"/>
      <w:numFmt w:val="lowerLetter"/>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6" w15:restartNumberingAfterBreak="0">
    <w:nsid w:val="0C485E71"/>
    <w:multiLevelType w:val="hybridMultilevel"/>
    <w:tmpl w:val="67B06B3A"/>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0F2002D9"/>
    <w:multiLevelType w:val="hybridMultilevel"/>
    <w:tmpl w:val="6A6664F6"/>
    <w:lvl w:ilvl="0" w:tplc="C4964D14">
      <w:start w:val="1"/>
      <w:numFmt w:val="upperLetter"/>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8" w15:restartNumberingAfterBreak="0">
    <w:nsid w:val="0FC70601"/>
    <w:multiLevelType w:val="hybridMultilevel"/>
    <w:tmpl w:val="C172A70C"/>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 w15:restartNumberingAfterBreak="0">
    <w:nsid w:val="10762DBF"/>
    <w:multiLevelType w:val="hybridMultilevel"/>
    <w:tmpl w:val="6520FA78"/>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1212799E"/>
    <w:multiLevelType w:val="hybridMultilevel"/>
    <w:tmpl w:val="F7F4DA4C"/>
    <w:lvl w:ilvl="0" w:tplc="20000017">
      <w:start w:val="1"/>
      <w:numFmt w:val="lowerLetter"/>
      <w:lvlText w:val="%1)"/>
      <w:lvlJc w:val="left"/>
      <w:pPr>
        <w:ind w:left="1440" w:hanging="360"/>
      </w:pPr>
    </w:lvl>
    <w:lvl w:ilvl="1" w:tplc="20000019">
      <w:start w:val="1"/>
      <w:numFmt w:val="lowerLetter"/>
      <w:lvlText w:val="%2."/>
      <w:lvlJc w:val="left"/>
      <w:pPr>
        <w:ind w:left="2160" w:hanging="360"/>
      </w:pPr>
    </w:lvl>
    <w:lvl w:ilvl="2" w:tplc="2000001B" w:tentative="1">
      <w:start w:val="1"/>
      <w:numFmt w:val="lowerRoman"/>
      <w:lvlText w:val="%3."/>
      <w:lvlJc w:val="right"/>
      <w:pPr>
        <w:ind w:left="2880" w:hanging="180"/>
      </w:pPr>
    </w:lvl>
    <w:lvl w:ilvl="3" w:tplc="2000000F" w:tentative="1">
      <w:start w:val="1"/>
      <w:numFmt w:val="decimal"/>
      <w:lvlText w:val="%4."/>
      <w:lvlJc w:val="left"/>
      <w:pPr>
        <w:ind w:left="3600" w:hanging="360"/>
      </w:pPr>
    </w:lvl>
    <w:lvl w:ilvl="4" w:tplc="20000019" w:tentative="1">
      <w:start w:val="1"/>
      <w:numFmt w:val="lowerLetter"/>
      <w:lvlText w:val="%5."/>
      <w:lvlJc w:val="left"/>
      <w:pPr>
        <w:ind w:left="4320" w:hanging="360"/>
      </w:pPr>
    </w:lvl>
    <w:lvl w:ilvl="5" w:tplc="2000001B" w:tentative="1">
      <w:start w:val="1"/>
      <w:numFmt w:val="lowerRoman"/>
      <w:lvlText w:val="%6."/>
      <w:lvlJc w:val="right"/>
      <w:pPr>
        <w:ind w:left="5040" w:hanging="180"/>
      </w:pPr>
    </w:lvl>
    <w:lvl w:ilvl="6" w:tplc="2000000F" w:tentative="1">
      <w:start w:val="1"/>
      <w:numFmt w:val="decimal"/>
      <w:lvlText w:val="%7."/>
      <w:lvlJc w:val="left"/>
      <w:pPr>
        <w:ind w:left="5760" w:hanging="360"/>
      </w:pPr>
    </w:lvl>
    <w:lvl w:ilvl="7" w:tplc="20000019" w:tentative="1">
      <w:start w:val="1"/>
      <w:numFmt w:val="lowerLetter"/>
      <w:lvlText w:val="%8."/>
      <w:lvlJc w:val="left"/>
      <w:pPr>
        <w:ind w:left="6480" w:hanging="360"/>
      </w:pPr>
    </w:lvl>
    <w:lvl w:ilvl="8" w:tplc="2000001B" w:tentative="1">
      <w:start w:val="1"/>
      <w:numFmt w:val="lowerRoman"/>
      <w:lvlText w:val="%9."/>
      <w:lvlJc w:val="right"/>
      <w:pPr>
        <w:ind w:left="7200" w:hanging="180"/>
      </w:pPr>
    </w:lvl>
  </w:abstractNum>
  <w:abstractNum w:abstractNumId="11" w15:restartNumberingAfterBreak="0">
    <w:nsid w:val="134917B8"/>
    <w:multiLevelType w:val="hybridMultilevel"/>
    <w:tmpl w:val="D0A27CC2"/>
    <w:lvl w:ilvl="0" w:tplc="041A0017">
      <w:start w:val="1"/>
      <w:numFmt w:val="lowerLetter"/>
      <w:lvlText w:val="%1)"/>
      <w:lvlJc w:val="left"/>
      <w:pPr>
        <w:ind w:left="4026" w:hanging="360"/>
      </w:pPr>
    </w:lvl>
    <w:lvl w:ilvl="1" w:tplc="041A0019" w:tentative="1">
      <w:start w:val="1"/>
      <w:numFmt w:val="lowerLetter"/>
      <w:lvlText w:val="%2."/>
      <w:lvlJc w:val="left"/>
      <w:pPr>
        <w:ind w:left="4746" w:hanging="360"/>
      </w:pPr>
    </w:lvl>
    <w:lvl w:ilvl="2" w:tplc="041A001B" w:tentative="1">
      <w:start w:val="1"/>
      <w:numFmt w:val="lowerRoman"/>
      <w:lvlText w:val="%3."/>
      <w:lvlJc w:val="right"/>
      <w:pPr>
        <w:ind w:left="5466" w:hanging="180"/>
      </w:pPr>
    </w:lvl>
    <w:lvl w:ilvl="3" w:tplc="041A000F" w:tentative="1">
      <w:start w:val="1"/>
      <w:numFmt w:val="decimal"/>
      <w:lvlText w:val="%4."/>
      <w:lvlJc w:val="left"/>
      <w:pPr>
        <w:ind w:left="6186" w:hanging="360"/>
      </w:pPr>
    </w:lvl>
    <w:lvl w:ilvl="4" w:tplc="041A0019" w:tentative="1">
      <w:start w:val="1"/>
      <w:numFmt w:val="lowerLetter"/>
      <w:lvlText w:val="%5."/>
      <w:lvlJc w:val="left"/>
      <w:pPr>
        <w:ind w:left="6906" w:hanging="360"/>
      </w:pPr>
    </w:lvl>
    <w:lvl w:ilvl="5" w:tplc="041A001B" w:tentative="1">
      <w:start w:val="1"/>
      <w:numFmt w:val="lowerRoman"/>
      <w:lvlText w:val="%6."/>
      <w:lvlJc w:val="right"/>
      <w:pPr>
        <w:ind w:left="7626" w:hanging="180"/>
      </w:pPr>
    </w:lvl>
    <w:lvl w:ilvl="6" w:tplc="041A000F" w:tentative="1">
      <w:start w:val="1"/>
      <w:numFmt w:val="decimal"/>
      <w:lvlText w:val="%7."/>
      <w:lvlJc w:val="left"/>
      <w:pPr>
        <w:ind w:left="8346" w:hanging="360"/>
      </w:pPr>
    </w:lvl>
    <w:lvl w:ilvl="7" w:tplc="041A0019" w:tentative="1">
      <w:start w:val="1"/>
      <w:numFmt w:val="lowerLetter"/>
      <w:lvlText w:val="%8."/>
      <w:lvlJc w:val="left"/>
      <w:pPr>
        <w:ind w:left="9066" w:hanging="360"/>
      </w:pPr>
    </w:lvl>
    <w:lvl w:ilvl="8" w:tplc="041A001B" w:tentative="1">
      <w:start w:val="1"/>
      <w:numFmt w:val="lowerRoman"/>
      <w:lvlText w:val="%9."/>
      <w:lvlJc w:val="right"/>
      <w:pPr>
        <w:ind w:left="9786" w:hanging="180"/>
      </w:pPr>
    </w:lvl>
  </w:abstractNum>
  <w:abstractNum w:abstractNumId="12" w15:restartNumberingAfterBreak="0">
    <w:nsid w:val="15B034DE"/>
    <w:multiLevelType w:val="hybridMultilevel"/>
    <w:tmpl w:val="EAC8AE68"/>
    <w:lvl w:ilvl="0" w:tplc="08090017">
      <w:start w:val="1"/>
      <w:numFmt w:val="lowerLetter"/>
      <w:pStyle w:val="Firstnumbering"/>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1FFB1518"/>
    <w:multiLevelType w:val="hybridMultilevel"/>
    <w:tmpl w:val="AEB4A532"/>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202F7560"/>
    <w:multiLevelType w:val="hybridMultilevel"/>
    <w:tmpl w:val="56B61FDE"/>
    <w:lvl w:ilvl="0" w:tplc="35FA20CA">
      <w:start w:val="1"/>
      <w:numFmt w:val="lowerRoman"/>
      <w:lvlText w:val="%1)"/>
      <w:lvlJc w:val="left"/>
      <w:pPr>
        <w:ind w:left="1080" w:hanging="72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5" w15:restartNumberingAfterBreak="0">
    <w:nsid w:val="23193C81"/>
    <w:multiLevelType w:val="hybridMultilevel"/>
    <w:tmpl w:val="AEB4A532"/>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23745C25"/>
    <w:multiLevelType w:val="hybridMultilevel"/>
    <w:tmpl w:val="7BC23EFA"/>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23DF48E4"/>
    <w:multiLevelType w:val="hybridMultilevel"/>
    <w:tmpl w:val="A4AAABA8"/>
    <w:lvl w:ilvl="0" w:tplc="20000017">
      <w:start w:val="1"/>
      <w:numFmt w:val="lowerLetter"/>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8" w15:restartNumberingAfterBreak="0">
    <w:nsid w:val="24EA6808"/>
    <w:multiLevelType w:val="hybridMultilevel"/>
    <w:tmpl w:val="21EA829C"/>
    <w:lvl w:ilvl="0" w:tplc="20000017">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9" w15:restartNumberingAfterBreak="0">
    <w:nsid w:val="2AF77C98"/>
    <w:multiLevelType w:val="hybridMultilevel"/>
    <w:tmpl w:val="3BDE23CE"/>
    <w:lvl w:ilvl="0" w:tplc="20000019">
      <w:start w:val="1"/>
      <w:numFmt w:val="lowerLetter"/>
      <w:lvlText w:val="%1."/>
      <w:lvlJc w:val="left"/>
      <w:pPr>
        <w:ind w:left="1440" w:hanging="360"/>
      </w:pPr>
    </w:lvl>
    <w:lvl w:ilvl="1" w:tplc="20000019" w:tentative="1">
      <w:start w:val="1"/>
      <w:numFmt w:val="lowerLetter"/>
      <w:lvlText w:val="%2."/>
      <w:lvlJc w:val="left"/>
      <w:pPr>
        <w:ind w:left="2160" w:hanging="360"/>
      </w:pPr>
    </w:lvl>
    <w:lvl w:ilvl="2" w:tplc="2000001B" w:tentative="1">
      <w:start w:val="1"/>
      <w:numFmt w:val="lowerRoman"/>
      <w:lvlText w:val="%3."/>
      <w:lvlJc w:val="right"/>
      <w:pPr>
        <w:ind w:left="2880" w:hanging="180"/>
      </w:pPr>
    </w:lvl>
    <w:lvl w:ilvl="3" w:tplc="2000000F" w:tentative="1">
      <w:start w:val="1"/>
      <w:numFmt w:val="decimal"/>
      <w:lvlText w:val="%4."/>
      <w:lvlJc w:val="left"/>
      <w:pPr>
        <w:ind w:left="3600" w:hanging="360"/>
      </w:pPr>
    </w:lvl>
    <w:lvl w:ilvl="4" w:tplc="20000019" w:tentative="1">
      <w:start w:val="1"/>
      <w:numFmt w:val="lowerLetter"/>
      <w:lvlText w:val="%5."/>
      <w:lvlJc w:val="left"/>
      <w:pPr>
        <w:ind w:left="4320" w:hanging="360"/>
      </w:pPr>
    </w:lvl>
    <w:lvl w:ilvl="5" w:tplc="2000001B" w:tentative="1">
      <w:start w:val="1"/>
      <w:numFmt w:val="lowerRoman"/>
      <w:lvlText w:val="%6."/>
      <w:lvlJc w:val="right"/>
      <w:pPr>
        <w:ind w:left="5040" w:hanging="180"/>
      </w:pPr>
    </w:lvl>
    <w:lvl w:ilvl="6" w:tplc="2000000F" w:tentative="1">
      <w:start w:val="1"/>
      <w:numFmt w:val="decimal"/>
      <w:lvlText w:val="%7."/>
      <w:lvlJc w:val="left"/>
      <w:pPr>
        <w:ind w:left="5760" w:hanging="360"/>
      </w:pPr>
    </w:lvl>
    <w:lvl w:ilvl="7" w:tplc="20000019" w:tentative="1">
      <w:start w:val="1"/>
      <w:numFmt w:val="lowerLetter"/>
      <w:lvlText w:val="%8."/>
      <w:lvlJc w:val="left"/>
      <w:pPr>
        <w:ind w:left="6480" w:hanging="360"/>
      </w:pPr>
    </w:lvl>
    <w:lvl w:ilvl="8" w:tplc="2000001B" w:tentative="1">
      <w:start w:val="1"/>
      <w:numFmt w:val="lowerRoman"/>
      <w:lvlText w:val="%9."/>
      <w:lvlJc w:val="right"/>
      <w:pPr>
        <w:ind w:left="7200" w:hanging="180"/>
      </w:pPr>
    </w:lvl>
  </w:abstractNum>
  <w:abstractNum w:abstractNumId="20" w15:restartNumberingAfterBreak="0">
    <w:nsid w:val="30F20254"/>
    <w:multiLevelType w:val="hybridMultilevel"/>
    <w:tmpl w:val="F146D33A"/>
    <w:lvl w:ilvl="0" w:tplc="1000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32333363"/>
    <w:multiLevelType w:val="hybridMultilevel"/>
    <w:tmpl w:val="AEC4448E"/>
    <w:lvl w:ilvl="0" w:tplc="5B9E16BC">
      <w:start w:val="1"/>
      <w:numFmt w:val="decimal"/>
      <w:lvlText w:val="%1."/>
      <w:lvlJc w:val="left"/>
      <w:pPr>
        <w:ind w:left="360" w:hanging="360"/>
      </w:pPr>
    </w:lvl>
    <w:lvl w:ilvl="1" w:tplc="74068D62">
      <w:start w:val="1"/>
      <w:numFmt w:val="lowerLetter"/>
      <w:lvlText w:val="%2."/>
      <w:lvlJc w:val="left"/>
      <w:pPr>
        <w:ind w:left="1080" w:hanging="360"/>
      </w:pPr>
    </w:lvl>
    <w:lvl w:ilvl="2" w:tplc="5C50F5C6">
      <w:start w:val="1"/>
      <w:numFmt w:val="lowerRoman"/>
      <w:lvlText w:val="%3."/>
      <w:lvlJc w:val="right"/>
      <w:pPr>
        <w:ind w:left="1800" w:hanging="180"/>
      </w:pPr>
    </w:lvl>
    <w:lvl w:ilvl="3" w:tplc="703874D8">
      <w:start w:val="1"/>
      <w:numFmt w:val="decimal"/>
      <w:lvlText w:val="%4."/>
      <w:lvlJc w:val="left"/>
      <w:pPr>
        <w:ind w:left="2520" w:hanging="360"/>
      </w:pPr>
    </w:lvl>
    <w:lvl w:ilvl="4" w:tplc="E662EEE0">
      <w:start w:val="1"/>
      <w:numFmt w:val="lowerLetter"/>
      <w:lvlText w:val="%5."/>
      <w:lvlJc w:val="left"/>
      <w:pPr>
        <w:ind w:left="3240" w:hanging="360"/>
      </w:pPr>
    </w:lvl>
    <w:lvl w:ilvl="5" w:tplc="9BDE25A0">
      <w:start w:val="1"/>
      <w:numFmt w:val="lowerRoman"/>
      <w:lvlText w:val="%6."/>
      <w:lvlJc w:val="right"/>
      <w:pPr>
        <w:ind w:left="3960" w:hanging="180"/>
      </w:pPr>
    </w:lvl>
    <w:lvl w:ilvl="6" w:tplc="B9D81E46">
      <w:start w:val="1"/>
      <w:numFmt w:val="decimal"/>
      <w:lvlText w:val="%7."/>
      <w:lvlJc w:val="left"/>
      <w:pPr>
        <w:ind w:left="4680" w:hanging="360"/>
      </w:pPr>
    </w:lvl>
    <w:lvl w:ilvl="7" w:tplc="BDACF6CA">
      <w:start w:val="1"/>
      <w:numFmt w:val="lowerLetter"/>
      <w:lvlText w:val="%8."/>
      <w:lvlJc w:val="left"/>
      <w:pPr>
        <w:ind w:left="5400" w:hanging="360"/>
      </w:pPr>
    </w:lvl>
    <w:lvl w:ilvl="8" w:tplc="493E20BE">
      <w:start w:val="1"/>
      <w:numFmt w:val="lowerRoman"/>
      <w:lvlText w:val="%9."/>
      <w:lvlJc w:val="right"/>
      <w:pPr>
        <w:ind w:left="6120" w:hanging="180"/>
      </w:pPr>
    </w:lvl>
  </w:abstractNum>
  <w:abstractNum w:abstractNumId="22" w15:restartNumberingAfterBreak="0">
    <w:nsid w:val="3A1C045E"/>
    <w:multiLevelType w:val="hybridMultilevel"/>
    <w:tmpl w:val="73E4700A"/>
    <w:lvl w:ilvl="0" w:tplc="08090017">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3" w15:restartNumberingAfterBreak="0">
    <w:nsid w:val="3BDA6C22"/>
    <w:multiLevelType w:val="hybridMultilevel"/>
    <w:tmpl w:val="FDF2B3EE"/>
    <w:lvl w:ilvl="0" w:tplc="39002AEC">
      <w:start w:val="1"/>
      <w:numFmt w:val="lowerRoman"/>
      <w:lvlText w:val="%1)"/>
      <w:lvlJc w:val="left"/>
      <w:pPr>
        <w:ind w:left="1080" w:hanging="72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4" w15:restartNumberingAfterBreak="0">
    <w:nsid w:val="3FDE77E4"/>
    <w:multiLevelType w:val="hybridMultilevel"/>
    <w:tmpl w:val="6F7ED684"/>
    <w:lvl w:ilvl="0" w:tplc="2000001B">
      <w:start w:val="1"/>
      <w:numFmt w:val="lowerRoman"/>
      <w:lvlText w:val="%1."/>
      <w:lvlJc w:val="right"/>
      <w:pPr>
        <w:ind w:left="720" w:hanging="360"/>
      </w:pPr>
    </w:lvl>
    <w:lvl w:ilvl="1" w:tplc="20000019">
      <w:start w:val="1"/>
      <w:numFmt w:val="lowerLetter"/>
      <w:lvlText w:val="%2."/>
      <w:lvlJc w:val="left"/>
      <w:pPr>
        <w:ind w:left="1440" w:hanging="360"/>
      </w:pPr>
    </w:lvl>
    <w:lvl w:ilvl="2" w:tplc="2000001B">
      <w:start w:val="1"/>
      <w:numFmt w:val="lowerRoman"/>
      <w:lvlText w:val="%3."/>
      <w:lvlJc w:val="right"/>
      <w:pPr>
        <w:ind w:left="2340" w:hanging="36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5" w15:restartNumberingAfterBreak="0">
    <w:nsid w:val="4143652F"/>
    <w:multiLevelType w:val="hybridMultilevel"/>
    <w:tmpl w:val="F3FE06C2"/>
    <w:lvl w:ilvl="0" w:tplc="4C88504A">
      <w:start w:val="1"/>
      <w:numFmt w:val="lowerRoman"/>
      <w:lvlText w:val="(%1)"/>
      <w:lvlJc w:val="left"/>
      <w:pPr>
        <w:ind w:left="1080" w:hanging="720"/>
      </w:pPr>
    </w:lvl>
    <w:lvl w:ilvl="1" w:tplc="4F106F44">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abstractNum w:abstractNumId="26" w15:restartNumberingAfterBreak="0">
    <w:nsid w:val="46CB1E18"/>
    <w:multiLevelType w:val="hybridMultilevel"/>
    <w:tmpl w:val="02140116"/>
    <w:lvl w:ilvl="0" w:tplc="0809000F">
      <w:start w:val="1"/>
      <w:numFmt w:val="decimal"/>
      <w:lvlText w:val="%1."/>
      <w:lvlJc w:val="left"/>
      <w:pPr>
        <w:ind w:left="360" w:hanging="360"/>
      </w:pPr>
    </w:lvl>
    <w:lvl w:ilvl="1" w:tplc="6BD06FA8">
      <w:start w:val="1"/>
      <w:numFmt w:val="lowerLetter"/>
      <w:lvlText w:val="%2)"/>
      <w:lvlJc w:val="left"/>
      <w:pPr>
        <w:ind w:left="1440" w:hanging="360"/>
      </w:pPr>
      <w:rPr>
        <w:rFonts w:hint="default"/>
      </w:rPr>
    </w:lvl>
    <w:lvl w:ilvl="2" w:tplc="FD3EE6DC">
      <w:start w:val="1"/>
      <w:numFmt w:val="decimal"/>
      <w:lvlText w:val="%3)"/>
      <w:lvlJc w:val="left"/>
      <w:pPr>
        <w:ind w:left="2340" w:hanging="360"/>
      </w:pPr>
      <w:rPr>
        <w:rFonts w:hint="default"/>
      </w:rPr>
    </w:lvl>
    <w:lvl w:ilvl="3" w:tplc="140C000F" w:tentative="1">
      <w:start w:val="1"/>
      <w:numFmt w:val="decimal"/>
      <w:lvlText w:val="%4."/>
      <w:lvlJc w:val="left"/>
      <w:pPr>
        <w:ind w:left="2880" w:hanging="360"/>
      </w:pPr>
    </w:lvl>
    <w:lvl w:ilvl="4" w:tplc="140C0019" w:tentative="1">
      <w:start w:val="1"/>
      <w:numFmt w:val="lowerLetter"/>
      <w:lvlText w:val="%5."/>
      <w:lvlJc w:val="left"/>
      <w:pPr>
        <w:ind w:left="3600" w:hanging="360"/>
      </w:pPr>
    </w:lvl>
    <w:lvl w:ilvl="5" w:tplc="140C001B" w:tentative="1">
      <w:start w:val="1"/>
      <w:numFmt w:val="lowerRoman"/>
      <w:lvlText w:val="%6."/>
      <w:lvlJc w:val="right"/>
      <w:pPr>
        <w:ind w:left="4320" w:hanging="180"/>
      </w:pPr>
    </w:lvl>
    <w:lvl w:ilvl="6" w:tplc="140C000F" w:tentative="1">
      <w:start w:val="1"/>
      <w:numFmt w:val="decimal"/>
      <w:lvlText w:val="%7."/>
      <w:lvlJc w:val="left"/>
      <w:pPr>
        <w:ind w:left="5040" w:hanging="360"/>
      </w:pPr>
    </w:lvl>
    <w:lvl w:ilvl="7" w:tplc="140C0019" w:tentative="1">
      <w:start w:val="1"/>
      <w:numFmt w:val="lowerLetter"/>
      <w:lvlText w:val="%8."/>
      <w:lvlJc w:val="left"/>
      <w:pPr>
        <w:ind w:left="5760" w:hanging="360"/>
      </w:pPr>
    </w:lvl>
    <w:lvl w:ilvl="8" w:tplc="140C001B" w:tentative="1">
      <w:start w:val="1"/>
      <w:numFmt w:val="lowerRoman"/>
      <w:lvlText w:val="%9."/>
      <w:lvlJc w:val="right"/>
      <w:pPr>
        <w:ind w:left="6480" w:hanging="180"/>
      </w:pPr>
    </w:lvl>
  </w:abstractNum>
  <w:abstractNum w:abstractNumId="27" w15:restartNumberingAfterBreak="0">
    <w:nsid w:val="4B3F7345"/>
    <w:multiLevelType w:val="hybridMultilevel"/>
    <w:tmpl w:val="C826DECE"/>
    <w:lvl w:ilvl="0" w:tplc="B9E03566">
      <w:start w:val="1"/>
      <w:numFmt w:val="decimal"/>
      <w:lvlText w:val="%1."/>
      <w:lvlJc w:val="left"/>
      <w:pPr>
        <w:ind w:left="720" w:hanging="360"/>
      </w:pPr>
      <w:rPr>
        <w:rFonts w:ascii="Arial" w:hAnsi="Arial" w:hint="default"/>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4D2F3892"/>
    <w:multiLevelType w:val="hybridMultilevel"/>
    <w:tmpl w:val="43E2C5C2"/>
    <w:lvl w:ilvl="0" w:tplc="041A000F">
      <w:start w:val="1"/>
      <w:numFmt w:val="decimal"/>
      <w:lvlText w:val="%1."/>
      <w:lvlJc w:val="left"/>
      <w:pPr>
        <w:ind w:left="720" w:hanging="360"/>
      </w:pPr>
    </w:lvl>
    <w:lvl w:ilvl="1" w:tplc="041A0019">
      <w:start w:val="1"/>
      <w:numFmt w:val="lowerLetter"/>
      <w:lvlText w:val="%2."/>
      <w:lvlJc w:val="left"/>
      <w:pPr>
        <w:ind w:left="1440" w:hanging="360"/>
      </w:pPr>
    </w:lvl>
    <w:lvl w:ilvl="2" w:tplc="041A001B" w:tentative="1">
      <w:start w:val="1"/>
      <w:numFmt w:val="lowerRoman"/>
      <w:lvlText w:val="%3."/>
      <w:lvlJc w:val="right"/>
      <w:pPr>
        <w:ind w:left="2160" w:hanging="180"/>
      </w:pPr>
    </w:lvl>
    <w:lvl w:ilvl="3" w:tplc="041A000F" w:tentative="1">
      <w:start w:val="1"/>
      <w:numFmt w:val="decimal"/>
      <w:lvlText w:val="%4."/>
      <w:lvlJc w:val="left"/>
      <w:pPr>
        <w:ind w:left="2880" w:hanging="360"/>
      </w:pPr>
    </w:lvl>
    <w:lvl w:ilvl="4" w:tplc="041A0019" w:tentative="1">
      <w:start w:val="1"/>
      <w:numFmt w:val="lowerLetter"/>
      <w:lvlText w:val="%5."/>
      <w:lvlJc w:val="left"/>
      <w:pPr>
        <w:ind w:left="3600" w:hanging="360"/>
      </w:pPr>
    </w:lvl>
    <w:lvl w:ilvl="5" w:tplc="041A001B" w:tentative="1">
      <w:start w:val="1"/>
      <w:numFmt w:val="lowerRoman"/>
      <w:lvlText w:val="%6."/>
      <w:lvlJc w:val="right"/>
      <w:pPr>
        <w:ind w:left="4320" w:hanging="180"/>
      </w:pPr>
    </w:lvl>
    <w:lvl w:ilvl="6" w:tplc="041A000F" w:tentative="1">
      <w:start w:val="1"/>
      <w:numFmt w:val="decimal"/>
      <w:lvlText w:val="%7."/>
      <w:lvlJc w:val="left"/>
      <w:pPr>
        <w:ind w:left="5040" w:hanging="360"/>
      </w:pPr>
    </w:lvl>
    <w:lvl w:ilvl="7" w:tplc="041A0019" w:tentative="1">
      <w:start w:val="1"/>
      <w:numFmt w:val="lowerLetter"/>
      <w:lvlText w:val="%8."/>
      <w:lvlJc w:val="left"/>
      <w:pPr>
        <w:ind w:left="5760" w:hanging="360"/>
      </w:pPr>
    </w:lvl>
    <w:lvl w:ilvl="8" w:tplc="041A001B" w:tentative="1">
      <w:start w:val="1"/>
      <w:numFmt w:val="lowerRoman"/>
      <w:lvlText w:val="%9."/>
      <w:lvlJc w:val="right"/>
      <w:pPr>
        <w:ind w:left="6480" w:hanging="180"/>
      </w:pPr>
    </w:lvl>
  </w:abstractNum>
  <w:abstractNum w:abstractNumId="29" w15:restartNumberingAfterBreak="0">
    <w:nsid w:val="52D212BE"/>
    <w:multiLevelType w:val="hybridMultilevel"/>
    <w:tmpl w:val="827C4454"/>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5A14693F"/>
    <w:multiLevelType w:val="hybridMultilevel"/>
    <w:tmpl w:val="4DCCEDA8"/>
    <w:lvl w:ilvl="0" w:tplc="20000011">
      <w:start w:val="1"/>
      <w:numFmt w:val="decimal"/>
      <w:lvlText w:val="%1)"/>
      <w:lvlJc w:val="left"/>
      <w:pPr>
        <w:ind w:left="720" w:hanging="360"/>
      </w:pPr>
    </w:lvl>
    <w:lvl w:ilvl="1" w:tplc="20000019">
      <w:start w:val="1"/>
      <w:numFmt w:val="lowerLetter"/>
      <w:lvlText w:val="%2."/>
      <w:lvlJc w:val="left"/>
      <w:pPr>
        <w:ind w:left="1440" w:hanging="360"/>
      </w:pPr>
    </w:lvl>
    <w:lvl w:ilvl="2" w:tplc="2000001B">
      <w:start w:val="1"/>
      <w:numFmt w:val="lowerRoman"/>
      <w:lvlText w:val="%3."/>
      <w:lvlJc w:val="right"/>
      <w:pPr>
        <w:ind w:left="2160" w:hanging="180"/>
      </w:pPr>
    </w:lvl>
    <w:lvl w:ilvl="3" w:tplc="2000000F">
      <w:start w:val="1"/>
      <w:numFmt w:val="decimal"/>
      <w:lvlText w:val="%4."/>
      <w:lvlJc w:val="left"/>
      <w:pPr>
        <w:ind w:left="2880" w:hanging="360"/>
      </w:pPr>
    </w:lvl>
    <w:lvl w:ilvl="4" w:tplc="20000019">
      <w:start w:val="1"/>
      <w:numFmt w:val="lowerLetter"/>
      <w:lvlText w:val="%5."/>
      <w:lvlJc w:val="left"/>
      <w:pPr>
        <w:ind w:left="3600" w:hanging="360"/>
      </w:pPr>
    </w:lvl>
    <w:lvl w:ilvl="5" w:tplc="2000001B">
      <w:start w:val="1"/>
      <w:numFmt w:val="lowerRoman"/>
      <w:lvlText w:val="%6."/>
      <w:lvlJc w:val="right"/>
      <w:pPr>
        <w:ind w:left="4320" w:hanging="180"/>
      </w:pPr>
    </w:lvl>
    <w:lvl w:ilvl="6" w:tplc="2000000F">
      <w:start w:val="1"/>
      <w:numFmt w:val="decimal"/>
      <w:lvlText w:val="%7."/>
      <w:lvlJc w:val="left"/>
      <w:pPr>
        <w:ind w:left="5040" w:hanging="360"/>
      </w:pPr>
    </w:lvl>
    <w:lvl w:ilvl="7" w:tplc="20000019">
      <w:start w:val="1"/>
      <w:numFmt w:val="lowerLetter"/>
      <w:lvlText w:val="%8."/>
      <w:lvlJc w:val="left"/>
      <w:pPr>
        <w:ind w:left="5760" w:hanging="360"/>
      </w:pPr>
    </w:lvl>
    <w:lvl w:ilvl="8" w:tplc="2000001B">
      <w:start w:val="1"/>
      <w:numFmt w:val="lowerRoman"/>
      <w:lvlText w:val="%9."/>
      <w:lvlJc w:val="right"/>
      <w:pPr>
        <w:ind w:left="6480" w:hanging="180"/>
      </w:pPr>
    </w:lvl>
  </w:abstractNum>
  <w:abstractNum w:abstractNumId="31" w15:restartNumberingAfterBreak="0">
    <w:nsid w:val="5FC71938"/>
    <w:multiLevelType w:val="hybridMultilevel"/>
    <w:tmpl w:val="83200832"/>
    <w:lvl w:ilvl="0" w:tplc="20000017">
      <w:start w:val="1"/>
      <w:numFmt w:val="lowerLetter"/>
      <w:lvlText w:val="%1)"/>
      <w:lvlJc w:val="left"/>
      <w:pPr>
        <w:ind w:left="1440" w:hanging="360"/>
      </w:pPr>
    </w:lvl>
    <w:lvl w:ilvl="1" w:tplc="20000019">
      <w:start w:val="1"/>
      <w:numFmt w:val="lowerLetter"/>
      <w:lvlText w:val="%2."/>
      <w:lvlJc w:val="left"/>
      <w:pPr>
        <w:ind w:left="2160" w:hanging="360"/>
      </w:pPr>
    </w:lvl>
    <w:lvl w:ilvl="2" w:tplc="2000001B" w:tentative="1">
      <w:start w:val="1"/>
      <w:numFmt w:val="lowerRoman"/>
      <w:lvlText w:val="%3."/>
      <w:lvlJc w:val="right"/>
      <w:pPr>
        <w:ind w:left="2880" w:hanging="180"/>
      </w:pPr>
    </w:lvl>
    <w:lvl w:ilvl="3" w:tplc="2000000F" w:tentative="1">
      <w:start w:val="1"/>
      <w:numFmt w:val="decimal"/>
      <w:lvlText w:val="%4."/>
      <w:lvlJc w:val="left"/>
      <w:pPr>
        <w:ind w:left="3600" w:hanging="360"/>
      </w:pPr>
    </w:lvl>
    <w:lvl w:ilvl="4" w:tplc="20000019" w:tentative="1">
      <w:start w:val="1"/>
      <w:numFmt w:val="lowerLetter"/>
      <w:lvlText w:val="%5."/>
      <w:lvlJc w:val="left"/>
      <w:pPr>
        <w:ind w:left="4320" w:hanging="360"/>
      </w:pPr>
    </w:lvl>
    <w:lvl w:ilvl="5" w:tplc="2000001B" w:tentative="1">
      <w:start w:val="1"/>
      <w:numFmt w:val="lowerRoman"/>
      <w:lvlText w:val="%6."/>
      <w:lvlJc w:val="right"/>
      <w:pPr>
        <w:ind w:left="5040" w:hanging="180"/>
      </w:pPr>
    </w:lvl>
    <w:lvl w:ilvl="6" w:tplc="2000000F" w:tentative="1">
      <w:start w:val="1"/>
      <w:numFmt w:val="decimal"/>
      <w:lvlText w:val="%7."/>
      <w:lvlJc w:val="left"/>
      <w:pPr>
        <w:ind w:left="5760" w:hanging="360"/>
      </w:pPr>
    </w:lvl>
    <w:lvl w:ilvl="7" w:tplc="20000019" w:tentative="1">
      <w:start w:val="1"/>
      <w:numFmt w:val="lowerLetter"/>
      <w:lvlText w:val="%8."/>
      <w:lvlJc w:val="left"/>
      <w:pPr>
        <w:ind w:left="6480" w:hanging="360"/>
      </w:pPr>
    </w:lvl>
    <w:lvl w:ilvl="8" w:tplc="2000001B" w:tentative="1">
      <w:start w:val="1"/>
      <w:numFmt w:val="lowerRoman"/>
      <w:lvlText w:val="%9."/>
      <w:lvlJc w:val="right"/>
      <w:pPr>
        <w:ind w:left="7200" w:hanging="180"/>
      </w:pPr>
    </w:lvl>
  </w:abstractNum>
  <w:abstractNum w:abstractNumId="32" w15:restartNumberingAfterBreak="0">
    <w:nsid w:val="61D74CE3"/>
    <w:multiLevelType w:val="hybridMultilevel"/>
    <w:tmpl w:val="AD7047CC"/>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3" w15:restartNumberingAfterBreak="0">
    <w:nsid w:val="649C7BA4"/>
    <w:multiLevelType w:val="hybridMultilevel"/>
    <w:tmpl w:val="67B06B3A"/>
    <w:lvl w:ilvl="0" w:tplc="041A000F">
      <w:start w:val="1"/>
      <w:numFmt w:val="decimal"/>
      <w:lvlText w:val="%1."/>
      <w:lvlJc w:val="left"/>
      <w:pPr>
        <w:ind w:left="720" w:hanging="360"/>
      </w:pPr>
    </w:lvl>
    <w:lvl w:ilvl="1" w:tplc="041A0019">
      <w:start w:val="1"/>
      <w:numFmt w:val="lowerLetter"/>
      <w:lvlText w:val="%2."/>
      <w:lvlJc w:val="left"/>
      <w:pPr>
        <w:ind w:left="1440" w:hanging="360"/>
      </w:pPr>
    </w:lvl>
    <w:lvl w:ilvl="2" w:tplc="041A001B" w:tentative="1">
      <w:start w:val="1"/>
      <w:numFmt w:val="lowerRoman"/>
      <w:lvlText w:val="%3."/>
      <w:lvlJc w:val="right"/>
      <w:pPr>
        <w:ind w:left="2160" w:hanging="180"/>
      </w:pPr>
    </w:lvl>
    <w:lvl w:ilvl="3" w:tplc="041A000F" w:tentative="1">
      <w:start w:val="1"/>
      <w:numFmt w:val="decimal"/>
      <w:lvlText w:val="%4."/>
      <w:lvlJc w:val="left"/>
      <w:pPr>
        <w:ind w:left="2880" w:hanging="360"/>
      </w:pPr>
    </w:lvl>
    <w:lvl w:ilvl="4" w:tplc="041A0019" w:tentative="1">
      <w:start w:val="1"/>
      <w:numFmt w:val="lowerLetter"/>
      <w:lvlText w:val="%5."/>
      <w:lvlJc w:val="left"/>
      <w:pPr>
        <w:ind w:left="3600" w:hanging="360"/>
      </w:pPr>
    </w:lvl>
    <w:lvl w:ilvl="5" w:tplc="041A001B" w:tentative="1">
      <w:start w:val="1"/>
      <w:numFmt w:val="lowerRoman"/>
      <w:lvlText w:val="%6."/>
      <w:lvlJc w:val="right"/>
      <w:pPr>
        <w:ind w:left="4320" w:hanging="180"/>
      </w:pPr>
    </w:lvl>
    <w:lvl w:ilvl="6" w:tplc="041A000F" w:tentative="1">
      <w:start w:val="1"/>
      <w:numFmt w:val="decimal"/>
      <w:lvlText w:val="%7."/>
      <w:lvlJc w:val="left"/>
      <w:pPr>
        <w:ind w:left="5040" w:hanging="360"/>
      </w:pPr>
    </w:lvl>
    <w:lvl w:ilvl="7" w:tplc="041A0019" w:tentative="1">
      <w:start w:val="1"/>
      <w:numFmt w:val="lowerLetter"/>
      <w:lvlText w:val="%8."/>
      <w:lvlJc w:val="left"/>
      <w:pPr>
        <w:ind w:left="5760" w:hanging="360"/>
      </w:pPr>
    </w:lvl>
    <w:lvl w:ilvl="8" w:tplc="041A001B" w:tentative="1">
      <w:start w:val="1"/>
      <w:numFmt w:val="lowerRoman"/>
      <w:lvlText w:val="%9."/>
      <w:lvlJc w:val="right"/>
      <w:pPr>
        <w:ind w:left="6480" w:hanging="180"/>
      </w:pPr>
    </w:lvl>
  </w:abstractNum>
  <w:abstractNum w:abstractNumId="34" w15:restartNumberingAfterBreak="0">
    <w:nsid w:val="69A23F83"/>
    <w:multiLevelType w:val="hybridMultilevel"/>
    <w:tmpl w:val="A6DA6EC0"/>
    <w:lvl w:ilvl="0" w:tplc="0809000F">
      <w:start w:val="1"/>
      <w:numFmt w:val="decimal"/>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5" w15:restartNumberingAfterBreak="0">
    <w:nsid w:val="69EA78ED"/>
    <w:multiLevelType w:val="hybridMultilevel"/>
    <w:tmpl w:val="88BE85D2"/>
    <w:lvl w:ilvl="0" w:tplc="20000017">
      <w:start w:val="1"/>
      <w:numFmt w:val="lowerLetter"/>
      <w:lvlText w:val="%1)"/>
      <w:lvlJc w:val="left"/>
      <w:pPr>
        <w:ind w:left="1440" w:hanging="360"/>
      </w:p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36" w15:restartNumberingAfterBreak="0">
    <w:nsid w:val="74ED6731"/>
    <w:multiLevelType w:val="hybridMultilevel"/>
    <w:tmpl w:val="FE98D134"/>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37" w15:restartNumberingAfterBreak="0">
    <w:nsid w:val="7B36076D"/>
    <w:multiLevelType w:val="hybridMultilevel"/>
    <w:tmpl w:val="3AA2A316"/>
    <w:lvl w:ilvl="0" w:tplc="7C3A19F6">
      <w:start w:val="1"/>
      <w:numFmt w:val="lowerLetter"/>
      <w:lvlText w:val="%1)"/>
      <w:lvlJc w:val="left"/>
      <w:pPr>
        <w:ind w:left="1440" w:hanging="720"/>
      </w:pPr>
    </w:lvl>
    <w:lvl w:ilvl="1" w:tplc="08090019">
      <w:start w:val="1"/>
      <w:numFmt w:val="lowerLetter"/>
      <w:lvlText w:val="%2."/>
      <w:lvlJc w:val="left"/>
      <w:pPr>
        <w:ind w:left="1800" w:hanging="360"/>
      </w:pPr>
    </w:lvl>
    <w:lvl w:ilvl="2" w:tplc="0809001B">
      <w:start w:val="1"/>
      <w:numFmt w:val="lowerRoman"/>
      <w:lvlText w:val="%3."/>
      <w:lvlJc w:val="right"/>
      <w:pPr>
        <w:ind w:left="2520" w:hanging="180"/>
      </w:pPr>
    </w:lvl>
    <w:lvl w:ilvl="3" w:tplc="0809000F">
      <w:start w:val="1"/>
      <w:numFmt w:val="decimal"/>
      <w:lvlText w:val="%4."/>
      <w:lvlJc w:val="left"/>
      <w:pPr>
        <w:ind w:left="3240" w:hanging="360"/>
      </w:pPr>
    </w:lvl>
    <w:lvl w:ilvl="4" w:tplc="08090019">
      <w:start w:val="1"/>
      <w:numFmt w:val="lowerLetter"/>
      <w:lvlText w:val="%5."/>
      <w:lvlJc w:val="left"/>
      <w:pPr>
        <w:ind w:left="3960" w:hanging="360"/>
      </w:pPr>
    </w:lvl>
    <w:lvl w:ilvl="5" w:tplc="0809001B">
      <w:start w:val="1"/>
      <w:numFmt w:val="lowerRoman"/>
      <w:lvlText w:val="%6."/>
      <w:lvlJc w:val="right"/>
      <w:pPr>
        <w:ind w:left="4680" w:hanging="180"/>
      </w:pPr>
    </w:lvl>
    <w:lvl w:ilvl="6" w:tplc="0809000F">
      <w:start w:val="1"/>
      <w:numFmt w:val="decimal"/>
      <w:lvlText w:val="%7."/>
      <w:lvlJc w:val="left"/>
      <w:pPr>
        <w:ind w:left="5400" w:hanging="360"/>
      </w:pPr>
    </w:lvl>
    <w:lvl w:ilvl="7" w:tplc="08090019">
      <w:start w:val="1"/>
      <w:numFmt w:val="lowerLetter"/>
      <w:lvlText w:val="%8."/>
      <w:lvlJc w:val="left"/>
      <w:pPr>
        <w:ind w:left="6120" w:hanging="360"/>
      </w:pPr>
    </w:lvl>
    <w:lvl w:ilvl="8" w:tplc="0809001B">
      <w:start w:val="1"/>
      <w:numFmt w:val="lowerRoman"/>
      <w:lvlText w:val="%9."/>
      <w:lvlJc w:val="right"/>
      <w:pPr>
        <w:ind w:left="6840" w:hanging="180"/>
      </w:pPr>
    </w:lvl>
  </w:abstractNum>
  <w:abstractNum w:abstractNumId="38" w15:restartNumberingAfterBreak="0">
    <w:nsid w:val="7C464D04"/>
    <w:multiLevelType w:val="hybridMultilevel"/>
    <w:tmpl w:val="C7B6150A"/>
    <w:lvl w:ilvl="0" w:tplc="1000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2144541509">
    <w:abstractNumId w:val="21"/>
  </w:num>
  <w:num w:numId="2" w16cid:durableId="1185750555">
    <w:abstractNumId w:val="3"/>
  </w:num>
  <w:num w:numId="3" w16cid:durableId="477574707">
    <w:abstractNumId w:val="27"/>
  </w:num>
  <w:num w:numId="4" w16cid:durableId="821123226">
    <w:abstractNumId w:val="36"/>
  </w:num>
  <w:num w:numId="5" w16cid:durableId="71242246">
    <w:abstractNumId w:val="0"/>
  </w:num>
  <w:num w:numId="6" w16cid:durableId="517814499">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982151214">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70012509">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386612804">
    <w:abstractNumId w:val="20"/>
  </w:num>
  <w:num w:numId="10" w16cid:durableId="763916446">
    <w:abstractNumId w:val="38"/>
  </w:num>
  <w:num w:numId="11" w16cid:durableId="627005065">
    <w:abstractNumId w:val="28"/>
  </w:num>
  <w:num w:numId="12" w16cid:durableId="989987679">
    <w:abstractNumId w:val="8"/>
  </w:num>
  <w:num w:numId="13" w16cid:durableId="1483816904">
    <w:abstractNumId w:val="11"/>
  </w:num>
  <w:num w:numId="14" w16cid:durableId="342170975">
    <w:abstractNumId w:val="26"/>
  </w:num>
  <w:num w:numId="15" w16cid:durableId="61877189">
    <w:abstractNumId w:val="34"/>
  </w:num>
  <w:num w:numId="16" w16cid:durableId="464273920">
    <w:abstractNumId w:val="12"/>
  </w:num>
  <w:num w:numId="17" w16cid:durableId="1600940653">
    <w:abstractNumId w:val="15"/>
  </w:num>
  <w:num w:numId="18" w16cid:durableId="1229850927">
    <w:abstractNumId w:val="13"/>
  </w:num>
  <w:num w:numId="19" w16cid:durableId="1987204480">
    <w:abstractNumId w:val="29"/>
  </w:num>
  <w:num w:numId="20" w16cid:durableId="1239286338">
    <w:abstractNumId w:val="9"/>
  </w:num>
  <w:num w:numId="21" w16cid:durableId="513153160">
    <w:abstractNumId w:val="16"/>
  </w:num>
  <w:num w:numId="22" w16cid:durableId="1329334620">
    <w:abstractNumId w:val="22"/>
  </w:num>
  <w:num w:numId="23" w16cid:durableId="2109541861">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409470172">
    <w:abstractNumId w:val="18"/>
  </w:num>
  <w:num w:numId="25" w16cid:durableId="606043548">
    <w:abstractNumId w:val="24"/>
  </w:num>
  <w:num w:numId="26" w16cid:durableId="1712225413">
    <w:abstractNumId w:val="17"/>
  </w:num>
  <w:num w:numId="27" w16cid:durableId="1762604952">
    <w:abstractNumId w:val="25"/>
  </w:num>
  <w:num w:numId="28" w16cid:durableId="908685457">
    <w:abstractNumId w:val="33"/>
  </w:num>
  <w:num w:numId="29" w16cid:durableId="855113984">
    <w:abstractNumId w:val="4"/>
  </w:num>
  <w:num w:numId="30" w16cid:durableId="1915242776">
    <w:abstractNumId w:val="7"/>
  </w:num>
  <w:num w:numId="31" w16cid:durableId="2076925572">
    <w:abstractNumId w:val="23"/>
  </w:num>
  <w:num w:numId="32" w16cid:durableId="838160944">
    <w:abstractNumId w:val="14"/>
  </w:num>
  <w:num w:numId="33" w16cid:durableId="1584489943">
    <w:abstractNumId w:val="30"/>
  </w:num>
  <w:num w:numId="34" w16cid:durableId="1180699941">
    <w:abstractNumId w:val="17"/>
  </w:num>
  <w:num w:numId="35" w16cid:durableId="1386177141">
    <w:abstractNumId w:val="6"/>
  </w:num>
  <w:num w:numId="36" w16cid:durableId="1180579237">
    <w:abstractNumId w:val="19"/>
  </w:num>
  <w:num w:numId="37" w16cid:durableId="1988315836">
    <w:abstractNumId w:val="35"/>
  </w:num>
  <w:num w:numId="38" w16cid:durableId="185599642">
    <w:abstractNumId w:val="31"/>
  </w:num>
  <w:num w:numId="39" w16cid:durableId="409934456">
    <w:abstractNumId w:val="10"/>
  </w:num>
  <w:num w:numId="40" w16cid:durableId="853114605">
    <w:abstractNumId w:val="5"/>
  </w:num>
  <w:num w:numId="41" w16cid:durableId="1335721310">
    <w:abstractNumId w:val="1"/>
  </w:num>
  <w:num w:numId="42" w16cid:durableId="932663540">
    <w:abstractNumId w:val="32"/>
  </w:num>
  <w:num w:numId="43" w16cid:durableId="1832329866">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trackRevisions/>
  <w:documentProtection w:edit="trackedChanges" w:enforcement="0"/>
  <w:defaultTabStop w:val="720"/>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2srAwNzU1NzMzNjI0sbBU0lEKTi0uzszPAykwqgUAwrpv6CwAAAA="/>
  </w:docVars>
  <w:rsids>
    <w:rsidRoot w:val="00FB2B83"/>
    <w:rsid w:val="00004E64"/>
    <w:rsid w:val="000056C2"/>
    <w:rsid w:val="00014AE5"/>
    <w:rsid w:val="000202BD"/>
    <w:rsid w:val="0002072F"/>
    <w:rsid w:val="00024DBB"/>
    <w:rsid w:val="00026048"/>
    <w:rsid w:val="00030E0D"/>
    <w:rsid w:val="00033494"/>
    <w:rsid w:val="00041242"/>
    <w:rsid w:val="000431B4"/>
    <w:rsid w:val="00047811"/>
    <w:rsid w:val="00047D86"/>
    <w:rsid w:val="00052C5E"/>
    <w:rsid w:val="0005454E"/>
    <w:rsid w:val="00054754"/>
    <w:rsid w:val="00066E50"/>
    <w:rsid w:val="00067B4C"/>
    <w:rsid w:val="0007094A"/>
    <w:rsid w:val="00071CC6"/>
    <w:rsid w:val="00073DB5"/>
    <w:rsid w:val="00074F1A"/>
    <w:rsid w:val="00075170"/>
    <w:rsid w:val="00077C6E"/>
    <w:rsid w:val="00080A0C"/>
    <w:rsid w:val="000821F0"/>
    <w:rsid w:val="000952C1"/>
    <w:rsid w:val="000B4BAE"/>
    <w:rsid w:val="000B6C3B"/>
    <w:rsid w:val="000C4832"/>
    <w:rsid w:val="000C4D8D"/>
    <w:rsid w:val="000C789F"/>
    <w:rsid w:val="000D1647"/>
    <w:rsid w:val="000D4428"/>
    <w:rsid w:val="000D567C"/>
    <w:rsid w:val="000E433B"/>
    <w:rsid w:val="000E725E"/>
    <w:rsid w:val="000F01D4"/>
    <w:rsid w:val="000F3A99"/>
    <w:rsid w:val="001050D8"/>
    <w:rsid w:val="00105B32"/>
    <w:rsid w:val="0010784B"/>
    <w:rsid w:val="00110BB4"/>
    <w:rsid w:val="0011163B"/>
    <w:rsid w:val="001210C6"/>
    <w:rsid w:val="001377E5"/>
    <w:rsid w:val="00140AF1"/>
    <w:rsid w:val="001417F4"/>
    <w:rsid w:val="00142ACE"/>
    <w:rsid w:val="0014444F"/>
    <w:rsid w:val="00144FC2"/>
    <w:rsid w:val="00147174"/>
    <w:rsid w:val="001473E8"/>
    <w:rsid w:val="00150444"/>
    <w:rsid w:val="0015327A"/>
    <w:rsid w:val="00154655"/>
    <w:rsid w:val="00154FBD"/>
    <w:rsid w:val="00156BB7"/>
    <w:rsid w:val="00164FC0"/>
    <w:rsid w:val="00172ED7"/>
    <w:rsid w:val="001762F0"/>
    <w:rsid w:val="00186F1C"/>
    <w:rsid w:val="00187E90"/>
    <w:rsid w:val="0019457B"/>
    <w:rsid w:val="00196744"/>
    <w:rsid w:val="001A0EE3"/>
    <w:rsid w:val="001A3DBB"/>
    <w:rsid w:val="001B2265"/>
    <w:rsid w:val="001C10BF"/>
    <w:rsid w:val="001C2CDF"/>
    <w:rsid w:val="001C70A8"/>
    <w:rsid w:val="001D1AEA"/>
    <w:rsid w:val="001D2743"/>
    <w:rsid w:val="001D3396"/>
    <w:rsid w:val="001E282F"/>
    <w:rsid w:val="001E6323"/>
    <w:rsid w:val="001F0DF3"/>
    <w:rsid w:val="001F4534"/>
    <w:rsid w:val="001F4D96"/>
    <w:rsid w:val="001F5374"/>
    <w:rsid w:val="001F59E3"/>
    <w:rsid w:val="001F6B6B"/>
    <w:rsid w:val="002016BD"/>
    <w:rsid w:val="002032C2"/>
    <w:rsid w:val="00205B4C"/>
    <w:rsid w:val="0022008B"/>
    <w:rsid w:val="002209EB"/>
    <w:rsid w:val="00230117"/>
    <w:rsid w:val="00234043"/>
    <w:rsid w:val="00234727"/>
    <w:rsid w:val="00242ABE"/>
    <w:rsid w:val="00244FCF"/>
    <w:rsid w:val="00251AAC"/>
    <w:rsid w:val="002544E9"/>
    <w:rsid w:val="00254925"/>
    <w:rsid w:val="00260523"/>
    <w:rsid w:val="0026340E"/>
    <w:rsid w:val="00280A9A"/>
    <w:rsid w:val="00280B37"/>
    <w:rsid w:val="002908C4"/>
    <w:rsid w:val="00291C2A"/>
    <w:rsid w:val="00291F20"/>
    <w:rsid w:val="0029467E"/>
    <w:rsid w:val="00295CE6"/>
    <w:rsid w:val="0029786A"/>
    <w:rsid w:val="00297BC3"/>
    <w:rsid w:val="002A6322"/>
    <w:rsid w:val="002C2234"/>
    <w:rsid w:val="002D5131"/>
    <w:rsid w:val="002E1FC3"/>
    <w:rsid w:val="002E34CE"/>
    <w:rsid w:val="002F04FE"/>
    <w:rsid w:val="002F32E5"/>
    <w:rsid w:val="002F54D9"/>
    <w:rsid w:val="00300EBE"/>
    <w:rsid w:val="00301771"/>
    <w:rsid w:val="00301C87"/>
    <w:rsid w:val="00303EE5"/>
    <w:rsid w:val="003042F9"/>
    <w:rsid w:val="003059D3"/>
    <w:rsid w:val="00310F7C"/>
    <w:rsid w:val="00312AA5"/>
    <w:rsid w:val="003161C4"/>
    <w:rsid w:val="003168ED"/>
    <w:rsid w:val="003210D5"/>
    <w:rsid w:val="003230E3"/>
    <w:rsid w:val="00324CDD"/>
    <w:rsid w:val="00330A2B"/>
    <w:rsid w:val="00332D91"/>
    <w:rsid w:val="0033317D"/>
    <w:rsid w:val="0034254C"/>
    <w:rsid w:val="00342DA2"/>
    <w:rsid w:val="00347948"/>
    <w:rsid w:val="003515BB"/>
    <w:rsid w:val="003554A2"/>
    <w:rsid w:val="003605DD"/>
    <w:rsid w:val="00362686"/>
    <w:rsid w:val="0036386C"/>
    <w:rsid w:val="00397758"/>
    <w:rsid w:val="003A02BC"/>
    <w:rsid w:val="003A0B98"/>
    <w:rsid w:val="003A4AFE"/>
    <w:rsid w:val="003A569A"/>
    <w:rsid w:val="003B3406"/>
    <w:rsid w:val="003C0ADD"/>
    <w:rsid w:val="003C27B1"/>
    <w:rsid w:val="003C388D"/>
    <w:rsid w:val="003D1646"/>
    <w:rsid w:val="003E1364"/>
    <w:rsid w:val="003E71B8"/>
    <w:rsid w:val="003F10E1"/>
    <w:rsid w:val="00412D0D"/>
    <w:rsid w:val="00412D34"/>
    <w:rsid w:val="00423AD1"/>
    <w:rsid w:val="00426B41"/>
    <w:rsid w:val="00427453"/>
    <w:rsid w:val="00432326"/>
    <w:rsid w:val="00433634"/>
    <w:rsid w:val="004407B0"/>
    <w:rsid w:val="0044472B"/>
    <w:rsid w:val="0044541C"/>
    <w:rsid w:val="00446571"/>
    <w:rsid w:val="004478E2"/>
    <w:rsid w:val="0045069F"/>
    <w:rsid w:val="00450D58"/>
    <w:rsid w:val="00451882"/>
    <w:rsid w:val="00457AC8"/>
    <w:rsid w:val="004626CB"/>
    <w:rsid w:val="004634D4"/>
    <w:rsid w:val="0047039E"/>
    <w:rsid w:val="0047104B"/>
    <w:rsid w:val="00472C99"/>
    <w:rsid w:val="004758B8"/>
    <w:rsid w:val="00481431"/>
    <w:rsid w:val="00483B3E"/>
    <w:rsid w:val="00486BFF"/>
    <w:rsid w:val="00486C89"/>
    <w:rsid w:val="0049210D"/>
    <w:rsid w:val="0049382D"/>
    <w:rsid w:val="00493894"/>
    <w:rsid w:val="00493B11"/>
    <w:rsid w:val="004976B1"/>
    <w:rsid w:val="004A26E9"/>
    <w:rsid w:val="004A6AB7"/>
    <w:rsid w:val="004B01F5"/>
    <w:rsid w:val="004B345B"/>
    <w:rsid w:val="004B4A7E"/>
    <w:rsid w:val="004B5524"/>
    <w:rsid w:val="004C63A1"/>
    <w:rsid w:val="004D5584"/>
    <w:rsid w:val="004D7CCC"/>
    <w:rsid w:val="004E3125"/>
    <w:rsid w:val="004E67C8"/>
    <w:rsid w:val="004F0C12"/>
    <w:rsid w:val="004F0F9D"/>
    <w:rsid w:val="004F38C9"/>
    <w:rsid w:val="004F5EBE"/>
    <w:rsid w:val="00506350"/>
    <w:rsid w:val="00510022"/>
    <w:rsid w:val="00512437"/>
    <w:rsid w:val="00515F1C"/>
    <w:rsid w:val="00520529"/>
    <w:rsid w:val="00523D4E"/>
    <w:rsid w:val="00527419"/>
    <w:rsid w:val="00536028"/>
    <w:rsid w:val="00537828"/>
    <w:rsid w:val="00542C22"/>
    <w:rsid w:val="00542DA3"/>
    <w:rsid w:val="00544E9B"/>
    <w:rsid w:val="00546EBF"/>
    <w:rsid w:val="00552380"/>
    <w:rsid w:val="005623A6"/>
    <w:rsid w:val="005712D3"/>
    <w:rsid w:val="00577782"/>
    <w:rsid w:val="00580742"/>
    <w:rsid w:val="005814A8"/>
    <w:rsid w:val="005845D3"/>
    <w:rsid w:val="00585F09"/>
    <w:rsid w:val="005860DA"/>
    <w:rsid w:val="005871F3"/>
    <w:rsid w:val="00593856"/>
    <w:rsid w:val="00594CB7"/>
    <w:rsid w:val="005979B0"/>
    <w:rsid w:val="005A3D92"/>
    <w:rsid w:val="005A681A"/>
    <w:rsid w:val="005A6B30"/>
    <w:rsid w:val="005A75B5"/>
    <w:rsid w:val="005A77AE"/>
    <w:rsid w:val="005C0DED"/>
    <w:rsid w:val="005C13D9"/>
    <w:rsid w:val="005C1676"/>
    <w:rsid w:val="005C2812"/>
    <w:rsid w:val="005C5456"/>
    <w:rsid w:val="005C5AE2"/>
    <w:rsid w:val="005C6144"/>
    <w:rsid w:val="005C6498"/>
    <w:rsid w:val="005D3F21"/>
    <w:rsid w:val="005D63B8"/>
    <w:rsid w:val="005D6AE8"/>
    <w:rsid w:val="005E1665"/>
    <w:rsid w:val="005E3371"/>
    <w:rsid w:val="005F08BC"/>
    <w:rsid w:val="005F0907"/>
    <w:rsid w:val="005F51A9"/>
    <w:rsid w:val="005F5BB2"/>
    <w:rsid w:val="005F66FD"/>
    <w:rsid w:val="006048B6"/>
    <w:rsid w:val="006070B5"/>
    <w:rsid w:val="00607DE0"/>
    <w:rsid w:val="00617834"/>
    <w:rsid w:val="00624ED2"/>
    <w:rsid w:val="00625143"/>
    <w:rsid w:val="006308A3"/>
    <w:rsid w:val="00640CAC"/>
    <w:rsid w:val="0064265A"/>
    <w:rsid w:val="0064503A"/>
    <w:rsid w:val="00653F16"/>
    <w:rsid w:val="00662C94"/>
    <w:rsid w:val="006654AA"/>
    <w:rsid w:val="006663DE"/>
    <w:rsid w:val="00667DB6"/>
    <w:rsid w:val="00671BFF"/>
    <w:rsid w:val="00671CB2"/>
    <w:rsid w:val="00673F4E"/>
    <w:rsid w:val="00680E23"/>
    <w:rsid w:val="00681ACB"/>
    <w:rsid w:val="00690603"/>
    <w:rsid w:val="00691423"/>
    <w:rsid w:val="006A59DC"/>
    <w:rsid w:val="006A7906"/>
    <w:rsid w:val="006B5357"/>
    <w:rsid w:val="006B6B50"/>
    <w:rsid w:val="006C034D"/>
    <w:rsid w:val="006C1C5B"/>
    <w:rsid w:val="006C400A"/>
    <w:rsid w:val="006C78B8"/>
    <w:rsid w:val="006E7D98"/>
    <w:rsid w:val="006F015C"/>
    <w:rsid w:val="006F11DA"/>
    <w:rsid w:val="00701252"/>
    <w:rsid w:val="007018B0"/>
    <w:rsid w:val="00722AB9"/>
    <w:rsid w:val="00723878"/>
    <w:rsid w:val="007242FE"/>
    <w:rsid w:val="00724EB3"/>
    <w:rsid w:val="007318AF"/>
    <w:rsid w:val="007327A7"/>
    <w:rsid w:val="00737CB0"/>
    <w:rsid w:val="007469C1"/>
    <w:rsid w:val="00746BAB"/>
    <w:rsid w:val="007474EC"/>
    <w:rsid w:val="007621F7"/>
    <w:rsid w:val="007656AE"/>
    <w:rsid w:val="0077435A"/>
    <w:rsid w:val="00777324"/>
    <w:rsid w:val="00782679"/>
    <w:rsid w:val="00790979"/>
    <w:rsid w:val="0079112C"/>
    <w:rsid w:val="007923B4"/>
    <w:rsid w:val="00793A06"/>
    <w:rsid w:val="007950D3"/>
    <w:rsid w:val="00797070"/>
    <w:rsid w:val="007A39CE"/>
    <w:rsid w:val="007A5533"/>
    <w:rsid w:val="007A6E27"/>
    <w:rsid w:val="007B3AB5"/>
    <w:rsid w:val="007C0370"/>
    <w:rsid w:val="007C535C"/>
    <w:rsid w:val="007C771C"/>
    <w:rsid w:val="007C7FD1"/>
    <w:rsid w:val="007E070E"/>
    <w:rsid w:val="007E13A8"/>
    <w:rsid w:val="007E2607"/>
    <w:rsid w:val="007E4E6A"/>
    <w:rsid w:val="007E6D20"/>
    <w:rsid w:val="007F225C"/>
    <w:rsid w:val="0080264E"/>
    <w:rsid w:val="00802948"/>
    <w:rsid w:val="008033A7"/>
    <w:rsid w:val="0080376A"/>
    <w:rsid w:val="00804367"/>
    <w:rsid w:val="00804C54"/>
    <w:rsid w:val="00813532"/>
    <w:rsid w:val="008234C4"/>
    <w:rsid w:val="00826F90"/>
    <w:rsid w:val="00831540"/>
    <w:rsid w:val="00833DED"/>
    <w:rsid w:val="008409D8"/>
    <w:rsid w:val="00845686"/>
    <w:rsid w:val="00846496"/>
    <w:rsid w:val="00852115"/>
    <w:rsid w:val="008571B1"/>
    <w:rsid w:val="008612C7"/>
    <w:rsid w:val="00862172"/>
    <w:rsid w:val="00863F06"/>
    <w:rsid w:val="00864E59"/>
    <w:rsid w:val="00866CB0"/>
    <w:rsid w:val="00870B85"/>
    <w:rsid w:val="008721FB"/>
    <w:rsid w:val="008748F6"/>
    <w:rsid w:val="0088186F"/>
    <w:rsid w:val="00890426"/>
    <w:rsid w:val="008924C6"/>
    <w:rsid w:val="0089550E"/>
    <w:rsid w:val="008979B6"/>
    <w:rsid w:val="008A69D3"/>
    <w:rsid w:val="008B2790"/>
    <w:rsid w:val="008B4759"/>
    <w:rsid w:val="008C7C8D"/>
    <w:rsid w:val="008D326F"/>
    <w:rsid w:val="008F0D6E"/>
    <w:rsid w:val="008F1058"/>
    <w:rsid w:val="008F2935"/>
    <w:rsid w:val="008F67A9"/>
    <w:rsid w:val="00902A0A"/>
    <w:rsid w:val="00903764"/>
    <w:rsid w:val="00912C12"/>
    <w:rsid w:val="00913648"/>
    <w:rsid w:val="00913A0E"/>
    <w:rsid w:val="009239E8"/>
    <w:rsid w:val="00930813"/>
    <w:rsid w:val="00930F01"/>
    <w:rsid w:val="00935023"/>
    <w:rsid w:val="009352D6"/>
    <w:rsid w:val="00935834"/>
    <w:rsid w:val="00936F03"/>
    <w:rsid w:val="00937744"/>
    <w:rsid w:val="00937B0D"/>
    <w:rsid w:val="00940D38"/>
    <w:rsid w:val="00941BCD"/>
    <w:rsid w:val="00942E88"/>
    <w:rsid w:val="00943676"/>
    <w:rsid w:val="00950F93"/>
    <w:rsid w:val="009542BA"/>
    <w:rsid w:val="009569ED"/>
    <w:rsid w:val="00962466"/>
    <w:rsid w:val="0096394D"/>
    <w:rsid w:val="0096588B"/>
    <w:rsid w:val="0097238C"/>
    <w:rsid w:val="00974F0C"/>
    <w:rsid w:val="00976ECE"/>
    <w:rsid w:val="009817EE"/>
    <w:rsid w:val="009821F4"/>
    <w:rsid w:val="0098288C"/>
    <w:rsid w:val="009870C9"/>
    <w:rsid w:val="00993B4C"/>
    <w:rsid w:val="00995AAF"/>
    <w:rsid w:val="00996AEF"/>
    <w:rsid w:val="009A0143"/>
    <w:rsid w:val="009A18C7"/>
    <w:rsid w:val="009B3DC2"/>
    <w:rsid w:val="009B44F9"/>
    <w:rsid w:val="009B64A3"/>
    <w:rsid w:val="009B77EF"/>
    <w:rsid w:val="009B7973"/>
    <w:rsid w:val="009C19FB"/>
    <w:rsid w:val="009C28D4"/>
    <w:rsid w:val="009C2C68"/>
    <w:rsid w:val="009D36B3"/>
    <w:rsid w:val="009D5A76"/>
    <w:rsid w:val="009E588F"/>
    <w:rsid w:val="009F115C"/>
    <w:rsid w:val="009F6013"/>
    <w:rsid w:val="00A02327"/>
    <w:rsid w:val="00A1247F"/>
    <w:rsid w:val="00A21C37"/>
    <w:rsid w:val="00A2208F"/>
    <w:rsid w:val="00A2496D"/>
    <w:rsid w:val="00A25DE2"/>
    <w:rsid w:val="00A37A02"/>
    <w:rsid w:val="00A4053C"/>
    <w:rsid w:val="00A43537"/>
    <w:rsid w:val="00A50FD9"/>
    <w:rsid w:val="00A51611"/>
    <w:rsid w:val="00A53E09"/>
    <w:rsid w:val="00A566A1"/>
    <w:rsid w:val="00A643F5"/>
    <w:rsid w:val="00A64462"/>
    <w:rsid w:val="00A71652"/>
    <w:rsid w:val="00A75702"/>
    <w:rsid w:val="00A76AD9"/>
    <w:rsid w:val="00A77332"/>
    <w:rsid w:val="00A8736B"/>
    <w:rsid w:val="00A93E4B"/>
    <w:rsid w:val="00A950F1"/>
    <w:rsid w:val="00A97C6B"/>
    <w:rsid w:val="00AA2734"/>
    <w:rsid w:val="00AA55D0"/>
    <w:rsid w:val="00AB0B0B"/>
    <w:rsid w:val="00AB6BF0"/>
    <w:rsid w:val="00AC4D9B"/>
    <w:rsid w:val="00AC5AB9"/>
    <w:rsid w:val="00AC79AF"/>
    <w:rsid w:val="00AD6F50"/>
    <w:rsid w:val="00AE1410"/>
    <w:rsid w:val="00AE4B36"/>
    <w:rsid w:val="00AE6036"/>
    <w:rsid w:val="00AE7CA4"/>
    <w:rsid w:val="00B0266F"/>
    <w:rsid w:val="00B16D99"/>
    <w:rsid w:val="00B16E81"/>
    <w:rsid w:val="00B20EC6"/>
    <w:rsid w:val="00B21C26"/>
    <w:rsid w:val="00B26D52"/>
    <w:rsid w:val="00B27FC4"/>
    <w:rsid w:val="00B37D06"/>
    <w:rsid w:val="00B4190A"/>
    <w:rsid w:val="00B43630"/>
    <w:rsid w:val="00B43E2A"/>
    <w:rsid w:val="00B46041"/>
    <w:rsid w:val="00B463D8"/>
    <w:rsid w:val="00B510A7"/>
    <w:rsid w:val="00B51BA2"/>
    <w:rsid w:val="00B53EFD"/>
    <w:rsid w:val="00B5475C"/>
    <w:rsid w:val="00B6101F"/>
    <w:rsid w:val="00B67B01"/>
    <w:rsid w:val="00B67B4B"/>
    <w:rsid w:val="00B7202A"/>
    <w:rsid w:val="00B761EE"/>
    <w:rsid w:val="00B93310"/>
    <w:rsid w:val="00B93F2E"/>
    <w:rsid w:val="00B95487"/>
    <w:rsid w:val="00B95F87"/>
    <w:rsid w:val="00B973D7"/>
    <w:rsid w:val="00B97B8A"/>
    <w:rsid w:val="00BA2FE3"/>
    <w:rsid w:val="00BA7F95"/>
    <w:rsid w:val="00BB1DF4"/>
    <w:rsid w:val="00BB272D"/>
    <w:rsid w:val="00BC3BE2"/>
    <w:rsid w:val="00BD4FE7"/>
    <w:rsid w:val="00BD6507"/>
    <w:rsid w:val="00BD6C77"/>
    <w:rsid w:val="00BE02A2"/>
    <w:rsid w:val="00BE0827"/>
    <w:rsid w:val="00BE421F"/>
    <w:rsid w:val="00BE4E77"/>
    <w:rsid w:val="00BE7052"/>
    <w:rsid w:val="00BE768E"/>
    <w:rsid w:val="00BF2EFB"/>
    <w:rsid w:val="00BF4832"/>
    <w:rsid w:val="00C013A4"/>
    <w:rsid w:val="00C027E3"/>
    <w:rsid w:val="00C02C63"/>
    <w:rsid w:val="00C03AED"/>
    <w:rsid w:val="00C0766F"/>
    <w:rsid w:val="00C1455A"/>
    <w:rsid w:val="00C14FA3"/>
    <w:rsid w:val="00C15075"/>
    <w:rsid w:val="00C15757"/>
    <w:rsid w:val="00C20DE4"/>
    <w:rsid w:val="00C237FA"/>
    <w:rsid w:val="00C23D15"/>
    <w:rsid w:val="00C27D45"/>
    <w:rsid w:val="00C30153"/>
    <w:rsid w:val="00C36795"/>
    <w:rsid w:val="00C37FBB"/>
    <w:rsid w:val="00C40ADC"/>
    <w:rsid w:val="00C441B9"/>
    <w:rsid w:val="00C52661"/>
    <w:rsid w:val="00C52E47"/>
    <w:rsid w:val="00C563E4"/>
    <w:rsid w:val="00C61007"/>
    <w:rsid w:val="00C64391"/>
    <w:rsid w:val="00C65DBD"/>
    <w:rsid w:val="00C66913"/>
    <w:rsid w:val="00C7035E"/>
    <w:rsid w:val="00C72ABB"/>
    <w:rsid w:val="00C72BA8"/>
    <w:rsid w:val="00C82F15"/>
    <w:rsid w:val="00C85205"/>
    <w:rsid w:val="00C91089"/>
    <w:rsid w:val="00C9146D"/>
    <w:rsid w:val="00C953F0"/>
    <w:rsid w:val="00C968B4"/>
    <w:rsid w:val="00CA136C"/>
    <w:rsid w:val="00CA176D"/>
    <w:rsid w:val="00CA5D92"/>
    <w:rsid w:val="00CB10DE"/>
    <w:rsid w:val="00CB50DE"/>
    <w:rsid w:val="00CB67B6"/>
    <w:rsid w:val="00CB6F2B"/>
    <w:rsid w:val="00CC03CD"/>
    <w:rsid w:val="00CC0B64"/>
    <w:rsid w:val="00CC48C7"/>
    <w:rsid w:val="00CC4A9C"/>
    <w:rsid w:val="00CD6257"/>
    <w:rsid w:val="00CD677E"/>
    <w:rsid w:val="00CE296B"/>
    <w:rsid w:val="00CF65F1"/>
    <w:rsid w:val="00D01E4B"/>
    <w:rsid w:val="00D141C6"/>
    <w:rsid w:val="00D1440E"/>
    <w:rsid w:val="00D2039F"/>
    <w:rsid w:val="00D269A7"/>
    <w:rsid w:val="00D308DA"/>
    <w:rsid w:val="00D31CF1"/>
    <w:rsid w:val="00D32EC1"/>
    <w:rsid w:val="00D33DDC"/>
    <w:rsid w:val="00D348AE"/>
    <w:rsid w:val="00D41FC1"/>
    <w:rsid w:val="00D43767"/>
    <w:rsid w:val="00D43982"/>
    <w:rsid w:val="00D44F51"/>
    <w:rsid w:val="00D630E0"/>
    <w:rsid w:val="00D67767"/>
    <w:rsid w:val="00D7397E"/>
    <w:rsid w:val="00D8360B"/>
    <w:rsid w:val="00D83B58"/>
    <w:rsid w:val="00D90AC2"/>
    <w:rsid w:val="00D91062"/>
    <w:rsid w:val="00D9386B"/>
    <w:rsid w:val="00D940C7"/>
    <w:rsid w:val="00D95614"/>
    <w:rsid w:val="00D96380"/>
    <w:rsid w:val="00DA296B"/>
    <w:rsid w:val="00DA2AA4"/>
    <w:rsid w:val="00DA564F"/>
    <w:rsid w:val="00DA681E"/>
    <w:rsid w:val="00DA69DF"/>
    <w:rsid w:val="00DA7022"/>
    <w:rsid w:val="00DB5767"/>
    <w:rsid w:val="00DC1614"/>
    <w:rsid w:val="00DC726C"/>
    <w:rsid w:val="00DC7F78"/>
    <w:rsid w:val="00DD0265"/>
    <w:rsid w:val="00DD339D"/>
    <w:rsid w:val="00DD6ADA"/>
    <w:rsid w:val="00DD7FC9"/>
    <w:rsid w:val="00DE1663"/>
    <w:rsid w:val="00DE6E6A"/>
    <w:rsid w:val="00DF0D8F"/>
    <w:rsid w:val="00DF2C6A"/>
    <w:rsid w:val="00DF378C"/>
    <w:rsid w:val="00DF453B"/>
    <w:rsid w:val="00DF4DBF"/>
    <w:rsid w:val="00E00DB6"/>
    <w:rsid w:val="00E01E66"/>
    <w:rsid w:val="00E0224B"/>
    <w:rsid w:val="00E03FBC"/>
    <w:rsid w:val="00E12922"/>
    <w:rsid w:val="00E15FA2"/>
    <w:rsid w:val="00E17BCF"/>
    <w:rsid w:val="00E20FEE"/>
    <w:rsid w:val="00E23E69"/>
    <w:rsid w:val="00E24474"/>
    <w:rsid w:val="00E25CC7"/>
    <w:rsid w:val="00E30DD7"/>
    <w:rsid w:val="00E3228B"/>
    <w:rsid w:val="00E35750"/>
    <w:rsid w:val="00E4232C"/>
    <w:rsid w:val="00E444CC"/>
    <w:rsid w:val="00E5409A"/>
    <w:rsid w:val="00E55793"/>
    <w:rsid w:val="00E560A4"/>
    <w:rsid w:val="00E60738"/>
    <w:rsid w:val="00E720B6"/>
    <w:rsid w:val="00E75B9B"/>
    <w:rsid w:val="00E81930"/>
    <w:rsid w:val="00E82CFA"/>
    <w:rsid w:val="00E90E5A"/>
    <w:rsid w:val="00E91E9A"/>
    <w:rsid w:val="00E9400B"/>
    <w:rsid w:val="00E9496A"/>
    <w:rsid w:val="00EA0CE8"/>
    <w:rsid w:val="00EA4BA0"/>
    <w:rsid w:val="00EA4DF9"/>
    <w:rsid w:val="00EC209B"/>
    <w:rsid w:val="00EC469E"/>
    <w:rsid w:val="00EC5EC3"/>
    <w:rsid w:val="00ED26C1"/>
    <w:rsid w:val="00ED3B2A"/>
    <w:rsid w:val="00EE00D1"/>
    <w:rsid w:val="00EE49B2"/>
    <w:rsid w:val="00EF0BEB"/>
    <w:rsid w:val="00EF7C89"/>
    <w:rsid w:val="00EF7F94"/>
    <w:rsid w:val="00F03EC2"/>
    <w:rsid w:val="00F1071D"/>
    <w:rsid w:val="00F12662"/>
    <w:rsid w:val="00F12FB9"/>
    <w:rsid w:val="00F20DBB"/>
    <w:rsid w:val="00F25AD6"/>
    <w:rsid w:val="00F305CE"/>
    <w:rsid w:val="00F32C72"/>
    <w:rsid w:val="00F414BD"/>
    <w:rsid w:val="00F4177C"/>
    <w:rsid w:val="00F43B88"/>
    <w:rsid w:val="00F44AC4"/>
    <w:rsid w:val="00F473C6"/>
    <w:rsid w:val="00F5013C"/>
    <w:rsid w:val="00F75299"/>
    <w:rsid w:val="00F8144D"/>
    <w:rsid w:val="00F93BFC"/>
    <w:rsid w:val="00F94786"/>
    <w:rsid w:val="00F94A41"/>
    <w:rsid w:val="00FA07CB"/>
    <w:rsid w:val="00FA138B"/>
    <w:rsid w:val="00FA16D9"/>
    <w:rsid w:val="00FA18BA"/>
    <w:rsid w:val="00FB0072"/>
    <w:rsid w:val="00FB1C4F"/>
    <w:rsid w:val="00FB2B83"/>
    <w:rsid w:val="00FB6570"/>
    <w:rsid w:val="00FB7744"/>
    <w:rsid w:val="00FC1B37"/>
    <w:rsid w:val="00FC6039"/>
    <w:rsid w:val="00FC6978"/>
    <w:rsid w:val="00FD1710"/>
    <w:rsid w:val="00FD3009"/>
    <w:rsid w:val="00FD4DD4"/>
    <w:rsid w:val="00FE548D"/>
    <w:rsid w:val="00FE5F9E"/>
    <w:rsid w:val="00FE676D"/>
    <w:rsid w:val="00FF6531"/>
    <w:rsid w:val="230888E8"/>
    <w:rsid w:val="23A4B60C"/>
    <w:rsid w:val="4C66B9BB"/>
    <w:rsid w:val="4E6761F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DD3F9D6"/>
  <w15:chartTrackingRefBased/>
  <w15:docId w15:val="{E3C26798-E61D-4609-84EC-B4B6EF5674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pPr>
      <w:keepNext/>
      <w:jc w:val="both"/>
      <w:outlineLvl w:val="0"/>
    </w:pPr>
    <w:rPr>
      <w:iCs/>
      <w:u w:val="single"/>
      <w:lang w:val="en-GB"/>
    </w:rPr>
  </w:style>
  <w:style w:type="paragraph" w:styleId="Heading2">
    <w:name w:val="heading 2"/>
    <w:basedOn w:val="Normal"/>
    <w:next w:val="Normal"/>
    <w:link w:val="Heading2Char"/>
    <w:uiPriority w:val="99"/>
    <w:semiHidden/>
    <w:unhideWhenUsed/>
    <w:qFormat/>
    <w:pPr>
      <w:keepNext/>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outlineLvl w:val="1"/>
    </w:pPr>
    <w:rPr>
      <w:rFonts w:ascii="Times New Roman" w:eastAsia="Times New Roman" w:hAnsi="Times New Roman" w:cs="Times New Roman"/>
      <w:b/>
      <w:bCs/>
      <w:sz w:val="36"/>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pPr>
      <w:tabs>
        <w:tab w:val="center" w:pos="4680"/>
        <w:tab w:val="right" w:pos="9360"/>
      </w:tabs>
      <w:spacing w:after="0" w:line="240" w:lineRule="auto"/>
    </w:pPr>
  </w:style>
  <w:style w:type="character" w:customStyle="1" w:styleId="HeaderChar">
    <w:name w:val="Header Char"/>
    <w:basedOn w:val="DefaultParagraphFont"/>
    <w:link w:val="Header"/>
    <w:uiPriority w:val="99"/>
  </w:style>
  <w:style w:type="paragraph" w:styleId="Footer">
    <w:name w:val="footer"/>
    <w:basedOn w:val="Normal"/>
    <w:link w:val="FooterChar"/>
    <w:uiPriority w:val="99"/>
    <w:unhideWhenUsed/>
    <w:pPr>
      <w:tabs>
        <w:tab w:val="center" w:pos="4680"/>
        <w:tab w:val="right" w:pos="9360"/>
      </w:tabs>
      <w:spacing w:after="0" w:line="240" w:lineRule="auto"/>
    </w:pPr>
  </w:style>
  <w:style w:type="character" w:customStyle="1" w:styleId="FooterChar">
    <w:name w:val="Footer Char"/>
    <w:basedOn w:val="DefaultParagraphFont"/>
    <w:link w:val="Footer"/>
    <w:uiPriority w:val="99"/>
  </w:style>
  <w:style w:type="paragraph" w:styleId="ListParagraph">
    <w:name w:val="List Paragraph"/>
    <w:basedOn w:val="Normal"/>
    <w:link w:val="ListParagraphChar"/>
    <w:uiPriority w:val="34"/>
    <w:qFormat/>
    <w:pPr>
      <w:ind w:left="720"/>
      <w:contextualSpacing/>
    </w:pPr>
  </w:style>
  <w:style w:type="paragraph" w:styleId="BalloonText">
    <w:name w:val="Balloon Text"/>
    <w:basedOn w:val="Normal"/>
    <w:link w:val="BalloonTextChar"/>
    <w:uiPriority w:val="99"/>
    <w:semiHidden/>
    <w:unhideWhenUsed/>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Pr>
      <w:rFonts w:ascii="Segoe UI" w:hAnsi="Segoe UI" w:cs="Segoe UI"/>
      <w:sz w:val="18"/>
      <w:szCs w:val="18"/>
    </w:rPr>
  </w:style>
  <w:style w:type="character" w:customStyle="1" w:styleId="Heading2Char">
    <w:name w:val="Heading 2 Char"/>
    <w:basedOn w:val="DefaultParagraphFont"/>
    <w:link w:val="Heading2"/>
    <w:uiPriority w:val="99"/>
    <w:semiHidden/>
    <w:rPr>
      <w:rFonts w:ascii="Times New Roman" w:eastAsia="Times New Roman" w:hAnsi="Times New Roman" w:cs="Times New Roman"/>
      <w:b/>
      <w:bCs/>
      <w:sz w:val="36"/>
      <w:szCs w:val="24"/>
    </w:rPr>
  </w:style>
  <w:style w:type="paragraph" w:styleId="FootnoteText">
    <w:name w:val="footnote text"/>
    <w:basedOn w:val="Normal"/>
    <w:link w:val="FootnoteTextChar"/>
    <w:uiPriority w:val="99"/>
    <w:semiHidden/>
    <w:unhideWhenUsed/>
    <w:pPr>
      <w:widowControl w:val="0"/>
      <w:autoSpaceDE w:val="0"/>
      <w:autoSpaceDN w:val="0"/>
      <w:adjustRightInd w:val="0"/>
      <w:spacing w:after="0" w:line="240" w:lineRule="auto"/>
    </w:pPr>
    <w:rPr>
      <w:rFonts w:ascii="Times New Roman" w:eastAsia="Times New Roman" w:hAnsi="Times New Roman" w:cs="Times New Roman"/>
      <w:sz w:val="20"/>
      <w:szCs w:val="20"/>
    </w:rPr>
  </w:style>
  <w:style w:type="character" w:customStyle="1" w:styleId="FootnoteTextChar">
    <w:name w:val="Footnote Text Char"/>
    <w:basedOn w:val="DefaultParagraphFont"/>
    <w:link w:val="FootnoteText"/>
    <w:uiPriority w:val="99"/>
    <w:semiHidden/>
    <w:rPr>
      <w:rFonts w:ascii="Times New Roman" w:eastAsia="Times New Roman" w:hAnsi="Times New Roman" w:cs="Times New Roman"/>
      <w:sz w:val="20"/>
      <w:szCs w:val="20"/>
    </w:rPr>
  </w:style>
  <w:style w:type="character" w:styleId="FootnoteReference">
    <w:name w:val="footnote reference"/>
    <w:uiPriority w:val="99"/>
    <w:semiHidden/>
    <w:unhideWhenUsed/>
    <w:rPr>
      <w:rFonts w:ascii="Times New Roman" w:hAnsi="Times New Roman" w:cs="Times New Roman" w:hint="default"/>
    </w:rPr>
  </w:style>
  <w:style w:type="table" w:styleId="TableGrid">
    <w:name w:val="Table Grid"/>
    <w:basedOn w:val="TableNormal"/>
    <w:uiPriority w:val="3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Pr>
      <w:sz w:val="16"/>
      <w:szCs w:val="16"/>
    </w:rPr>
  </w:style>
  <w:style w:type="paragraph" w:styleId="CommentText">
    <w:name w:val="annotation text"/>
    <w:basedOn w:val="Normal"/>
    <w:link w:val="CommentTextChar"/>
    <w:uiPriority w:val="99"/>
    <w:unhideWhenUsed/>
    <w:pPr>
      <w:spacing w:line="240" w:lineRule="auto"/>
    </w:pPr>
    <w:rPr>
      <w:sz w:val="20"/>
      <w:szCs w:val="20"/>
    </w:rPr>
  </w:style>
  <w:style w:type="character" w:customStyle="1" w:styleId="CommentTextChar">
    <w:name w:val="Comment Text Char"/>
    <w:basedOn w:val="DefaultParagraphFont"/>
    <w:link w:val="CommentText"/>
    <w:uiPriority w:val="99"/>
    <w:rPr>
      <w:sz w:val="20"/>
      <w:szCs w:val="20"/>
    </w:rPr>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b/>
      <w:bCs/>
      <w:sz w:val="20"/>
      <w:szCs w:val="20"/>
    </w:rPr>
  </w:style>
  <w:style w:type="character" w:customStyle="1" w:styleId="Heading1Char">
    <w:name w:val="Heading 1 Char"/>
    <w:basedOn w:val="DefaultParagraphFont"/>
    <w:link w:val="Heading1"/>
    <w:uiPriority w:val="9"/>
    <w:rPr>
      <w:iCs/>
      <w:u w:val="single"/>
      <w:lang w:val="en-GB"/>
    </w:rPr>
  </w:style>
  <w:style w:type="character" w:customStyle="1" w:styleId="ListParagraphChar">
    <w:name w:val="List Paragraph Char"/>
    <w:basedOn w:val="DefaultParagraphFont"/>
    <w:link w:val="ListParagraph"/>
    <w:uiPriority w:val="34"/>
  </w:style>
  <w:style w:type="character" w:styleId="Hyperlink">
    <w:name w:val="Hyperlink"/>
    <w:basedOn w:val="DefaultParagraphFont"/>
    <w:uiPriority w:val="99"/>
    <w:unhideWhenUsed/>
    <w:rPr>
      <w:color w:val="0563C1"/>
      <w:u w:val="single"/>
    </w:rPr>
  </w:style>
  <w:style w:type="paragraph" w:customStyle="1" w:styleId="Firstnumbering">
    <w:name w:val="First numbering"/>
    <w:basedOn w:val="Normal"/>
    <w:link w:val="FirstnumberingChar"/>
    <w:uiPriority w:val="1"/>
    <w:qFormat/>
    <w:pPr>
      <w:numPr>
        <w:numId w:val="16"/>
      </w:numPr>
      <w:spacing w:after="0" w:line="240" w:lineRule="auto"/>
      <w:ind w:left="567" w:hanging="567"/>
      <w:jc w:val="both"/>
    </w:pPr>
    <w:rPr>
      <w:rFonts w:eastAsiaTheme="minorEastAsia"/>
      <w:lang w:val="en-GB"/>
    </w:rPr>
  </w:style>
  <w:style w:type="character" w:customStyle="1" w:styleId="FirstnumberingChar">
    <w:name w:val="First numbering Char"/>
    <w:basedOn w:val="DefaultParagraphFont"/>
    <w:link w:val="Firstnumbering"/>
    <w:uiPriority w:val="1"/>
    <w:rPr>
      <w:rFonts w:eastAsiaTheme="minorEastAsia"/>
      <w:lang w:val="en-GB"/>
    </w:rPr>
  </w:style>
  <w:style w:type="paragraph" w:styleId="Revision">
    <w:name w:val="Revision"/>
    <w:hidden/>
    <w:uiPriority w:val="99"/>
    <w:semiHidden/>
    <w:pPr>
      <w:spacing w:after="0" w:line="240" w:lineRule="auto"/>
    </w:pPr>
  </w:style>
  <w:style w:type="character" w:styleId="FollowedHyperlink">
    <w:name w:val="FollowedHyperlink"/>
    <w:basedOn w:val="DefaultParagraphFont"/>
    <w:uiPriority w:val="99"/>
    <w:semiHidden/>
    <w:unhideWhenUsed/>
    <w:rPr>
      <w:color w:val="954F72" w:themeColor="followedHyperlink"/>
      <w:u w:val="single"/>
    </w:rPr>
  </w:style>
  <w:style w:type="character" w:customStyle="1" w:styleId="UnresolvedMention1">
    <w:name w:val="Unresolved Mention1"/>
    <w:basedOn w:val="DefaultParagraphFont"/>
    <w:uiPriority w:val="99"/>
    <w:semiHidden/>
    <w:unhideWhenUsed/>
    <w:rPr>
      <w:color w:val="605E5C"/>
      <w:shd w:val="clear" w:color="auto" w:fill="E1DFDD"/>
    </w:rPr>
  </w:style>
  <w:style w:type="paragraph" w:customStyle="1" w:styleId="Secondnumbering">
    <w:name w:val="Second numbering"/>
    <w:basedOn w:val="Normal"/>
    <w:link w:val="SecondnumberingChar"/>
    <w:qFormat/>
    <w:pPr>
      <w:spacing w:after="0" w:line="240" w:lineRule="auto"/>
    </w:pPr>
    <w:rPr>
      <w:lang w:val="en-GB"/>
    </w:rPr>
  </w:style>
  <w:style w:type="character" w:customStyle="1" w:styleId="SecondnumberingChar">
    <w:name w:val="Second numbering Char"/>
    <w:basedOn w:val="DefaultParagraphFont"/>
    <w:link w:val="Secondnumbering"/>
    <w:rPr>
      <w:lang w:val="en-GB"/>
    </w:rPr>
  </w:style>
  <w:style w:type="paragraph" w:customStyle="1" w:styleId="Default">
    <w:name w:val="Default"/>
    <w:pPr>
      <w:autoSpaceDE w:val="0"/>
      <w:autoSpaceDN w:val="0"/>
      <w:adjustRightInd w:val="0"/>
      <w:spacing w:after="0" w:line="240" w:lineRule="auto"/>
    </w:pPr>
    <w:rPr>
      <w:rFonts w:cs="Arial"/>
      <w:color w:val="000000"/>
      <w:sz w:val="24"/>
      <w:szCs w:val="24"/>
      <w:lang w:val="de-DE"/>
    </w:rPr>
  </w:style>
  <w:style w:type="character" w:styleId="UnresolvedMention">
    <w:name w:val="Unresolved Mention"/>
    <w:basedOn w:val="DefaultParagraphFont"/>
    <w:uiPriority w:val="99"/>
    <w:semiHidden/>
    <w:unhideWhenUsed/>
    <w:rsid w:val="00870B85"/>
    <w:rPr>
      <w:color w:val="605E5C"/>
      <w:shd w:val="clear" w:color="auto" w:fill="E1DFDD"/>
    </w:rPr>
  </w:style>
  <w:style w:type="character" w:customStyle="1" w:styleId="cf01">
    <w:name w:val="cf01"/>
    <w:basedOn w:val="DefaultParagraphFont"/>
    <w:rsid w:val="007950D3"/>
    <w:rPr>
      <w:rFonts w:ascii="Segoe UI" w:hAnsi="Segoe UI" w:cs="Segoe UI" w:hint="default"/>
      <w:sz w:val="18"/>
      <w:szCs w:val="18"/>
    </w:rPr>
  </w:style>
  <w:style w:type="character" w:styleId="Mention">
    <w:name w:val="Mention"/>
    <w:basedOn w:val="DefaultParagraphFont"/>
    <w:uiPriority w:val="99"/>
    <w:unhideWhenUsed/>
    <w:rsid w:val="00EE49B2"/>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0325717">
      <w:bodyDiv w:val="1"/>
      <w:marLeft w:val="0"/>
      <w:marRight w:val="0"/>
      <w:marTop w:val="0"/>
      <w:marBottom w:val="0"/>
      <w:divBdr>
        <w:top w:val="none" w:sz="0" w:space="0" w:color="auto"/>
        <w:left w:val="none" w:sz="0" w:space="0" w:color="auto"/>
        <w:bottom w:val="none" w:sz="0" w:space="0" w:color="auto"/>
        <w:right w:val="none" w:sz="0" w:space="0" w:color="auto"/>
      </w:divBdr>
    </w:div>
    <w:div w:id="104889595">
      <w:bodyDiv w:val="1"/>
      <w:marLeft w:val="0"/>
      <w:marRight w:val="0"/>
      <w:marTop w:val="0"/>
      <w:marBottom w:val="0"/>
      <w:divBdr>
        <w:top w:val="none" w:sz="0" w:space="0" w:color="auto"/>
        <w:left w:val="none" w:sz="0" w:space="0" w:color="auto"/>
        <w:bottom w:val="none" w:sz="0" w:space="0" w:color="auto"/>
        <w:right w:val="none" w:sz="0" w:space="0" w:color="auto"/>
      </w:divBdr>
    </w:div>
    <w:div w:id="128327498">
      <w:bodyDiv w:val="1"/>
      <w:marLeft w:val="0"/>
      <w:marRight w:val="0"/>
      <w:marTop w:val="0"/>
      <w:marBottom w:val="0"/>
      <w:divBdr>
        <w:top w:val="none" w:sz="0" w:space="0" w:color="auto"/>
        <w:left w:val="none" w:sz="0" w:space="0" w:color="auto"/>
        <w:bottom w:val="none" w:sz="0" w:space="0" w:color="auto"/>
        <w:right w:val="none" w:sz="0" w:space="0" w:color="auto"/>
      </w:divBdr>
    </w:div>
    <w:div w:id="209657968">
      <w:bodyDiv w:val="1"/>
      <w:marLeft w:val="0"/>
      <w:marRight w:val="0"/>
      <w:marTop w:val="0"/>
      <w:marBottom w:val="0"/>
      <w:divBdr>
        <w:top w:val="none" w:sz="0" w:space="0" w:color="auto"/>
        <w:left w:val="none" w:sz="0" w:space="0" w:color="auto"/>
        <w:bottom w:val="none" w:sz="0" w:space="0" w:color="auto"/>
        <w:right w:val="none" w:sz="0" w:space="0" w:color="auto"/>
      </w:divBdr>
    </w:div>
    <w:div w:id="339896570">
      <w:bodyDiv w:val="1"/>
      <w:marLeft w:val="0"/>
      <w:marRight w:val="0"/>
      <w:marTop w:val="0"/>
      <w:marBottom w:val="0"/>
      <w:divBdr>
        <w:top w:val="none" w:sz="0" w:space="0" w:color="auto"/>
        <w:left w:val="none" w:sz="0" w:space="0" w:color="auto"/>
        <w:bottom w:val="none" w:sz="0" w:space="0" w:color="auto"/>
        <w:right w:val="none" w:sz="0" w:space="0" w:color="auto"/>
      </w:divBdr>
    </w:div>
    <w:div w:id="848104784">
      <w:bodyDiv w:val="1"/>
      <w:marLeft w:val="0"/>
      <w:marRight w:val="0"/>
      <w:marTop w:val="0"/>
      <w:marBottom w:val="0"/>
      <w:divBdr>
        <w:top w:val="none" w:sz="0" w:space="0" w:color="auto"/>
        <w:left w:val="none" w:sz="0" w:space="0" w:color="auto"/>
        <w:bottom w:val="none" w:sz="0" w:space="0" w:color="auto"/>
        <w:right w:val="none" w:sz="0" w:space="0" w:color="auto"/>
      </w:divBdr>
    </w:div>
    <w:div w:id="1041397130">
      <w:bodyDiv w:val="1"/>
      <w:marLeft w:val="0"/>
      <w:marRight w:val="0"/>
      <w:marTop w:val="0"/>
      <w:marBottom w:val="0"/>
      <w:divBdr>
        <w:top w:val="none" w:sz="0" w:space="0" w:color="auto"/>
        <w:left w:val="none" w:sz="0" w:space="0" w:color="auto"/>
        <w:bottom w:val="none" w:sz="0" w:space="0" w:color="auto"/>
        <w:right w:val="none" w:sz="0" w:space="0" w:color="auto"/>
      </w:divBdr>
    </w:div>
  </w:divs>
  <w:encoding w:val="macintosh"/>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en/publication/insect-decline-and-its-threat-migratory-insectivorous-animal-populations" TargetMode="External"/><Relationship Id="rId18" Type="http://schemas.openxmlformats.org/officeDocument/2006/relationships/header" Target="header2.xml"/><Relationship Id="rId26" Type="http://schemas.openxmlformats.org/officeDocument/2006/relationships/footer" Target="footer4.xml"/><Relationship Id="rId39" Type="http://schemas.openxmlformats.org/officeDocument/2006/relationships/theme" Target="theme/theme1.xml"/><Relationship Id="rId21" Type="http://schemas.openxmlformats.org/officeDocument/2006/relationships/header" Target="header3.xml"/><Relationship Id="rId34" Type="http://schemas.openxmlformats.org/officeDocument/2006/relationships/footer" Target="footer7.xml"/><Relationship Id="rId7" Type="http://schemas.openxmlformats.org/officeDocument/2006/relationships/settings" Target="settings.xml"/><Relationship Id="rId12" Type="http://schemas.openxmlformats.org/officeDocument/2006/relationships/hyperlink" Target="https://www.cms.int/en/document/insect-decline-and-its-threat-migratory-insectivorous-animal-populations-2" TargetMode="External"/><Relationship Id="rId17" Type="http://schemas.openxmlformats.org/officeDocument/2006/relationships/header" Target="header1.xml"/><Relationship Id="rId25" Type="http://schemas.openxmlformats.org/officeDocument/2006/relationships/header" Target="header5.xml"/><Relationship Id="rId33" Type="http://schemas.openxmlformats.org/officeDocument/2006/relationships/header" Target="header8.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worldmigratorybirdday.org/" TargetMode="External"/><Relationship Id="rId20" Type="http://schemas.openxmlformats.org/officeDocument/2006/relationships/footer" Target="footer2.xml"/><Relationship Id="rId29"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eader" Target="header4.xml"/><Relationship Id="rId32" Type="http://schemas.openxmlformats.org/officeDocument/2006/relationships/header" Target="header7.xml"/><Relationship Id="rId37" Type="http://schemas.openxmlformats.org/officeDocument/2006/relationships/footer" Target="footer9.xml"/><Relationship Id="rId5" Type="http://schemas.openxmlformats.org/officeDocument/2006/relationships/numbering" Target="numbering.xml"/><Relationship Id="rId15" Type="http://schemas.openxmlformats.org/officeDocument/2006/relationships/hyperlink" Target="https://www.cms.int/en/document/insect-decline-and-its-threat-migratory-insectivorous-animal-populations-5" TargetMode="External"/><Relationship Id="rId23" Type="http://schemas.openxmlformats.org/officeDocument/2006/relationships/hyperlink" Target="https://www.cms.int/en/publication/insect-decline-and-its-threat-migratory-insectivorous-animal-populations" TargetMode="External"/><Relationship Id="rId28" Type="http://schemas.openxmlformats.org/officeDocument/2006/relationships/header" Target="header6.xml"/><Relationship Id="rId36" Type="http://schemas.openxmlformats.org/officeDocument/2006/relationships/header" Target="header9.xml"/><Relationship Id="rId10" Type="http://schemas.openxmlformats.org/officeDocument/2006/relationships/endnotes" Target="endnotes.xml"/><Relationship Id="rId19" Type="http://schemas.openxmlformats.org/officeDocument/2006/relationships/footer" Target="footer1.xml"/><Relationship Id="rId31" Type="http://schemas.openxmlformats.org/officeDocument/2006/relationships/hyperlink" Target="http://www.gbif.org"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cms.int/en/document/insect-decline-and-its-threat-migratory-insectivorous-animal-populations-3" TargetMode="External"/><Relationship Id="rId22" Type="http://schemas.openxmlformats.org/officeDocument/2006/relationships/footer" Target="footer3.xml"/><Relationship Id="rId27" Type="http://schemas.openxmlformats.org/officeDocument/2006/relationships/footer" Target="footer5.xml"/><Relationship Id="rId30" Type="http://schemas.openxmlformats.org/officeDocument/2006/relationships/hyperlink" Target="http://www.iucnredlist.org" TargetMode="External"/><Relationship Id="rId35" Type="http://schemas.openxmlformats.org/officeDocument/2006/relationships/footer" Target="footer8.xml"/><Relationship Id="rId8" Type="http://schemas.openxmlformats.org/officeDocument/2006/relationships/webSettings" Target="webSetting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1" Type="http://schemas.openxmlformats.org/officeDocument/2006/relationships/hyperlink" Target="https://environment.ec.europa.eu/topics/nature-and-biodiversity/pollinators_en"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SharedWithUsers xmlns="c15478a5-0be8-4f5d-8383-b307d5ba8bf6">
      <UserInfo>
        <DisplayName>Ximena Victoria Cancino Ordenes</DisplayName>
        <AccountId>16</AccountId>
        <AccountType/>
      </UserInfo>
      <UserInfo>
        <DisplayName>System Account</DisplayName>
        <AccountId>1073741823</AccountId>
        <AccountType/>
      </UserInfo>
      <UserInfo>
        <DisplayName>Thilan Mannan(Affiliate)</DisplayName>
        <AccountId>78</AccountId>
        <AccountType/>
      </UserInfo>
    </SharedWithUsers>
    <TaxKeywordTaxHTField xmlns="c15478a5-0be8-4f5d-8383-b307d5ba8bf6">
      <Terms xmlns="http://schemas.microsoft.com/office/infopath/2007/PartnerControls"/>
    </TaxKeywordTaxHTField>
    <_Flow_SignoffStatus xmlns="a7b50396-0b06-45c1-b28e-46f86d566a10" xsi:nil="true"/>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6f186221d9cf7c9a7108dbe54f4958c9">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6c6d4f79006ecf891092d3ae07d7f021"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B56D086-B34B-4E2A-B88E-7C80C8E53495}">
  <ds:schemaRefs>
    <ds:schemaRef ds:uri="http://schemas.openxmlformats.org/officeDocument/2006/bibliography"/>
  </ds:schemaRefs>
</ds:datastoreItem>
</file>

<file path=customXml/itemProps2.xml><?xml version="1.0" encoding="utf-8"?>
<ds:datastoreItem xmlns:ds="http://schemas.openxmlformats.org/officeDocument/2006/customXml" ds:itemID="{19DDF315-5974-484C-A3DB-7718D6991891}">
  <ds:schemaRefs>
    <ds:schemaRef ds:uri="http://schemas.microsoft.com/sharepoint/v3/contenttype/forms"/>
  </ds:schemaRefs>
</ds:datastoreItem>
</file>

<file path=customXml/itemProps3.xml><?xml version="1.0" encoding="utf-8"?>
<ds:datastoreItem xmlns:ds="http://schemas.openxmlformats.org/officeDocument/2006/customXml" ds:itemID="{ADBA9692-39AF-4871-8314-0D220A29B546}">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4.xml><?xml version="1.0" encoding="utf-8"?>
<ds:datastoreItem xmlns:ds="http://schemas.openxmlformats.org/officeDocument/2006/customXml" ds:itemID="{4826208E-9EE8-4CAF-90A7-5DFE50DC0D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TotalTime>
  <Pages>7</Pages>
  <Words>2345</Words>
  <Characters>13367</Characters>
  <Application>Microsoft Office Word</Application>
  <DocSecurity>0</DocSecurity>
  <Lines>111</Lines>
  <Paragraphs>31</Paragraphs>
  <ScaleCrop>false</ScaleCrop>
  <Company/>
  <LinksUpToDate>false</LinksUpToDate>
  <CharactersWithSpaces>15681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2</cp:revision>
  <dcterms:created xsi:type="dcterms:W3CDTF">2025-12-16T16:40:00Z</dcterms:created>
  <dcterms:modified xsi:type="dcterms:W3CDTF">2025-12-16T16:40:00Z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y fmtid="{D5CDD505-2E9C-101B-9397-08002B2CF9AE}" pid="6" name="_dlc_DocId">
    <vt:lpwstr>A3657FVJA3FH-483046560-146977</vt:lpwstr>
  </property>
  <property fmtid="{D5CDD505-2E9C-101B-9397-08002B2CF9AE}" pid="7" name="_dlc_DocIdItemGuid">
    <vt:lpwstr>50e0b1bf-1435-4cab-8c47-0ce86d53289f</vt:lpwstr>
  </property>
  <property fmtid="{D5CDD505-2E9C-101B-9397-08002B2CF9AE}" pid="8" name="_dlc_DocIdUrl">
    <vt:lpwstr>https://eadgovae.sharepoint.com/sites/UNEPCMS/_layouts/15/DocIdRedir.aspx?ID=A3657FVJA3FH-483046560-146977, A3657FVJA3FH-483046560-146977</vt:lpwstr>
  </property>
  <property fmtid="{D5CDD505-2E9C-101B-9397-08002B2CF9AE}" pid="9" name="docLang">
    <vt:lpwstr>en</vt:lpwstr>
  </property>
</Properties>
</file>